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86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7374-722B-4572-A897-2EC40536552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4931-A055-4A35-B21D-638CC3A8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8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ome-workshop.herokuapp.com/api/produ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2282" y="1150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</a:t>
            </a:r>
            <a:r>
              <a:rPr lang="en-US" dirty="0" smtClean="0"/>
              <a:t> “</a:t>
            </a:r>
            <a:r>
              <a:rPr lang="en-US" b="1" dirty="0" err="1" smtClean="0"/>
              <a:t>WebServer+API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Интернет-магазин</a:t>
            </a:r>
            <a:br>
              <a:rPr lang="ru-RU" dirty="0" smtClean="0"/>
            </a:br>
            <a:r>
              <a:rPr lang="en-US" dirty="0" smtClean="0"/>
              <a:t>“Home Workshop”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3575" y="5819596"/>
            <a:ext cx="9144000" cy="1655762"/>
          </a:xfrm>
        </p:spPr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Р</a:t>
            </a:r>
            <a:r>
              <a:rPr lang="ru-RU" dirty="0" err="1" smtClean="0"/>
              <a:t>убанов</a:t>
            </a:r>
            <a:r>
              <a:rPr lang="ru-RU" dirty="0"/>
              <a:t> </a:t>
            </a:r>
            <a:r>
              <a:rPr lang="ru-RU" dirty="0" smtClean="0"/>
              <a:t>Дмитрий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Я</a:t>
            </a:r>
            <a:r>
              <a:rPr lang="ru-RU" dirty="0" err="1" smtClean="0"/>
              <a:t>ндекс.Лицей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185" y="2607163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/>
              <a:t>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7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Ч</a:t>
            </a:r>
            <a:r>
              <a:rPr lang="ru-RU" dirty="0" smtClean="0"/>
              <a:t>то я использовал?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Bootstrap</a:t>
            </a:r>
            <a:endParaRPr lang="ru-RU" b="1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navbar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btn</a:t>
            </a:r>
            <a:endParaRPr lang="en-US" dirty="0" smtClean="0"/>
          </a:p>
          <a:p>
            <a:pPr lvl="1"/>
            <a:r>
              <a:rPr lang="en-US" dirty="0" smtClean="0"/>
              <a:t>Class card</a:t>
            </a:r>
          </a:p>
          <a:p>
            <a:pPr lvl="1"/>
            <a:r>
              <a:rPr lang="en-US" dirty="0" smtClean="0"/>
              <a:t>Class carousel</a:t>
            </a:r>
            <a:endParaRPr lang="ru-RU" dirty="0" smtClean="0"/>
          </a:p>
          <a:p>
            <a:r>
              <a:rPr lang="en-US" dirty="0" smtClean="0"/>
              <a:t>Font</a:t>
            </a:r>
            <a:r>
              <a:rPr lang="ru-RU" dirty="0" smtClean="0"/>
              <a:t> </a:t>
            </a:r>
            <a:r>
              <a:rPr lang="en-US" dirty="0" smtClean="0"/>
              <a:t>Awesome</a:t>
            </a:r>
          </a:p>
          <a:p>
            <a:pPr lvl="1"/>
            <a:r>
              <a:rPr lang="ru-RU" dirty="0" smtClean="0"/>
              <a:t>Для создания иконок в объекте </a:t>
            </a:r>
            <a:r>
              <a:rPr lang="en-US" dirty="0" smtClean="0"/>
              <a:t>&lt;footer&gt;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502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</a:t>
            </a:r>
            <a:r>
              <a:rPr lang="ru-RU" dirty="0" smtClean="0"/>
              <a:t>акие библиотеки я использовал?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Flask_wtf</a:t>
            </a:r>
            <a:endParaRPr lang="en-US" dirty="0" smtClean="0"/>
          </a:p>
          <a:p>
            <a:r>
              <a:rPr lang="en-US" dirty="0" smtClean="0"/>
              <a:t>Flask-login</a:t>
            </a:r>
          </a:p>
          <a:p>
            <a:r>
              <a:rPr lang="en-US" dirty="0" smtClean="0"/>
              <a:t>Flask-restful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err="1" smtClean="0"/>
              <a:t>Sqlalchemy_serializer</a:t>
            </a:r>
            <a:endParaRPr lang="en-US" dirty="0" smtClean="0"/>
          </a:p>
          <a:p>
            <a:r>
              <a:rPr lang="en-US" dirty="0" err="1" smtClean="0"/>
              <a:t>Wtforms</a:t>
            </a:r>
            <a:endParaRPr lang="en-US" dirty="0" smtClean="0"/>
          </a:p>
          <a:p>
            <a:r>
              <a:rPr lang="en-US" dirty="0" err="1" smtClean="0"/>
              <a:t>werkzeug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5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Г</a:t>
            </a:r>
            <a:r>
              <a:rPr lang="ru-RU" dirty="0" smtClean="0"/>
              <a:t>лавная страница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304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/>
              <a:t>траница авторизации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488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/>
              <a:t>траница регистрации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887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Г</a:t>
            </a:r>
            <a:r>
              <a:rPr lang="ru-RU" dirty="0" smtClean="0"/>
              <a:t>лавная страница с товарами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5530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 товаром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18622" cy="3659311"/>
          </a:xfrm>
        </p:spPr>
      </p:pic>
    </p:spTree>
    <p:extLst>
      <p:ext uri="{BB962C8B-B14F-4D97-AF65-F5344CB8AC3E}">
        <p14:creationId xmlns:p14="http://schemas.microsoft.com/office/powerpoint/2010/main" val="117759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pi</a:t>
            </a:r>
            <a:r>
              <a:rPr lang="en-US" dirty="0" smtClean="0"/>
              <a:t> </a:t>
            </a:r>
            <a:r>
              <a:rPr lang="ru-RU" dirty="0" smtClean="0"/>
              <a:t>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своем проекте я реализовал только </a:t>
            </a:r>
            <a:r>
              <a:rPr lang="en-US" dirty="0" smtClean="0"/>
              <a:t>get</a:t>
            </a:r>
            <a:r>
              <a:rPr lang="ru-RU" dirty="0" smtClean="0"/>
              <a:t>-запрос, который присылает нам данные о товаре.</a:t>
            </a:r>
          </a:p>
          <a:p>
            <a:pPr marL="0" indent="0">
              <a:buNone/>
            </a:pPr>
            <a:r>
              <a:rPr lang="ru-RU" dirty="0" smtClean="0"/>
              <a:t>Для того чтобы сделать запрос нужно прописать следующее: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home-workshop.herokuapp.com/api/product</a:t>
            </a:r>
            <a:r>
              <a:rPr lang="ru-RU" dirty="0" smtClean="0"/>
              <a:t> — для получения всех товаров.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home-workshop.herokuapp.com/api/product</a:t>
            </a:r>
            <a:r>
              <a:rPr lang="en-US" dirty="0" smtClean="0"/>
              <a:t>/&lt;int:id&gt;</a:t>
            </a:r>
            <a:r>
              <a:rPr lang="ru-RU" dirty="0" smtClean="0"/>
              <a:t> </a:t>
            </a:r>
            <a:r>
              <a:rPr lang="ru-RU" dirty="0"/>
              <a:t>— для получения </a:t>
            </a:r>
            <a:r>
              <a:rPr lang="ru-RU" dirty="0" smtClean="0"/>
              <a:t>товара с указанным вами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3579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113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 “WebServer+API” Интернет-магазин “Home Workshop”</vt:lpstr>
      <vt:lpstr>Что я использовал?</vt:lpstr>
      <vt:lpstr>Какие библиотеки я использовал?</vt:lpstr>
      <vt:lpstr>Главная страница сайта</vt:lpstr>
      <vt:lpstr>Страница авторизации</vt:lpstr>
      <vt:lpstr>Страница регистрации</vt:lpstr>
      <vt:lpstr>Главная страница с товарами</vt:lpstr>
      <vt:lpstr>Страница с товаром</vt:lpstr>
      <vt:lpstr>Api в проекте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“WebServer+API”</dc:title>
  <dc:creator>Работа</dc:creator>
  <cp:lastModifiedBy>Работа</cp:lastModifiedBy>
  <cp:revision>5</cp:revision>
  <dcterms:created xsi:type="dcterms:W3CDTF">2021-04-22T11:57:36Z</dcterms:created>
  <dcterms:modified xsi:type="dcterms:W3CDTF">2021-04-22T12:36:23Z</dcterms:modified>
</cp:coreProperties>
</file>