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6797" autoAdjust="0"/>
  </p:normalViewPr>
  <p:slideViewPr>
    <p:cSldViewPr>
      <p:cViewPr varScale="1">
        <p:scale>
          <a:sx n="71" d="100"/>
          <a:sy n="71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745C1-2F04-4CCA-91A0-A1D057B8AA0C}" type="datetimeFigureOut">
              <a:rPr lang="ru-RU" smtClean="0"/>
              <a:t>03.11.2019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BF272-F777-41A1-B080-E82BB6F35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15E9AC-7DB4-4266-9DF1-BA6574BE1BA5}" type="datetime1">
              <a:rPr lang="ru-RU" smtClean="0"/>
              <a:t>03.11.2019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AAE7BF-AC83-4E95-9CC0-C6034262B7F1}" type="datetime1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4A032C-A684-463B-BD9C-7B4AE1EA26E6}" type="datetime1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F87BDD-C686-46D0-A2A0-CD0112E5DAFD}" type="datetime1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C2D5E-FE16-4146-B358-99913D993AED}" type="datetime1">
              <a:rPr lang="ru-RU" smtClean="0"/>
              <a:t>03.11.2019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0ECD1-808E-4348-AA81-ADECD8831348}" type="datetime1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E4FB27-36B0-4B26-95C9-380D900D4E2C}" type="datetime1">
              <a:rPr lang="ru-RU" smtClean="0"/>
              <a:t>03.11.2019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B6D84-7930-49EA-84A1-D8D8196DC7DE}" type="datetime1">
              <a:rPr lang="ru-RU" smtClean="0"/>
              <a:t>03.11.2019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3A8BB-71BD-415B-874E-10B42E40DC16}" type="datetime1">
              <a:rPr lang="ru-RU" smtClean="0"/>
              <a:t>03.11.2019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51FE49-DF20-445F-9BC1-9518DEFA8ECE}" type="datetime1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59DA7-4751-4071-A890-DFACBD8EB1E8}" type="datetime1">
              <a:rPr lang="ru-RU" smtClean="0"/>
              <a:t>03.11.2019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41E395-EF12-47BD-91C7-4BB0F2C819BA}" type="datetime1">
              <a:rPr lang="ru-RU" smtClean="0"/>
              <a:t>03.11.2019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27687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 такое базы данных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4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836712"/>
            <a:ext cx="759398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9" y="3178161"/>
            <a:ext cx="786587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32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92832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90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686228" cy="487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6404359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9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600728" cy="328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02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836712"/>
            <a:ext cx="776933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74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704856" cy="58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46092"/>
            <a:ext cx="66960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40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44" y="692695"/>
            <a:ext cx="5458900" cy="622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57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692696"/>
            <a:ext cx="778976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5"/>
          <a:stretch/>
        </p:blipFill>
        <p:spPr bwMode="auto">
          <a:xfrm>
            <a:off x="1105180" y="1302326"/>
            <a:ext cx="7931316" cy="169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9" y="2996952"/>
            <a:ext cx="804039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29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348880"/>
            <a:ext cx="7406640" cy="1472184"/>
          </a:xfrm>
        </p:spPr>
        <p:txBody>
          <a:bodyPr/>
          <a:lstStyle/>
          <a:p>
            <a:pPr algn="ctr"/>
            <a:r>
              <a:rPr lang="ru-RU" dirty="0" smtClean="0"/>
              <a:t>Введение в суть вопроса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793419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2"/>
          <a:stretch/>
        </p:blipFill>
        <p:spPr bwMode="auto">
          <a:xfrm>
            <a:off x="1115616" y="2348880"/>
            <a:ext cx="7858453" cy="9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12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59" y="764704"/>
            <a:ext cx="645893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81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92239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2"/>
          <a:stretch/>
        </p:blipFill>
        <p:spPr bwMode="auto">
          <a:xfrm>
            <a:off x="1336334" y="3422073"/>
            <a:ext cx="7774308" cy="58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7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03" y="620688"/>
            <a:ext cx="8133195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44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5"/>
            <a:ext cx="7956376" cy="601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518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"/>
          <a:stretch/>
        </p:blipFill>
        <p:spPr bwMode="auto">
          <a:xfrm>
            <a:off x="1002844" y="789708"/>
            <a:ext cx="8109643" cy="551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26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" r="3974" b="4110"/>
          <a:stretch/>
        </p:blipFill>
        <p:spPr bwMode="auto">
          <a:xfrm>
            <a:off x="1115616" y="692696"/>
            <a:ext cx="7776864" cy="574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1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"/>
          <a:stretch/>
        </p:blipFill>
        <p:spPr bwMode="auto">
          <a:xfrm>
            <a:off x="1115616" y="692696"/>
            <a:ext cx="7909076" cy="529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3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850036" cy="530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85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809482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2" y="1988840"/>
            <a:ext cx="8068360" cy="47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Понятие базы 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 fontScale="92500"/>
          </a:bodyPr>
          <a:lstStyle/>
          <a:p>
            <a:pPr marL="82296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самом общем виде можно сказать, что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базы данных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это большие массивы информации о какой-либо сфере производственной или общественной деятельности, предназначенные для коллективного использования и допускающие компьютерную обработку этой информации. 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этой точки зрения обычные библиотеки, в частности, не являются базами данных, хотя и являются хранилищами большого количества информации, используемой различными потребителями. Даже при наличии электронного каталога библиотека не может предоставить электронные варианты всех хранящихся в ней материалов, что делает невозможной их автоматизированную компьютерную обработку.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Одним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из непосредственных следствий приведенного определения является то, что база данных должна хранить служебную информацию о собственной структуре (метаинформацию). Именно на основе такой информации создаются компьютерные программы, обрабатывающие основную информацию базы данных. 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Отметим, что данное определение базы данных, конечно же, не является полным. Сущность этого понятия будет раскрываться постепенно, по мере освоения различных аспектов работы с базами данных.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48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5"/>
            <a:ext cx="7344816" cy="60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6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7344816" cy="586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579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87647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7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270523" cy="168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66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98884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Концепция БД. Архитектура представления информации в концепции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22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9" y="980729"/>
            <a:ext cx="776303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40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36</a:t>
            </a:fld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824443" cy="292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2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37</a:t>
            </a:fld>
            <a:endParaRPr lang="ru-RU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467289" cy="18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1" y="2492896"/>
            <a:ext cx="7776051" cy="85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81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38</a:t>
            </a:fld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908720"/>
            <a:ext cx="779843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500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39</a:t>
            </a:fld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7241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Окружение базы 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Использование информационных технологий предполагает наличие соответствующей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обеспечивающей их реализацию.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Центральным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элементом этой системы как раз и является база данных. Но, хотя она и является сердцем информационной системы, ее использование невозможно без других компонентов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Эти компоненты являются достаточно независимыми друг от друга в том смысле, что структуру и состав каждого из них можно изменять, почти не затрагивая других компонентов.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Основными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компонентами окружения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БД,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составляющими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ИС, 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являются: </a:t>
            </a:r>
            <a:endParaRPr lang="ru-RU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технические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средства;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математическое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программное обеспечение;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организационное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обеспечение;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пользователи: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разработчики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программисты;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администраторы;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операторы;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конечные пользователи. 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17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40</a:t>
            </a:fld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782912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6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41</a:t>
            </a:fld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782944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496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42</a:t>
            </a:fld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72987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7116"/>
            <a:ext cx="7488832" cy="156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04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43</a:t>
            </a:fld>
            <a:endParaRPr lang="ru-R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64087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086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200" dirty="0"/>
              <a:t>Концепция БД. Архитектура представления информации в концепции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44</a:t>
            </a:fld>
            <a:endParaRPr lang="ru-RU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38714"/>
            <a:ext cx="7861402" cy="226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619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9888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Понятие схемы, подсхемы и их использование в СУБД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20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400" dirty="0"/>
              <a:t>Понятие схемы, подсхемы и их использование в СУБД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46</a:t>
            </a:fld>
            <a:endParaRPr lang="ru-RU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7803957" cy="437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402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Autofit/>
          </a:bodyPr>
          <a:lstStyle/>
          <a:p>
            <a:r>
              <a:rPr lang="ru-RU" sz="2400" dirty="0"/>
              <a:t>Понятие схемы, подсхемы и их использование в СУБД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47</a:t>
            </a:fld>
            <a:endParaRPr lang="ru-RU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625320" cy="408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Окружение базы 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 fontScale="92500" lnSpcReduction="20000"/>
          </a:bodyPr>
          <a:lstStyle/>
          <a:p>
            <a:pPr marL="82296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техническим средствам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относятся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компьютеры (пользовательские и серверы), средства телекоммуникации, а также периферийное оборудование (принтеры, сканеры видеокамеры и т. д.).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Математическое и программное обеспечение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(«софт») имеет гораздо более сложную структуру.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первую очередь к нему относятся, разумеется, алгоритмы, содержательно описывающие процессы обработки содержащейся в базе данных информации, а также прикладные программы, реализующие эти алгоритмы.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крайне важную роль играют программные средства, обеспечивающие доступ прикладных программ или даже непосредственно пользователей (реже – конечных, чаще – обслуживающего персонала) к базе данных.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Совокупность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этих обеспечивающих программ называется Системой управления базой данных (СУБД)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Их роль настолько важна, что иногда даже смешивают понятия базы данных и СУБД, говоря, например, «база данных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», хотя более корректной была бы фраза «база данных, находящаяся под управлением СУБД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». Важную роль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комплексе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программного обеспечения играет также используемая операционная система. Иногда совокупность используемых типов компьютеров, операционной системы и СУБД называют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платформой базы данных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Окружение базы 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 fontScale="92500" lnSpcReduction="10000"/>
          </a:bodyPr>
          <a:lstStyle/>
          <a:p>
            <a:pPr marL="82296" indent="0" algn="just"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Организационное обеспечение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включает в себя различную документацию на информационную систему, а также регламенты (типовые процедуры), описывающие процессы создания (модификации) и эксплуатации системы. К сожалению, опыт создания многих информационных систем говорит о том, что именно эта составляющая оказывается наименее проработанной. Общеизвестно, что хорошие программисты не любят (и, по-видимому, не умеют) писать хорошую документацию (даже для себя). Создание документации – это сфера деятельности т. н. технических писателей, однако хорошие технические писатели встречаются намного реже, чем хорошие программисты. Тем не менее качество информационной системы во многом определяется качеством сопутствующей документации.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None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Особенно важную роль в документации играют регламенты, описывающие действия пользователей в штатных и нештатных (включая пожар, наводнение и землетрясение) ситуациях. Они должны быть такими, чтобы, с одной стороны, по возможности исключить творчество со стороны обслуживающего персонала, а с другой – предоставить максимальную простоту в работе конечным пользователям. Для достижения этих целей важно уже при разработке информационной системы предусмотреть необходимые действия по обучению всех категорий пользователей.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8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348880"/>
            <a:ext cx="7406640" cy="1472184"/>
          </a:xfrm>
        </p:spPr>
        <p:txBody>
          <a:bodyPr/>
          <a:lstStyle/>
          <a:p>
            <a:pPr algn="ctr"/>
            <a:r>
              <a:rPr lang="ru-RU" dirty="0" smtClean="0"/>
              <a:t>Концепция БД. История вопроса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0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807891" cy="451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6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Концепция БД. История вопроса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1"/>
          <a:stretch/>
        </p:blipFill>
        <p:spPr bwMode="auto">
          <a:xfrm>
            <a:off x="1086660" y="2474258"/>
            <a:ext cx="7858570" cy="23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03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571</TotalTime>
  <Words>944</Words>
  <Application>Microsoft Office PowerPoint</Application>
  <PresentationFormat>Экран (4:3)</PresentationFormat>
  <Paragraphs>117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Солнцестояние</vt:lpstr>
      <vt:lpstr>Что такое базы данных </vt:lpstr>
      <vt:lpstr>Введение в суть вопроса</vt:lpstr>
      <vt:lpstr>Понятие базы данных</vt:lpstr>
      <vt:lpstr>Окружение базы данных</vt:lpstr>
      <vt:lpstr>Окружение базы данных</vt:lpstr>
      <vt:lpstr>Окружение базы данных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История вопроса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Концепция БД. Архитектура представления информации в концепции БД</vt:lpstr>
      <vt:lpstr>Понятие схемы, подсхемы и их использование в СУБД</vt:lpstr>
      <vt:lpstr>Понятие схемы, подсхемы и их использование в СУБД</vt:lpstr>
      <vt:lpstr>Понятие схемы, подсхемы и их использование в СУБД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 такое базы данных </dc:title>
  <dc:creator>Админ</dc:creator>
  <cp:lastModifiedBy>Пользователь Windows</cp:lastModifiedBy>
  <cp:revision>58</cp:revision>
  <dcterms:created xsi:type="dcterms:W3CDTF">2019-07-21T05:52:42Z</dcterms:created>
  <dcterms:modified xsi:type="dcterms:W3CDTF">2019-11-03T12:29:15Z</dcterms:modified>
</cp:coreProperties>
</file>