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307" r:id="rId3"/>
    <p:sldId id="257" r:id="rId4"/>
    <p:sldId id="308" r:id="rId5"/>
    <p:sldId id="309" r:id="rId6"/>
  </p:sldIdLst>
  <p:sldSz cx="9144000" cy="5143500" type="screen16x9"/>
  <p:notesSz cx="6858000" cy="9144000"/>
  <p:embeddedFontLst>
    <p:embeddedFont>
      <p:font typeface="Abhaya Libre" panose="020B0604020202020204" charset="0"/>
      <p:regular r:id="rId8"/>
      <p:bold r:id="rId9"/>
    </p:embeddedFont>
    <p:embeddedFont>
      <p:font typeface="Abhaya Libre Medium" panose="020B0604020202020204" charset="0"/>
      <p:regular r:id="rId10"/>
      <p:bold r:id="rId11"/>
    </p:embeddedFont>
    <p:embeddedFont>
      <p:font typeface="Red Hat Display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C7117C-7A27-44EA-BFCE-1F78019C38EE}">
  <a:tblStyle styleId="{9FC7117C-7A27-44EA-BFCE-1F78019C38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60" name="Google Shape;406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61" name="Google Shape;406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4" name="Google Shape;40674;g134fe9909f9_2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75" name="Google Shape;40675;g134fe9909f9_2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" y="4"/>
            <a:ext cx="9144066" cy="5143518"/>
            <a:chOff x="279200" y="890725"/>
            <a:chExt cx="7061600" cy="3930250"/>
          </a:xfrm>
        </p:grpSpPr>
        <p:sp>
          <p:nvSpPr>
            <p:cNvPr id="10" name="Google Shape;10;p2"/>
            <p:cNvSpPr/>
            <p:nvPr/>
          </p:nvSpPr>
          <p:spPr>
            <a:xfrm>
              <a:off x="27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807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8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8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8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9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9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9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9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96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9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99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01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029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044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0062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107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0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11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41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1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61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71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81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2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2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2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2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266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2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29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31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732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834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9362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037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3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2407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34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44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54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64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4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5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95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05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15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256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35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459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561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662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7644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8662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967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6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171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27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7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7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7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67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78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88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98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8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186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28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807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8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8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8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8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8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99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9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9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29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396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49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599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701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8029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044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0062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107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20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311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41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51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61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71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81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92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02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12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22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3266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42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529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631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732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834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9362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037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13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2407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34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44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54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64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4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85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95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05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15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256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35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459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561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662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7644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8662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67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06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171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27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37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7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57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67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78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88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98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708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186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728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807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8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8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8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78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88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99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9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19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29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396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9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599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701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8029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9044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0062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107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20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311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41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51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61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71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81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92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02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2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22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3266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529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631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732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834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9362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037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13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2407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34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44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54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64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74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85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95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05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15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256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35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459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561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662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7644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8662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967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606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171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27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37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47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57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67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8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8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8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708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186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28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27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60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807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8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8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8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78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8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99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09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19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29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396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49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599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701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029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9044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0062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107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20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2311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241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51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61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71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81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92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02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12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322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33266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342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529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631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3732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3834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39362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037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13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2407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34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44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54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64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74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85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95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505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515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5256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535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5459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5561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5662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57644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58662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5967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06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71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27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37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47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57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67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78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88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98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708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7186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728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7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60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807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8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8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8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78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88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99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109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19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29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396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149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1599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1701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8029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9044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0062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107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20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11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41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51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61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71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81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92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02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12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22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3266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42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529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631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3732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3834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39362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4037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13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42407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34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44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54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64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74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85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495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505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515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5256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535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5459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5561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5662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7644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58662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5967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06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171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27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37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47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657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667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78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88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98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708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7186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728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8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3807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48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58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8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78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88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99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109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119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129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1396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149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1599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1701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18029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19044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0062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107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20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311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41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51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61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71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81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2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02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12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322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33266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42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529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3631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3732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834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9362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4037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413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42407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434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444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454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464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474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485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495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05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15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256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535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5459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5561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5662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57644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58662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5967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06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171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27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37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47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57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67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78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688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98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708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7186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728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27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9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807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48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58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8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78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88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99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09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19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29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396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49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99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701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8029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9044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20062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2107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220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2311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241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251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261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271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281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292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302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312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322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33266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342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3529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3631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3732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3834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39362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4037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413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42407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434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444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454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464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474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485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495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05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15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5256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535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5459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5561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5662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57644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58662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5967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06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171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27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37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47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57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67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78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88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98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708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7186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728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7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3807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48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58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68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78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88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99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109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119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129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1396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149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1599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1701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18029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19044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0062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107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20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311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41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51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261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271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281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292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302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312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322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33266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342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3529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3631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3732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3834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39362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4037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413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42407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434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444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454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464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474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485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495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505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515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5256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535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5459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5561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662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57644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8662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967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606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171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27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637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47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57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67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78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88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98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708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7186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728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27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3807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48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58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68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78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88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99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109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119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129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1396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149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1599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1701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18029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19044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20062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2107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220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2311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241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251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261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271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281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292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302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312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322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33266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342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3529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3631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3732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3834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39362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4037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413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42407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434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444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454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464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474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485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495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505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515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5256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535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5459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5561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5662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57644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58662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5967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06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171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27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37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647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657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667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678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88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98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708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7186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728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27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3807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48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58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68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78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88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99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109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119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129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1396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149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1599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1701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18029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19044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20062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2107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220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2311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241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251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261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271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281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292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302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312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322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33266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342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3529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3631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3732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3834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39362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4037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413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42407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434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444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454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464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474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485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495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505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515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5256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535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5459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5561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5662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57644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58662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5967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06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6171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27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37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47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57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667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78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88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698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708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7186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728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27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3807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48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58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8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78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88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99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109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119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129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1396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149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1599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1701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18029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19044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20062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2107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220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2311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241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251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261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271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281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292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302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312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322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33266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342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3529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3631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3732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3834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39362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4037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413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42407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434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444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454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464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474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485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495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505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515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5256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535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5459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5561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5662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57644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58662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5967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06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171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27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37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47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57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67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78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88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98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708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7186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728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27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48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3807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48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58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8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78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88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99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109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119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129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1396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149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1599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1701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18029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19044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20062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2107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220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2311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241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251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261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271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281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292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302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312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322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33266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342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3529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3631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3732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3834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39362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4037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413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42407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434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444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454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464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474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485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495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505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515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5256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535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5459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5561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5662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57644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58662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5967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06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171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27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37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47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57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67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78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88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98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708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7186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728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27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48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3807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48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58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8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78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88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99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109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119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129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1396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149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1599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1701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18029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19044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20062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2107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220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2311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241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251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261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271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281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292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302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312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322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33266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342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3529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3631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3732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3834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39362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4037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413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42407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434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444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454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464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474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485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495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505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515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5256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535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5459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5561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5662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57644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58662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5967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06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171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27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37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47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57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67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78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88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98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708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7186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728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27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61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3807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48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58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8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78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88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99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109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119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129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1396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149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1599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1701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18029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19044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20062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2107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220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2311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241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251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261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271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281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292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302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312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322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33266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342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3529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3631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3732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3834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39362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4037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413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42407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434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444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454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464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474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485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495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505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515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5256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535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5459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5561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5662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57644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58662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5967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06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171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27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37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47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57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67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78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88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1" y="477"/>
                    <a:pt x="1" y="1061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"/>
            <p:cNvSpPr/>
            <p:nvPr/>
          </p:nvSpPr>
          <p:spPr>
            <a:xfrm>
              <a:off x="698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"/>
            <p:cNvSpPr/>
            <p:nvPr/>
          </p:nvSpPr>
          <p:spPr>
            <a:xfrm>
              <a:off x="708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7186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1" y="477"/>
                    <a:pt x="1" y="1061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728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27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9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807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48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58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68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78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88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99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109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"/>
            <p:cNvSpPr/>
            <p:nvPr/>
          </p:nvSpPr>
          <p:spPr>
            <a:xfrm>
              <a:off x="119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"/>
            <p:cNvSpPr/>
            <p:nvPr/>
          </p:nvSpPr>
          <p:spPr>
            <a:xfrm>
              <a:off x="129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"/>
            <p:cNvSpPr/>
            <p:nvPr/>
          </p:nvSpPr>
          <p:spPr>
            <a:xfrm>
              <a:off x="1396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"/>
            <p:cNvSpPr/>
            <p:nvPr/>
          </p:nvSpPr>
          <p:spPr>
            <a:xfrm>
              <a:off x="149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1599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1701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18029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19044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20062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2107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220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2311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241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251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261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271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281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292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302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312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322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33266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342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3529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3631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3732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3834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39362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4037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413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42407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434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444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454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464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474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485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495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505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515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5256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535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5459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5561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5662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57644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58662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5967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606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6171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627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637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647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657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667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678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688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698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708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7186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728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27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7" y="1619"/>
                    <a:pt x="2107" y="1048"/>
                  </a:cubicBezTo>
                  <a:cubicBezTo>
                    <a:pt x="2107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3807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60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48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58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68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78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88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99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109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60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119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129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1396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149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1599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1701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18029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9044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60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20062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2107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220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2311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241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251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261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271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281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292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302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312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322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33266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342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3529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3631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3732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3834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39362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4037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413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42407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434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444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454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464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474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485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495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505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515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5256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535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5459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5561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5662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57644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58662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5967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606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6171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627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637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647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657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667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678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688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698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708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7186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728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27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3807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48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58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68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78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88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99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109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119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129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1396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149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1599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1701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18029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19044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20062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2107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220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2311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241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251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261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271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281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292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302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312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322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33266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342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3529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3631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3732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3834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39362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4037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413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42407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434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444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454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464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474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485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495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505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515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5256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535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5459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5561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5662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57644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58662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5967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606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6171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627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637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647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657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667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678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688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698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708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7186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728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27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3807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48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58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68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78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88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99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109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119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129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1396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149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1599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1701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18029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19044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20062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2107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220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2311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241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251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261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271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281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292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302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312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322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33266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342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3529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3631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3732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3834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39362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4037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413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42407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434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444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454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464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474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485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495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505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515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5256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535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5459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5561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5662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57644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58662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5967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606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6171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627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637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647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657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667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678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688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698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708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7186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728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27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3807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48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58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68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78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88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99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109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119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129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1396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149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1599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1701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18029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19044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20062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2107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220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2311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241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251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261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271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281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292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302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312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322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33266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342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3529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3631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3732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3834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39362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4037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413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42407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34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444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454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464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474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485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495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505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515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5256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535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5459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5561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5662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57644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58662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5967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606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6171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627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637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647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657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667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678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688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698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708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7186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728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27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3807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48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58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68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78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88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99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109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119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129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1396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149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1599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701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18029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19044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20062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2107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220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2311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241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251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261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271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281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292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302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312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322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33266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342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3529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3631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3732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3834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39362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4037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413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42407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434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444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454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464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474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485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495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505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515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5256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535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5459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5561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5662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57644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58662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5967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606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6171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627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637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647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657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667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678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688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698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708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7186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728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27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9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3807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48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58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68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78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88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99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109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119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129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1396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149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1599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1701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18029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19044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20062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2107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220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2311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241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251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261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271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281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292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302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312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322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33266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342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3529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3631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3732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3834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39362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4037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413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42407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434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444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454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464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474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485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495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505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515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5256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535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5459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5561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5662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57644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58662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5967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606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6171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627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637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647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657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667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678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688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698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708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7186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728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27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9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3807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48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58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68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78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88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99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109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119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129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1396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149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1599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1701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18029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19044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20062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2107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220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2311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241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251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261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271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281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292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302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312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22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33266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342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3529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3631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3732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3834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39362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4037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413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42407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434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444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454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464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474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485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495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505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515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5256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535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5459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5561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5662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57644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58662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5967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606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6171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627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637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647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657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667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678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688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698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708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7186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728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27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7" y="1631"/>
                    <a:pt x="2107" y="1048"/>
                  </a:cubicBezTo>
                  <a:cubicBezTo>
                    <a:pt x="2107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3807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60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48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58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68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78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88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99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109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60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119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129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1396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149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1599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1701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18029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19044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60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20062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2107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220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2311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241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251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261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271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281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292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02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312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322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33266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342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3529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3631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3732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3834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39362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4037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413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42407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434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444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454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464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474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485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495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505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515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5256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535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5459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5561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5662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57644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58662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5967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606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6171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627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637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647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657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667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678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688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698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708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7186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728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27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7" y="1631"/>
                    <a:pt x="2107" y="1060"/>
                  </a:cubicBezTo>
                  <a:cubicBezTo>
                    <a:pt x="2107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3807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60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48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58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68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78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"/>
            <p:cNvSpPr/>
            <p:nvPr/>
          </p:nvSpPr>
          <p:spPr>
            <a:xfrm>
              <a:off x="88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"/>
            <p:cNvSpPr/>
            <p:nvPr/>
          </p:nvSpPr>
          <p:spPr>
            <a:xfrm>
              <a:off x="99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"/>
            <p:cNvSpPr/>
            <p:nvPr/>
          </p:nvSpPr>
          <p:spPr>
            <a:xfrm>
              <a:off x="109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60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"/>
            <p:cNvSpPr/>
            <p:nvPr/>
          </p:nvSpPr>
          <p:spPr>
            <a:xfrm>
              <a:off x="119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"/>
            <p:cNvSpPr/>
            <p:nvPr/>
          </p:nvSpPr>
          <p:spPr>
            <a:xfrm>
              <a:off x="129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"/>
            <p:cNvSpPr/>
            <p:nvPr/>
          </p:nvSpPr>
          <p:spPr>
            <a:xfrm>
              <a:off x="1396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149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1599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1701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18029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19044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60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20062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2107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220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2311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241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251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261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271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281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292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302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312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322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33266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342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3529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3631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3732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3834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39362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4037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"/>
            <p:cNvSpPr/>
            <p:nvPr/>
          </p:nvSpPr>
          <p:spPr>
            <a:xfrm>
              <a:off x="413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"/>
            <p:cNvSpPr/>
            <p:nvPr/>
          </p:nvSpPr>
          <p:spPr>
            <a:xfrm>
              <a:off x="42407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434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444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454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464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474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485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495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505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515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5256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535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5459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5561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5662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57644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58662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5967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606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6171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627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637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647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657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667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678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"/>
            <p:cNvSpPr/>
            <p:nvPr/>
          </p:nvSpPr>
          <p:spPr>
            <a:xfrm>
              <a:off x="688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1" y="476"/>
                    <a:pt x="1" y="1060"/>
                  </a:cubicBezTo>
                  <a:cubicBezTo>
                    <a:pt x="1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"/>
            <p:cNvSpPr/>
            <p:nvPr/>
          </p:nvSpPr>
          <p:spPr>
            <a:xfrm>
              <a:off x="698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"/>
            <p:cNvSpPr/>
            <p:nvPr/>
          </p:nvSpPr>
          <p:spPr>
            <a:xfrm>
              <a:off x="708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"/>
            <p:cNvSpPr/>
            <p:nvPr/>
          </p:nvSpPr>
          <p:spPr>
            <a:xfrm>
              <a:off x="7186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1" y="476"/>
                    <a:pt x="1" y="1060"/>
                  </a:cubicBezTo>
                  <a:cubicBezTo>
                    <a:pt x="1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"/>
            <p:cNvSpPr/>
            <p:nvPr/>
          </p:nvSpPr>
          <p:spPr>
            <a:xfrm>
              <a:off x="728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"/>
            <p:cNvSpPr/>
            <p:nvPr/>
          </p:nvSpPr>
          <p:spPr>
            <a:xfrm>
              <a:off x="27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"/>
            <p:cNvSpPr/>
            <p:nvPr/>
          </p:nvSpPr>
          <p:spPr>
            <a:xfrm>
              <a:off x="3807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"/>
            <p:cNvSpPr/>
            <p:nvPr/>
          </p:nvSpPr>
          <p:spPr>
            <a:xfrm>
              <a:off x="48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"/>
            <p:cNvSpPr/>
            <p:nvPr/>
          </p:nvSpPr>
          <p:spPr>
            <a:xfrm>
              <a:off x="58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"/>
            <p:cNvSpPr/>
            <p:nvPr/>
          </p:nvSpPr>
          <p:spPr>
            <a:xfrm>
              <a:off x="68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"/>
            <p:cNvSpPr/>
            <p:nvPr/>
          </p:nvSpPr>
          <p:spPr>
            <a:xfrm>
              <a:off x="78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"/>
            <p:cNvSpPr/>
            <p:nvPr/>
          </p:nvSpPr>
          <p:spPr>
            <a:xfrm>
              <a:off x="88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"/>
            <p:cNvSpPr/>
            <p:nvPr/>
          </p:nvSpPr>
          <p:spPr>
            <a:xfrm>
              <a:off x="99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"/>
            <p:cNvSpPr/>
            <p:nvPr/>
          </p:nvSpPr>
          <p:spPr>
            <a:xfrm>
              <a:off x="109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"/>
            <p:cNvSpPr/>
            <p:nvPr/>
          </p:nvSpPr>
          <p:spPr>
            <a:xfrm>
              <a:off x="119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"/>
            <p:cNvSpPr/>
            <p:nvPr/>
          </p:nvSpPr>
          <p:spPr>
            <a:xfrm>
              <a:off x="129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"/>
            <p:cNvSpPr/>
            <p:nvPr/>
          </p:nvSpPr>
          <p:spPr>
            <a:xfrm>
              <a:off x="1396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"/>
            <p:cNvSpPr/>
            <p:nvPr/>
          </p:nvSpPr>
          <p:spPr>
            <a:xfrm>
              <a:off x="149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"/>
            <p:cNvSpPr/>
            <p:nvPr/>
          </p:nvSpPr>
          <p:spPr>
            <a:xfrm>
              <a:off x="1599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"/>
            <p:cNvSpPr/>
            <p:nvPr/>
          </p:nvSpPr>
          <p:spPr>
            <a:xfrm>
              <a:off x="1701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"/>
            <p:cNvSpPr/>
            <p:nvPr/>
          </p:nvSpPr>
          <p:spPr>
            <a:xfrm>
              <a:off x="18029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19044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20062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2107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220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2311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241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251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261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271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281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292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302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312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322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33266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342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3529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3631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3732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3834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39362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4037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413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42407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434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444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454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464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474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485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"/>
            <p:cNvSpPr/>
            <p:nvPr/>
          </p:nvSpPr>
          <p:spPr>
            <a:xfrm>
              <a:off x="495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"/>
            <p:cNvSpPr/>
            <p:nvPr/>
          </p:nvSpPr>
          <p:spPr>
            <a:xfrm>
              <a:off x="505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"/>
            <p:cNvSpPr/>
            <p:nvPr/>
          </p:nvSpPr>
          <p:spPr>
            <a:xfrm>
              <a:off x="515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"/>
            <p:cNvSpPr/>
            <p:nvPr/>
          </p:nvSpPr>
          <p:spPr>
            <a:xfrm>
              <a:off x="5256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"/>
            <p:cNvSpPr/>
            <p:nvPr/>
          </p:nvSpPr>
          <p:spPr>
            <a:xfrm>
              <a:off x="535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"/>
            <p:cNvSpPr/>
            <p:nvPr/>
          </p:nvSpPr>
          <p:spPr>
            <a:xfrm>
              <a:off x="5459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"/>
            <p:cNvSpPr/>
            <p:nvPr/>
          </p:nvSpPr>
          <p:spPr>
            <a:xfrm>
              <a:off x="5561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"/>
            <p:cNvSpPr/>
            <p:nvPr/>
          </p:nvSpPr>
          <p:spPr>
            <a:xfrm>
              <a:off x="5662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"/>
            <p:cNvSpPr/>
            <p:nvPr/>
          </p:nvSpPr>
          <p:spPr>
            <a:xfrm>
              <a:off x="57644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58662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"/>
            <p:cNvSpPr/>
            <p:nvPr/>
          </p:nvSpPr>
          <p:spPr>
            <a:xfrm>
              <a:off x="5967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"/>
            <p:cNvSpPr/>
            <p:nvPr/>
          </p:nvSpPr>
          <p:spPr>
            <a:xfrm>
              <a:off x="606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"/>
            <p:cNvSpPr/>
            <p:nvPr/>
          </p:nvSpPr>
          <p:spPr>
            <a:xfrm>
              <a:off x="6171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"/>
            <p:cNvSpPr/>
            <p:nvPr/>
          </p:nvSpPr>
          <p:spPr>
            <a:xfrm>
              <a:off x="627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637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647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657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667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678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688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698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708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7186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728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27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3807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48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58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68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78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88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99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109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119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129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1396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149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1599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1701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18029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19044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20062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2107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220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2311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241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251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"/>
            <p:cNvSpPr/>
            <p:nvPr/>
          </p:nvSpPr>
          <p:spPr>
            <a:xfrm>
              <a:off x="261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"/>
            <p:cNvSpPr/>
            <p:nvPr/>
          </p:nvSpPr>
          <p:spPr>
            <a:xfrm>
              <a:off x="271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"/>
            <p:cNvSpPr/>
            <p:nvPr/>
          </p:nvSpPr>
          <p:spPr>
            <a:xfrm>
              <a:off x="281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"/>
            <p:cNvSpPr/>
            <p:nvPr/>
          </p:nvSpPr>
          <p:spPr>
            <a:xfrm>
              <a:off x="292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"/>
            <p:cNvSpPr/>
            <p:nvPr/>
          </p:nvSpPr>
          <p:spPr>
            <a:xfrm>
              <a:off x="302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"/>
            <p:cNvSpPr/>
            <p:nvPr/>
          </p:nvSpPr>
          <p:spPr>
            <a:xfrm>
              <a:off x="312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322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33266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342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3529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3631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3732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3834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39362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4037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413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42407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434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444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454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464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474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485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495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505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515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5256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535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5459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5561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5662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57644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58662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5967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606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6171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627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637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647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657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667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678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688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698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708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7186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728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2"/>
          <p:cNvGrpSpPr/>
          <p:nvPr/>
        </p:nvGrpSpPr>
        <p:grpSpPr>
          <a:xfrm>
            <a:off x="223221" y="255838"/>
            <a:ext cx="8706833" cy="4631825"/>
            <a:chOff x="261561" y="255838"/>
            <a:chExt cx="8706833" cy="4631825"/>
          </a:xfrm>
        </p:grpSpPr>
        <p:grpSp>
          <p:nvGrpSpPr>
            <p:cNvPr id="1831" name="Google Shape;1831;p2"/>
            <p:cNvGrpSpPr/>
            <p:nvPr/>
          </p:nvGrpSpPr>
          <p:grpSpPr>
            <a:xfrm>
              <a:off x="261561" y="255838"/>
              <a:ext cx="8706833" cy="4631825"/>
              <a:chOff x="391650" y="259200"/>
              <a:chExt cx="8360700" cy="4631825"/>
            </a:xfrm>
          </p:grpSpPr>
          <p:sp>
            <p:nvSpPr>
              <p:cNvPr id="1832" name="Google Shape;1832;p2"/>
              <p:cNvSpPr/>
              <p:nvPr/>
            </p:nvSpPr>
            <p:spPr>
              <a:xfrm>
                <a:off x="391650" y="259200"/>
                <a:ext cx="8360700" cy="4625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94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33" name="Google Shape;1833;p2"/>
              <p:cNvCxnSpPr/>
              <p:nvPr/>
            </p:nvCxnSpPr>
            <p:spPr>
              <a:xfrm>
                <a:off x="393750" y="713825"/>
                <a:ext cx="7942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4" name="Google Shape;1834;p2"/>
              <p:cNvCxnSpPr/>
              <p:nvPr/>
            </p:nvCxnSpPr>
            <p:spPr>
              <a:xfrm>
                <a:off x="8336400" y="260525"/>
                <a:ext cx="0" cy="463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835" name="Google Shape;1835;p2"/>
              <p:cNvGrpSpPr/>
              <p:nvPr/>
            </p:nvGrpSpPr>
            <p:grpSpPr>
              <a:xfrm>
                <a:off x="8448356" y="454710"/>
                <a:ext cx="205838" cy="289853"/>
                <a:chOff x="3555900" y="1631296"/>
                <a:chExt cx="390956" cy="550529"/>
              </a:xfrm>
            </p:grpSpPr>
            <p:cxnSp>
              <p:nvCxnSpPr>
                <p:cNvPr id="1836" name="Google Shape;1836;p2"/>
                <p:cNvCxnSpPr/>
                <p:nvPr/>
              </p:nvCxnSpPr>
              <p:spPr>
                <a:xfrm>
                  <a:off x="3751375" y="1641225"/>
                  <a:ext cx="0" cy="54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837" name="Google Shape;1837;p2"/>
                <p:cNvGrpSpPr/>
                <p:nvPr/>
              </p:nvGrpSpPr>
              <p:grpSpPr>
                <a:xfrm rot="-8100000">
                  <a:off x="3614579" y="1687125"/>
                  <a:ext cx="273597" cy="279297"/>
                  <a:chOff x="4572000" y="2331513"/>
                  <a:chExt cx="273600" cy="279300"/>
                </a:xfrm>
              </p:grpSpPr>
              <p:cxnSp>
                <p:nvCxnSpPr>
                  <p:cNvPr id="1838" name="Google Shape;1838;p2"/>
                  <p:cNvCxnSpPr/>
                  <p:nvPr/>
                </p:nvCxnSpPr>
                <p:spPr>
                  <a:xfrm rot="10800000">
                    <a:off x="4572000" y="2604300"/>
                    <a:ext cx="2736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839" name="Google Shape;1839;p2"/>
                  <p:cNvCxnSpPr/>
                  <p:nvPr/>
                </p:nvCxnSpPr>
                <p:spPr>
                  <a:xfrm rot="10800000">
                    <a:off x="4839087" y="2331513"/>
                    <a:ext cx="0" cy="2793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840" name="Google Shape;1840;p2"/>
              <p:cNvCxnSpPr/>
              <p:nvPr/>
            </p:nvCxnSpPr>
            <p:spPr>
              <a:xfrm>
                <a:off x="8551337" y="1671588"/>
                <a:ext cx="0" cy="182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841" name="Google Shape;1841;p2"/>
              <p:cNvGrpSpPr/>
              <p:nvPr/>
            </p:nvGrpSpPr>
            <p:grpSpPr>
              <a:xfrm rot="10800000" flipH="1">
                <a:off x="8448406" y="4422299"/>
                <a:ext cx="205838" cy="289853"/>
                <a:chOff x="3555900" y="1631296"/>
                <a:chExt cx="390956" cy="550529"/>
              </a:xfrm>
            </p:grpSpPr>
            <p:cxnSp>
              <p:nvCxnSpPr>
                <p:cNvPr id="1842" name="Google Shape;1842;p2"/>
                <p:cNvCxnSpPr/>
                <p:nvPr/>
              </p:nvCxnSpPr>
              <p:spPr>
                <a:xfrm>
                  <a:off x="3751375" y="1641225"/>
                  <a:ext cx="0" cy="54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843" name="Google Shape;1843;p2"/>
                <p:cNvGrpSpPr/>
                <p:nvPr/>
              </p:nvGrpSpPr>
              <p:grpSpPr>
                <a:xfrm rot="-8100000">
                  <a:off x="3614579" y="1687125"/>
                  <a:ext cx="273597" cy="279297"/>
                  <a:chOff x="4572000" y="2331513"/>
                  <a:chExt cx="273600" cy="279300"/>
                </a:xfrm>
              </p:grpSpPr>
              <p:cxnSp>
                <p:nvCxnSpPr>
                  <p:cNvPr id="1844" name="Google Shape;1844;p2"/>
                  <p:cNvCxnSpPr/>
                  <p:nvPr/>
                </p:nvCxnSpPr>
                <p:spPr>
                  <a:xfrm rot="10800000">
                    <a:off x="4572000" y="2604300"/>
                    <a:ext cx="2736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845" name="Google Shape;1845;p2"/>
                  <p:cNvCxnSpPr/>
                  <p:nvPr/>
                </p:nvCxnSpPr>
                <p:spPr>
                  <a:xfrm rot="10800000">
                    <a:off x="4839087" y="2331513"/>
                    <a:ext cx="0" cy="2793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sp>
          <p:nvSpPr>
            <p:cNvPr id="1846" name="Google Shape;1846;p2"/>
            <p:cNvSpPr/>
            <p:nvPr/>
          </p:nvSpPr>
          <p:spPr>
            <a:xfrm>
              <a:off x="390775" y="388600"/>
              <a:ext cx="183000" cy="183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599050" y="388600"/>
              <a:ext cx="183000" cy="183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807325" y="388600"/>
              <a:ext cx="183000" cy="183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9" name="Google Shape;1849;p2"/>
          <p:cNvSpPr txBox="1">
            <a:spLocks noGrp="1"/>
          </p:cNvSpPr>
          <p:nvPr>
            <p:ph type="subTitle" idx="1"/>
          </p:nvPr>
        </p:nvSpPr>
        <p:spPr>
          <a:xfrm>
            <a:off x="2957000" y="3477088"/>
            <a:ext cx="3230100" cy="46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0" name="Google Shape;1850;p2"/>
          <p:cNvSpPr txBox="1">
            <a:spLocks noGrp="1"/>
          </p:cNvSpPr>
          <p:nvPr>
            <p:ph type="ctrTitle"/>
          </p:nvPr>
        </p:nvSpPr>
        <p:spPr>
          <a:xfrm>
            <a:off x="1706400" y="1282050"/>
            <a:ext cx="5731200" cy="181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2" name="Google Shape;1852;p3"/>
          <p:cNvGrpSpPr/>
          <p:nvPr/>
        </p:nvGrpSpPr>
        <p:grpSpPr>
          <a:xfrm>
            <a:off x="3" y="4"/>
            <a:ext cx="9144066" cy="5143518"/>
            <a:chOff x="279200" y="890725"/>
            <a:chExt cx="7061600" cy="3930250"/>
          </a:xfrm>
        </p:grpSpPr>
        <p:sp>
          <p:nvSpPr>
            <p:cNvPr id="1853" name="Google Shape;1853;p3"/>
            <p:cNvSpPr/>
            <p:nvPr/>
          </p:nvSpPr>
          <p:spPr>
            <a:xfrm>
              <a:off x="27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"/>
            <p:cNvSpPr/>
            <p:nvPr/>
          </p:nvSpPr>
          <p:spPr>
            <a:xfrm>
              <a:off x="3807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"/>
            <p:cNvSpPr/>
            <p:nvPr/>
          </p:nvSpPr>
          <p:spPr>
            <a:xfrm>
              <a:off x="48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"/>
            <p:cNvSpPr/>
            <p:nvPr/>
          </p:nvSpPr>
          <p:spPr>
            <a:xfrm>
              <a:off x="58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"/>
            <p:cNvSpPr/>
            <p:nvPr/>
          </p:nvSpPr>
          <p:spPr>
            <a:xfrm>
              <a:off x="68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"/>
            <p:cNvSpPr/>
            <p:nvPr/>
          </p:nvSpPr>
          <p:spPr>
            <a:xfrm>
              <a:off x="78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"/>
            <p:cNvSpPr/>
            <p:nvPr/>
          </p:nvSpPr>
          <p:spPr>
            <a:xfrm>
              <a:off x="88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"/>
            <p:cNvSpPr/>
            <p:nvPr/>
          </p:nvSpPr>
          <p:spPr>
            <a:xfrm>
              <a:off x="99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"/>
            <p:cNvSpPr/>
            <p:nvPr/>
          </p:nvSpPr>
          <p:spPr>
            <a:xfrm>
              <a:off x="109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"/>
            <p:cNvSpPr/>
            <p:nvPr/>
          </p:nvSpPr>
          <p:spPr>
            <a:xfrm>
              <a:off x="119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"/>
            <p:cNvSpPr/>
            <p:nvPr/>
          </p:nvSpPr>
          <p:spPr>
            <a:xfrm>
              <a:off x="129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"/>
            <p:cNvSpPr/>
            <p:nvPr/>
          </p:nvSpPr>
          <p:spPr>
            <a:xfrm>
              <a:off x="1396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"/>
            <p:cNvSpPr/>
            <p:nvPr/>
          </p:nvSpPr>
          <p:spPr>
            <a:xfrm>
              <a:off x="149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"/>
            <p:cNvSpPr/>
            <p:nvPr/>
          </p:nvSpPr>
          <p:spPr>
            <a:xfrm>
              <a:off x="1599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"/>
            <p:cNvSpPr/>
            <p:nvPr/>
          </p:nvSpPr>
          <p:spPr>
            <a:xfrm>
              <a:off x="1701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"/>
            <p:cNvSpPr/>
            <p:nvPr/>
          </p:nvSpPr>
          <p:spPr>
            <a:xfrm>
              <a:off x="18029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"/>
            <p:cNvSpPr/>
            <p:nvPr/>
          </p:nvSpPr>
          <p:spPr>
            <a:xfrm>
              <a:off x="19044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"/>
            <p:cNvSpPr/>
            <p:nvPr/>
          </p:nvSpPr>
          <p:spPr>
            <a:xfrm>
              <a:off x="20062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"/>
            <p:cNvSpPr/>
            <p:nvPr/>
          </p:nvSpPr>
          <p:spPr>
            <a:xfrm>
              <a:off x="2107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"/>
            <p:cNvSpPr/>
            <p:nvPr/>
          </p:nvSpPr>
          <p:spPr>
            <a:xfrm>
              <a:off x="220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"/>
            <p:cNvSpPr/>
            <p:nvPr/>
          </p:nvSpPr>
          <p:spPr>
            <a:xfrm>
              <a:off x="2311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"/>
            <p:cNvSpPr/>
            <p:nvPr/>
          </p:nvSpPr>
          <p:spPr>
            <a:xfrm>
              <a:off x="241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"/>
            <p:cNvSpPr/>
            <p:nvPr/>
          </p:nvSpPr>
          <p:spPr>
            <a:xfrm>
              <a:off x="251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"/>
            <p:cNvSpPr/>
            <p:nvPr/>
          </p:nvSpPr>
          <p:spPr>
            <a:xfrm>
              <a:off x="261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"/>
            <p:cNvSpPr/>
            <p:nvPr/>
          </p:nvSpPr>
          <p:spPr>
            <a:xfrm>
              <a:off x="271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"/>
            <p:cNvSpPr/>
            <p:nvPr/>
          </p:nvSpPr>
          <p:spPr>
            <a:xfrm>
              <a:off x="281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"/>
            <p:cNvSpPr/>
            <p:nvPr/>
          </p:nvSpPr>
          <p:spPr>
            <a:xfrm>
              <a:off x="292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"/>
            <p:cNvSpPr/>
            <p:nvPr/>
          </p:nvSpPr>
          <p:spPr>
            <a:xfrm>
              <a:off x="302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"/>
            <p:cNvSpPr/>
            <p:nvPr/>
          </p:nvSpPr>
          <p:spPr>
            <a:xfrm>
              <a:off x="312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"/>
            <p:cNvSpPr/>
            <p:nvPr/>
          </p:nvSpPr>
          <p:spPr>
            <a:xfrm>
              <a:off x="322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"/>
            <p:cNvSpPr/>
            <p:nvPr/>
          </p:nvSpPr>
          <p:spPr>
            <a:xfrm>
              <a:off x="33266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"/>
            <p:cNvSpPr/>
            <p:nvPr/>
          </p:nvSpPr>
          <p:spPr>
            <a:xfrm>
              <a:off x="342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"/>
            <p:cNvSpPr/>
            <p:nvPr/>
          </p:nvSpPr>
          <p:spPr>
            <a:xfrm>
              <a:off x="3529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"/>
            <p:cNvSpPr/>
            <p:nvPr/>
          </p:nvSpPr>
          <p:spPr>
            <a:xfrm>
              <a:off x="3631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"/>
            <p:cNvSpPr/>
            <p:nvPr/>
          </p:nvSpPr>
          <p:spPr>
            <a:xfrm>
              <a:off x="3732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"/>
            <p:cNvSpPr/>
            <p:nvPr/>
          </p:nvSpPr>
          <p:spPr>
            <a:xfrm>
              <a:off x="3834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"/>
            <p:cNvSpPr/>
            <p:nvPr/>
          </p:nvSpPr>
          <p:spPr>
            <a:xfrm>
              <a:off x="39362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"/>
            <p:cNvSpPr/>
            <p:nvPr/>
          </p:nvSpPr>
          <p:spPr>
            <a:xfrm>
              <a:off x="4037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"/>
            <p:cNvSpPr/>
            <p:nvPr/>
          </p:nvSpPr>
          <p:spPr>
            <a:xfrm>
              <a:off x="413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"/>
            <p:cNvSpPr/>
            <p:nvPr/>
          </p:nvSpPr>
          <p:spPr>
            <a:xfrm>
              <a:off x="42407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"/>
            <p:cNvSpPr/>
            <p:nvPr/>
          </p:nvSpPr>
          <p:spPr>
            <a:xfrm>
              <a:off x="434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"/>
            <p:cNvSpPr/>
            <p:nvPr/>
          </p:nvSpPr>
          <p:spPr>
            <a:xfrm>
              <a:off x="444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"/>
            <p:cNvSpPr/>
            <p:nvPr/>
          </p:nvSpPr>
          <p:spPr>
            <a:xfrm>
              <a:off x="454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"/>
            <p:cNvSpPr/>
            <p:nvPr/>
          </p:nvSpPr>
          <p:spPr>
            <a:xfrm>
              <a:off x="464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"/>
            <p:cNvSpPr/>
            <p:nvPr/>
          </p:nvSpPr>
          <p:spPr>
            <a:xfrm>
              <a:off x="474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"/>
            <p:cNvSpPr/>
            <p:nvPr/>
          </p:nvSpPr>
          <p:spPr>
            <a:xfrm>
              <a:off x="485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"/>
            <p:cNvSpPr/>
            <p:nvPr/>
          </p:nvSpPr>
          <p:spPr>
            <a:xfrm>
              <a:off x="495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"/>
            <p:cNvSpPr/>
            <p:nvPr/>
          </p:nvSpPr>
          <p:spPr>
            <a:xfrm>
              <a:off x="505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"/>
            <p:cNvSpPr/>
            <p:nvPr/>
          </p:nvSpPr>
          <p:spPr>
            <a:xfrm>
              <a:off x="515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"/>
            <p:cNvSpPr/>
            <p:nvPr/>
          </p:nvSpPr>
          <p:spPr>
            <a:xfrm>
              <a:off x="5256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"/>
            <p:cNvSpPr/>
            <p:nvPr/>
          </p:nvSpPr>
          <p:spPr>
            <a:xfrm>
              <a:off x="535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"/>
            <p:cNvSpPr/>
            <p:nvPr/>
          </p:nvSpPr>
          <p:spPr>
            <a:xfrm>
              <a:off x="5459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"/>
            <p:cNvSpPr/>
            <p:nvPr/>
          </p:nvSpPr>
          <p:spPr>
            <a:xfrm>
              <a:off x="5561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"/>
            <p:cNvSpPr/>
            <p:nvPr/>
          </p:nvSpPr>
          <p:spPr>
            <a:xfrm>
              <a:off x="5662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"/>
            <p:cNvSpPr/>
            <p:nvPr/>
          </p:nvSpPr>
          <p:spPr>
            <a:xfrm>
              <a:off x="57644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"/>
            <p:cNvSpPr/>
            <p:nvPr/>
          </p:nvSpPr>
          <p:spPr>
            <a:xfrm>
              <a:off x="58662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"/>
            <p:cNvSpPr/>
            <p:nvPr/>
          </p:nvSpPr>
          <p:spPr>
            <a:xfrm>
              <a:off x="5967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"/>
            <p:cNvSpPr/>
            <p:nvPr/>
          </p:nvSpPr>
          <p:spPr>
            <a:xfrm>
              <a:off x="606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"/>
            <p:cNvSpPr/>
            <p:nvPr/>
          </p:nvSpPr>
          <p:spPr>
            <a:xfrm>
              <a:off x="6171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"/>
            <p:cNvSpPr/>
            <p:nvPr/>
          </p:nvSpPr>
          <p:spPr>
            <a:xfrm>
              <a:off x="627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"/>
            <p:cNvSpPr/>
            <p:nvPr/>
          </p:nvSpPr>
          <p:spPr>
            <a:xfrm>
              <a:off x="637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"/>
            <p:cNvSpPr/>
            <p:nvPr/>
          </p:nvSpPr>
          <p:spPr>
            <a:xfrm>
              <a:off x="647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"/>
            <p:cNvSpPr/>
            <p:nvPr/>
          </p:nvSpPr>
          <p:spPr>
            <a:xfrm>
              <a:off x="657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"/>
            <p:cNvSpPr/>
            <p:nvPr/>
          </p:nvSpPr>
          <p:spPr>
            <a:xfrm>
              <a:off x="667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"/>
            <p:cNvSpPr/>
            <p:nvPr/>
          </p:nvSpPr>
          <p:spPr>
            <a:xfrm>
              <a:off x="678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"/>
            <p:cNvSpPr/>
            <p:nvPr/>
          </p:nvSpPr>
          <p:spPr>
            <a:xfrm>
              <a:off x="688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"/>
            <p:cNvSpPr/>
            <p:nvPr/>
          </p:nvSpPr>
          <p:spPr>
            <a:xfrm>
              <a:off x="698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"/>
            <p:cNvSpPr/>
            <p:nvPr/>
          </p:nvSpPr>
          <p:spPr>
            <a:xfrm>
              <a:off x="708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"/>
            <p:cNvSpPr/>
            <p:nvPr/>
          </p:nvSpPr>
          <p:spPr>
            <a:xfrm>
              <a:off x="7186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"/>
            <p:cNvSpPr/>
            <p:nvPr/>
          </p:nvSpPr>
          <p:spPr>
            <a:xfrm>
              <a:off x="728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"/>
            <p:cNvSpPr/>
            <p:nvPr/>
          </p:nvSpPr>
          <p:spPr>
            <a:xfrm>
              <a:off x="27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"/>
            <p:cNvSpPr/>
            <p:nvPr/>
          </p:nvSpPr>
          <p:spPr>
            <a:xfrm>
              <a:off x="3807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"/>
            <p:cNvSpPr/>
            <p:nvPr/>
          </p:nvSpPr>
          <p:spPr>
            <a:xfrm>
              <a:off x="48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"/>
            <p:cNvSpPr/>
            <p:nvPr/>
          </p:nvSpPr>
          <p:spPr>
            <a:xfrm>
              <a:off x="58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"/>
            <p:cNvSpPr/>
            <p:nvPr/>
          </p:nvSpPr>
          <p:spPr>
            <a:xfrm>
              <a:off x="68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"/>
            <p:cNvSpPr/>
            <p:nvPr/>
          </p:nvSpPr>
          <p:spPr>
            <a:xfrm>
              <a:off x="78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"/>
            <p:cNvSpPr/>
            <p:nvPr/>
          </p:nvSpPr>
          <p:spPr>
            <a:xfrm>
              <a:off x="88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"/>
            <p:cNvSpPr/>
            <p:nvPr/>
          </p:nvSpPr>
          <p:spPr>
            <a:xfrm>
              <a:off x="99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"/>
            <p:cNvSpPr/>
            <p:nvPr/>
          </p:nvSpPr>
          <p:spPr>
            <a:xfrm>
              <a:off x="109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"/>
            <p:cNvSpPr/>
            <p:nvPr/>
          </p:nvSpPr>
          <p:spPr>
            <a:xfrm>
              <a:off x="119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"/>
            <p:cNvSpPr/>
            <p:nvPr/>
          </p:nvSpPr>
          <p:spPr>
            <a:xfrm>
              <a:off x="129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"/>
            <p:cNvSpPr/>
            <p:nvPr/>
          </p:nvSpPr>
          <p:spPr>
            <a:xfrm>
              <a:off x="1396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"/>
            <p:cNvSpPr/>
            <p:nvPr/>
          </p:nvSpPr>
          <p:spPr>
            <a:xfrm>
              <a:off x="149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"/>
            <p:cNvSpPr/>
            <p:nvPr/>
          </p:nvSpPr>
          <p:spPr>
            <a:xfrm>
              <a:off x="1599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"/>
            <p:cNvSpPr/>
            <p:nvPr/>
          </p:nvSpPr>
          <p:spPr>
            <a:xfrm>
              <a:off x="1701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"/>
            <p:cNvSpPr/>
            <p:nvPr/>
          </p:nvSpPr>
          <p:spPr>
            <a:xfrm>
              <a:off x="18029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"/>
            <p:cNvSpPr/>
            <p:nvPr/>
          </p:nvSpPr>
          <p:spPr>
            <a:xfrm>
              <a:off x="19044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"/>
            <p:cNvSpPr/>
            <p:nvPr/>
          </p:nvSpPr>
          <p:spPr>
            <a:xfrm>
              <a:off x="20062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"/>
            <p:cNvSpPr/>
            <p:nvPr/>
          </p:nvSpPr>
          <p:spPr>
            <a:xfrm>
              <a:off x="2107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"/>
            <p:cNvSpPr/>
            <p:nvPr/>
          </p:nvSpPr>
          <p:spPr>
            <a:xfrm>
              <a:off x="220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"/>
            <p:cNvSpPr/>
            <p:nvPr/>
          </p:nvSpPr>
          <p:spPr>
            <a:xfrm>
              <a:off x="2311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"/>
            <p:cNvSpPr/>
            <p:nvPr/>
          </p:nvSpPr>
          <p:spPr>
            <a:xfrm>
              <a:off x="241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"/>
            <p:cNvSpPr/>
            <p:nvPr/>
          </p:nvSpPr>
          <p:spPr>
            <a:xfrm>
              <a:off x="251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"/>
            <p:cNvSpPr/>
            <p:nvPr/>
          </p:nvSpPr>
          <p:spPr>
            <a:xfrm>
              <a:off x="261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"/>
            <p:cNvSpPr/>
            <p:nvPr/>
          </p:nvSpPr>
          <p:spPr>
            <a:xfrm>
              <a:off x="271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"/>
            <p:cNvSpPr/>
            <p:nvPr/>
          </p:nvSpPr>
          <p:spPr>
            <a:xfrm>
              <a:off x="281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"/>
            <p:cNvSpPr/>
            <p:nvPr/>
          </p:nvSpPr>
          <p:spPr>
            <a:xfrm>
              <a:off x="292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"/>
            <p:cNvSpPr/>
            <p:nvPr/>
          </p:nvSpPr>
          <p:spPr>
            <a:xfrm>
              <a:off x="302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"/>
            <p:cNvSpPr/>
            <p:nvPr/>
          </p:nvSpPr>
          <p:spPr>
            <a:xfrm>
              <a:off x="312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"/>
            <p:cNvSpPr/>
            <p:nvPr/>
          </p:nvSpPr>
          <p:spPr>
            <a:xfrm>
              <a:off x="322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"/>
            <p:cNvSpPr/>
            <p:nvPr/>
          </p:nvSpPr>
          <p:spPr>
            <a:xfrm>
              <a:off x="33266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"/>
            <p:cNvSpPr/>
            <p:nvPr/>
          </p:nvSpPr>
          <p:spPr>
            <a:xfrm>
              <a:off x="342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"/>
            <p:cNvSpPr/>
            <p:nvPr/>
          </p:nvSpPr>
          <p:spPr>
            <a:xfrm>
              <a:off x="3529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"/>
            <p:cNvSpPr/>
            <p:nvPr/>
          </p:nvSpPr>
          <p:spPr>
            <a:xfrm>
              <a:off x="3631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"/>
            <p:cNvSpPr/>
            <p:nvPr/>
          </p:nvSpPr>
          <p:spPr>
            <a:xfrm>
              <a:off x="3732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"/>
            <p:cNvSpPr/>
            <p:nvPr/>
          </p:nvSpPr>
          <p:spPr>
            <a:xfrm>
              <a:off x="3834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"/>
            <p:cNvSpPr/>
            <p:nvPr/>
          </p:nvSpPr>
          <p:spPr>
            <a:xfrm>
              <a:off x="39362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"/>
            <p:cNvSpPr/>
            <p:nvPr/>
          </p:nvSpPr>
          <p:spPr>
            <a:xfrm>
              <a:off x="4037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"/>
            <p:cNvSpPr/>
            <p:nvPr/>
          </p:nvSpPr>
          <p:spPr>
            <a:xfrm>
              <a:off x="413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"/>
            <p:cNvSpPr/>
            <p:nvPr/>
          </p:nvSpPr>
          <p:spPr>
            <a:xfrm>
              <a:off x="42407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"/>
            <p:cNvSpPr/>
            <p:nvPr/>
          </p:nvSpPr>
          <p:spPr>
            <a:xfrm>
              <a:off x="434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"/>
            <p:cNvSpPr/>
            <p:nvPr/>
          </p:nvSpPr>
          <p:spPr>
            <a:xfrm>
              <a:off x="444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"/>
            <p:cNvSpPr/>
            <p:nvPr/>
          </p:nvSpPr>
          <p:spPr>
            <a:xfrm>
              <a:off x="454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"/>
            <p:cNvSpPr/>
            <p:nvPr/>
          </p:nvSpPr>
          <p:spPr>
            <a:xfrm>
              <a:off x="464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"/>
            <p:cNvSpPr/>
            <p:nvPr/>
          </p:nvSpPr>
          <p:spPr>
            <a:xfrm>
              <a:off x="474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"/>
            <p:cNvSpPr/>
            <p:nvPr/>
          </p:nvSpPr>
          <p:spPr>
            <a:xfrm>
              <a:off x="485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"/>
            <p:cNvSpPr/>
            <p:nvPr/>
          </p:nvSpPr>
          <p:spPr>
            <a:xfrm>
              <a:off x="495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"/>
            <p:cNvSpPr/>
            <p:nvPr/>
          </p:nvSpPr>
          <p:spPr>
            <a:xfrm>
              <a:off x="505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"/>
            <p:cNvSpPr/>
            <p:nvPr/>
          </p:nvSpPr>
          <p:spPr>
            <a:xfrm>
              <a:off x="515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"/>
            <p:cNvSpPr/>
            <p:nvPr/>
          </p:nvSpPr>
          <p:spPr>
            <a:xfrm>
              <a:off x="5256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"/>
            <p:cNvSpPr/>
            <p:nvPr/>
          </p:nvSpPr>
          <p:spPr>
            <a:xfrm>
              <a:off x="535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"/>
            <p:cNvSpPr/>
            <p:nvPr/>
          </p:nvSpPr>
          <p:spPr>
            <a:xfrm>
              <a:off x="5459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"/>
            <p:cNvSpPr/>
            <p:nvPr/>
          </p:nvSpPr>
          <p:spPr>
            <a:xfrm>
              <a:off x="5561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"/>
            <p:cNvSpPr/>
            <p:nvPr/>
          </p:nvSpPr>
          <p:spPr>
            <a:xfrm>
              <a:off x="5662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"/>
            <p:cNvSpPr/>
            <p:nvPr/>
          </p:nvSpPr>
          <p:spPr>
            <a:xfrm>
              <a:off x="57644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"/>
            <p:cNvSpPr/>
            <p:nvPr/>
          </p:nvSpPr>
          <p:spPr>
            <a:xfrm>
              <a:off x="58662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"/>
            <p:cNvSpPr/>
            <p:nvPr/>
          </p:nvSpPr>
          <p:spPr>
            <a:xfrm>
              <a:off x="5967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"/>
            <p:cNvSpPr/>
            <p:nvPr/>
          </p:nvSpPr>
          <p:spPr>
            <a:xfrm>
              <a:off x="606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"/>
            <p:cNvSpPr/>
            <p:nvPr/>
          </p:nvSpPr>
          <p:spPr>
            <a:xfrm>
              <a:off x="6171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"/>
            <p:cNvSpPr/>
            <p:nvPr/>
          </p:nvSpPr>
          <p:spPr>
            <a:xfrm>
              <a:off x="627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"/>
            <p:cNvSpPr/>
            <p:nvPr/>
          </p:nvSpPr>
          <p:spPr>
            <a:xfrm>
              <a:off x="637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"/>
            <p:cNvSpPr/>
            <p:nvPr/>
          </p:nvSpPr>
          <p:spPr>
            <a:xfrm>
              <a:off x="647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"/>
            <p:cNvSpPr/>
            <p:nvPr/>
          </p:nvSpPr>
          <p:spPr>
            <a:xfrm>
              <a:off x="657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"/>
            <p:cNvSpPr/>
            <p:nvPr/>
          </p:nvSpPr>
          <p:spPr>
            <a:xfrm>
              <a:off x="667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"/>
            <p:cNvSpPr/>
            <p:nvPr/>
          </p:nvSpPr>
          <p:spPr>
            <a:xfrm>
              <a:off x="678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"/>
            <p:cNvSpPr/>
            <p:nvPr/>
          </p:nvSpPr>
          <p:spPr>
            <a:xfrm>
              <a:off x="688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"/>
            <p:cNvSpPr/>
            <p:nvPr/>
          </p:nvSpPr>
          <p:spPr>
            <a:xfrm>
              <a:off x="698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"/>
            <p:cNvSpPr/>
            <p:nvPr/>
          </p:nvSpPr>
          <p:spPr>
            <a:xfrm>
              <a:off x="708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"/>
            <p:cNvSpPr/>
            <p:nvPr/>
          </p:nvSpPr>
          <p:spPr>
            <a:xfrm>
              <a:off x="7186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"/>
            <p:cNvSpPr/>
            <p:nvPr/>
          </p:nvSpPr>
          <p:spPr>
            <a:xfrm>
              <a:off x="728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"/>
            <p:cNvSpPr/>
            <p:nvPr/>
          </p:nvSpPr>
          <p:spPr>
            <a:xfrm>
              <a:off x="27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"/>
            <p:cNvSpPr/>
            <p:nvPr/>
          </p:nvSpPr>
          <p:spPr>
            <a:xfrm>
              <a:off x="3807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"/>
            <p:cNvSpPr/>
            <p:nvPr/>
          </p:nvSpPr>
          <p:spPr>
            <a:xfrm>
              <a:off x="48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"/>
            <p:cNvSpPr/>
            <p:nvPr/>
          </p:nvSpPr>
          <p:spPr>
            <a:xfrm>
              <a:off x="58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"/>
            <p:cNvSpPr/>
            <p:nvPr/>
          </p:nvSpPr>
          <p:spPr>
            <a:xfrm>
              <a:off x="68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"/>
            <p:cNvSpPr/>
            <p:nvPr/>
          </p:nvSpPr>
          <p:spPr>
            <a:xfrm>
              <a:off x="78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"/>
            <p:cNvSpPr/>
            <p:nvPr/>
          </p:nvSpPr>
          <p:spPr>
            <a:xfrm>
              <a:off x="88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"/>
            <p:cNvSpPr/>
            <p:nvPr/>
          </p:nvSpPr>
          <p:spPr>
            <a:xfrm>
              <a:off x="99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"/>
            <p:cNvSpPr/>
            <p:nvPr/>
          </p:nvSpPr>
          <p:spPr>
            <a:xfrm>
              <a:off x="109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"/>
            <p:cNvSpPr/>
            <p:nvPr/>
          </p:nvSpPr>
          <p:spPr>
            <a:xfrm>
              <a:off x="119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"/>
            <p:cNvSpPr/>
            <p:nvPr/>
          </p:nvSpPr>
          <p:spPr>
            <a:xfrm>
              <a:off x="129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"/>
            <p:cNvSpPr/>
            <p:nvPr/>
          </p:nvSpPr>
          <p:spPr>
            <a:xfrm>
              <a:off x="1396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"/>
            <p:cNvSpPr/>
            <p:nvPr/>
          </p:nvSpPr>
          <p:spPr>
            <a:xfrm>
              <a:off x="149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"/>
            <p:cNvSpPr/>
            <p:nvPr/>
          </p:nvSpPr>
          <p:spPr>
            <a:xfrm>
              <a:off x="1599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"/>
            <p:cNvSpPr/>
            <p:nvPr/>
          </p:nvSpPr>
          <p:spPr>
            <a:xfrm>
              <a:off x="1701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"/>
            <p:cNvSpPr/>
            <p:nvPr/>
          </p:nvSpPr>
          <p:spPr>
            <a:xfrm>
              <a:off x="18029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"/>
            <p:cNvSpPr/>
            <p:nvPr/>
          </p:nvSpPr>
          <p:spPr>
            <a:xfrm>
              <a:off x="19044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"/>
            <p:cNvSpPr/>
            <p:nvPr/>
          </p:nvSpPr>
          <p:spPr>
            <a:xfrm>
              <a:off x="20062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"/>
            <p:cNvSpPr/>
            <p:nvPr/>
          </p:nvSpPr>
          <p:spPr>
            <a:xfrm>
              <a:off x="2107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"/>
            <p:cNvSpPr/>
            <p:nvPr/>
          </p:nvSpPr>
          <p:spPr>
            <a:xfrm>
              <a:off x="220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"/>
            <p:cNvSpPr/>
            <p:nvPr/>
          </p:nvSpPr>
          <p:spPr>
            <a:xfrm>
              <a:off x="2311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"/>
            <p:cNvSpPr/>
            <p:nvPr/>
          </p:nvSpPr>
          <p:spPr>
            <a:xfrm>
              <a:off x="241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"/>
            <p:cNvSpPr/>
            <p:nvPr/>
          </p:nvSpPr>
          <p:spPr>
            <a:xfrm>
              <a:off x="251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"/>
            <p:cNvSpPr/>
            <p:nvPr/>
          </p:nvSpPr>
          <p:spPr>
            <a:xfrm>
              <a:off x="261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"/>
            <p:cNvSpPr/>
            <p:nvPr/>
          </p:nvSpPr>
          <p:spPr>
            <a:xfrm>
              <a:off x="271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"/>
            <p:cNvSpPr/>
            <p:nvPr/>
          </p:nvSpPr>
          <p:spPr>
            <a:xfrm>
              <a:off x="281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"/>
            <p:cNvSpPr/>
            <p:nvPr/>
          </p:nvSpPr>
          <p:spPr>
            <a:xfrm>
              <a:off x="292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"/>
            <p:cNvSpPr/>
            <p:nvPr/>
          </p:nvSpPr>
          <p:spPr>
            <a:xfrm>
              <a:off x="302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"/>
            <p:cNvSpPr/>
            <p:nvPr/>
          </p:nvSpPr>
          <p:spPr>
            <a:xfrm>
              <a:off x="312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"/>
            <p:cNvSpPr/>
            <p:nvPr/>
          </p:nvSpPr>
          <p:spPr>
            <a:xfrm>
              <a:off x="322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"/>
            <p:cNvSpPr/>
            <p:nvPr/>
          </p:nvSpPr>
          <p:spPr>
            <a:xfrm>
              <a:off x="33266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"/>
            <p:cNvSpPr/>
            <p:nvPr/>
          </p:nvSpPr>
          <p:spPr>
            <a:xfrm>
              <a:off x="342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"/>
            <p:cNvSpPr/>
            <p:nvPr/>
          </p:nvSpPr>
          <p:spPr>
            <a:xfrm>
              <a:off x="3529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"/>
            <p:cNvSpPr/>
            <p:nvPr/>
          </p:nvSpPr>
          <p:spPr>
            <a:xfrm>
              <a:off x="3631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"/>
            <p:cNvSpPr/>
            <p:nvPr/>
          </p:nvSpPr>
          <p:spPr>
            <a:xfrm>
              <a:off x="3732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"/>
            <p:cNvSpPr/>
            <p:nvPr/>
          </p:nvSpPr>
          <p:spPr>
            <a:xfrm>
              <a:off x="3834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"/>
            <p:cNvSpPr/>
            <p:nvPr/>
          </p:nvSpPr>
          <p:spPr>
            <a:xfrm>
              <a:off x="39362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"/>
            <p:cNvSpPr/>
            <p:nvPr/>
          </p:nvSpPr>
          <p:spPr>
            <a:xfrm>
              <a:off x="4037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"/>
            <p:cNvSpPr/>
            <p:nvPr/>
          </p:nvSpPr>
          <p:spPr>
            <a:xfrm>
              <a:off x="413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"/>
            <p:cNvSpPr/>
            <p:nvPr/>
          </p:nvSpPr>
          <p:spPr>
            <a:xfrm>
              <a:off x="42407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"/>
            <p:cNvSpPr/>
            <p:nvPr/>
          </p:nvSpPr>
          <p:spPr>
            <a:xfrm>
              <a:off x="434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"/>
            <p:cNvSpPr/>
            <p:nvPr/>
          </p:nvSpPr>
          <p:spPr>
            <a:xfrm>
              <a:off x="444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"/>
            <p:cNvSpPr/>
            <p:nvPr/>
          </p:nvSpPr>
          <p:spPr>
            <a:xfrm>
              <a:off x="454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"/>
            <p:cNvSpPr/>
            <p:nvPr/>
          </p:nvSpPr>
          <p:spPr>
            <a:xfrm>
              <a:off x="464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"/>
            <p:cNvSpPr/>
            <p:nvPr/>
          </p:nvSpPr>
          <p:spPr>
            <a:xfrm>
              <a:off x="474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"/>
            <p:cNvSpPr/>
            <p:nvPr/>
          </p:nvSpPr>
          <p:spPr>
            <a:xfrm>
              <a:off x="485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"/>
            <p:cNvSpPr/>
            <p:nvPr/>
          </p:nvSpPr>
          <p:spPr>
            <a:xfrm>
              <a:off x="495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"/>
            <p:cNvSpPr/>
            <p:nvPr/>
          </p:nvSpPr>
          <p:spPr>
            <a:xfrm>
              <a:off x="505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"/>
            <p:cNvSpPr/>
            <p:nvPr/>
          </p:nvSpPr>
          <p:spPr>
            <a:xfrm>
              <a:off x="515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"/>
            <p:cNvSpPr/>
            <p:nvPr/>
          </p:nvSpPr>
          <p:spPr>
            <a:xfrm>
              <a:off x="5256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"/>
            <p:cNvSpPr/>
            <p:nvPr/>
          </p:nvSpPr>
          <p:spPr>
            <a:xfrm>
              <a:off x="535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"/>
            <p:cNvSpPr/>
            <p:nvPr/>
          </p:nvSpPr>
          <p:spPr>
            <a:xfrm>
              <a:off x="5459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"/>
            <p:cNvSpPr/>
            <p:nvPr/>
          </p:nvSpPr>
          <p:spPr>
            <a:xfrm>
              <a:off x="5561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"/>
            <p:cNvSpPr/>
            <p:nvPr/>
          </p:nvSpPr>
          <p:spPr>
            <a:xfrm>
              <a:off x="5662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"/>
            <p:cNvSpPr/>
            <p:nvPr/>
          </p:nvSpPr>
          <p:spPr>
            <a:xfrm>
              <a:off x="57644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"/>
            <p:cNvSpPr/>
            <p:nvPr/>
          </p:nvSpPr>
          <p:spPr>
            <a:xfrm>
              <a:off x="58662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"/>
            <p:cNvSpPr/>
            <p:nvPr/>
          </p:nvSpPr>
          <p:spPr>
            <a:xfrm>
              <a:off x="5967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"/>
            <p:cNvSpPr/>
            <p:nvPr/>
          </p:nvSpPr>
          <p:spPr>
            <a:xfrm>
              <a:off x="606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"/>
            <p:cNvSpPr/>
            <p:nvPr/>
          </p:nvSpPr>
          <p:spPr>
            <a:xfrm>
              <a:off x="6171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"/>
            <p:cNvSpPr/>
            <p:nvPr/>
          </p:nvSpPr>
          <p:spPr>
            <a:xfrm>
              <a:off x="627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"/>
            <p:cNvSpPr/>
            <p:nvPr/>
          </p:nvSpPr>
          <p:spPr>
            <a:xfrm>
              <a:off x="637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"/>
            <p:cNvSpPr/>
            <p:nvPr/>
          </p:nvSpPr>
          <p:spPr>
            <a:xfrm>
              <a:off x="647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"/>
            <p:cNvSpPr/>
            <p:nvPr/>
          </p:nvSpPr>
          <p:spPr>
            <a:xfrm>
              <a:off x="657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"/>
            <p:cNvSpPr/>
            <p:nvPr/>
          </p:nvSpPr>
          <p:spPr>
            <a:xfrm>
              <a:off x="667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"/>
            <p:cNvSpPr/>
            <p:nvPr/>
          </p:nvSpPr>
          <p:spPr>
            <a:xfrm>
              <a:off x="678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"/>
            <p:cNvSpPr/>
            <p:nvPr/>
          </p:nvSpPr>
          <p:spPr>
            <a:xfrm>
              <a:off x="688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"/>
            <p:cNvSpPr/>
            <p:nvPr/>
          </p:nvSpPr>
          <p:spPr>
            <a:xfrm>
              <a:off x="698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"/>
            <p:cNvSpPr/>
            <p:nvPr/>
          </p:nvSpPr>
          <p:spPr>
            <a:xfrm>
              <a:off x="708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"/>
            <p:cNvSpPr/>
            <p:nvPr/>
          </p:nvSpPr>
          <p:spPr>
            <a:xfrm>
              <a:off x="7186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"/>
            <p:cNvSpPr/>
            <p:nvPr/>
          </p:nvSpPr>
          <p:spPr>
            <a:xfrm>
              <a:off x="728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"/>
            <p:cNvSpPr/>
            <p:nvPr/>
          </p:nvSpPr>
          <p:spPr>
            <a:xfrm>
              <a:off x="27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60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"/>
            <p:cNvSpPr/>
            <p:nvPr/>
          </p:nvSpPr>
          <p:spPr>
            <a:xfrm>
              <a:off x="3807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"/>
            <p:cNvSpPr/>
            <p:nvPr/>
          </p:nvSpPr>
          <p:spPr>
            <a:xfrm>
              <a:off x="48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"/>
            <p:cNvSpPr/>
            <p:nvPr/>
          </p:nvSpPr>
          <p:spPr>
            <a:xfrm>
              <a:off x="58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"/>
            <p:cNvSpPr/>
            <p:nvPr/>
          </p:nvSpPr>
          <p:spPr>
            <a:xfrm>
              <a:off x="68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"/>
            <p:cNvSpPr/>
            <p:nvPr/>
          </p:nvSpPr>
          <p:spPr>
            <a:xfrm>
              <a:off x="78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"/>
            <p:cNvSpPr/>
            <p:nvPr/>
          </p:nvSpPr>
          <p:spPr>
            <a:xfrm>
              <a:off x="88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"/>
            <p:cNvSpPr/>
            <p:nvPr/>
          </p:nvSpPr>
          <p:spPr>
            <a:xfrm>
              <a:off x="99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"/>
            <p:cNvSpPr/>
            <p:nvPr/>
          </p:nvSpPr>
          <p:spPr>
            <a:xfrm>
              <a:off x="109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"/>
            <p:cNvSpPr/>
            <p:nvPr/>
          </p:nvSpPr>
          <p:spPr>
            <a:xfrm>
              <a:off x="119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"/>
            <p:cNvSpPr/>
            <p:nvPr/>
          </p:nvSpPr>
          <p:spPr>
            <a:xfrm>
              <a:off x="129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"/>
            <p:cNvSpPr/>
            <p:nvPr/>
          </p:nvSpPr>
          <p:spPr>
            <a:xfrm>
              <a:off x="1396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"/>
            <p:cNvSpPr/>
            <p:nvPr/>
          </p:nvSpPr>
          <p:spPr>
            <a:xfrm>
              <a:off x="149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"/>
            <p:cNvSpPr/>
            <p:nvPr/>
          </p:nvSpPr>
          <p:spPr>
            <a:xfrm>
              <a:off x="1599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"/>
            <p:cNvSpPr/>
            <p:nvPr/>
          </p:nvSpPr>
          <p:spPr>
            <a:xfrm>
              <a:off x="1701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"/>
            <p:cNvSpPr/>
            <p:nvPr/>
          </p:nvSpPr>
          <p:spPr>
            <a:xfrm>
              <a:off x="18029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"/>
            <p:cNvSpPr/>
            <p:nvPr/>
          </p:nvSpPr>
          <p:spPr>
            <a:xfrm>
              <a:off x="19044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"/>
            <p:cNvSpPr/>
            <p:nvPr/>
          </p:nvSpPr>
          <p:spPr>
            <a:xfrm>
              <a:off x="20062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"/>
            <p:cNvSpPr/>
            <p:nvPr/>
          </p:nvSpPr>
          <p:spPr>
            <a:xfrm>
              <a:off x="2107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"/>
            <p:cNvSpPr/>
            <p:nvPr/>
          </p:nvSpPr>
          <p:spPr>
            <a:xfrm>
              <a:off x="220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"/>
            <p:cNvSpPr/>
            <p:nvPr/>
          </p:nvSpPr>
          <p:spPr>
            <a:xfrm>
              <a:off x="2311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"/>
            <p:cNvSpPr/>
            <p:nvPr/>
          </p:nvSpPr>
          <p:spPr>
            <a:xfrm>
              <a:off x="241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"/>
            <p:cNvSpPr/>
            <p:nvPr/>
          </p:nvSpPr>
          <p:spPr>
            <a:xfrm>
              <a:off x="251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"/>
            <p:cNvSpPr/>
            <p:nvPr/>
          </p:nvSpPr>
          <p:spPr>
            <a:xfrm>
              <a:off x="261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"/>
            <p:cNvSpPr/>
            <p:nvPr/>
          </p:nvSpPr>
          <p:spPr>
            <a:xfrm>
              <a:off x="271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"/>
            <p:cNvSpPr/>
            <p:nvPr/>
          </p:nvSpPr>
          <p:spPr>
            <a:xfrm>
              <a:off x="281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"/>
            <p:cNvSpPr/>
            <p:nvPr/>
          </p:nvSpPr>
          <p:spPr>
            <a:xfrm>
              <a:off x="292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"/>
            <p:cNvSpPr/>
            <p:nvPr/>
          </p:nvSpPr>
          <p:spPr>
            <a:xfrm>
              <a:off x="302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"/>
            <p:cNvSpPr/>
            <p:nvPr/>
          </p:nvSpPr>
          <p:spPr>
            <a:xfrm>
              <a:off x="312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"/>
            <p:cNvSpPr/>
            <p:nvPr/>
          </p:nvSpPr>
          <p:spPr>
            <a:xfrm>
              <a:off x="322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"/>
            <p:cNvSpPr/>
            <p:nvPr/>
          </p:nvSpPr>
          <p:spPr>
            <a:xfrm>
              <a:off x="33266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"/>
            <p:cNvSpPr/>
            <p:nvPr/>
          </p:nvSpPr>
          <p:spPr>
            <a:xfrm>
              <a:off x="342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"/>
            <p:cNvSpPr/>
            <p:nvPr/>
          </p:nvSpPr>
          <p:spPr>
            <a:xfrm>
              <a:off x="3529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"/>
            <p:cNvSpPr/>
            <p:nvPr/>
          </p:nvSpPr>
          <p:spPr>
            <a:xfrm>
              <a:off x="3631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"/>
            <p:cNvSpPr/>
            <p:nvPr/>
          </p:nvSpPr>
          <p:spPr>
            <a:xfrm>
              <a:off x="3732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"/>
            <p:cNvSpPr/>
            <p:nvPr/>
          </p:nvSpPr>
          <p:spPr>
            <a:xfrm>
              <a:off x="3834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"/>
            <p:cNvSpPr/>
            <p:nvPr/>
          </p:nvSpPr>
          <p:spPr>
            <a:xfrm>
              <a:off x="39362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"/>
            <p:cNvSpPr/>
            <p:nvPr/>
          </p:nvSpPr>
          <p:spPr>
            <a:xfrm>
              <a:off x="4037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"/>
            <p:cNvSpPr/>
            <p:nvPr/>
          </p:nvSpPr>
          <p:spPr>
            <a:xfrm>
              <a:off x="413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"/>
            <p:cNvSpPr/>
            <p:nvPr/>
          </p:nvSpPr>
          <p:spPr>
            <a:xfrm>
              <a:off x="42407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"/>
            <p:cNvSpPr/>
            <p:nvPr/>
          </p:nvSpPr>
          <p:spPr>
            <a:xfrm>
              <a:off x="434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"/>
            <p:cNvSpPr/>
            <p:nvPr/>
          </p:nvSpPr>
          <p:spPr>
            <a:xfrm>
              <a:off x="444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"/>
            <p:cNvSpPr/>
            <p:nvPr/>
          </p:nvSpPr>
          <p:spPr>
            <a:xfrm>
              <a:off x="454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"/>
            <p:cNvSpPr/>
            <p:nvPr/>
          </p:nvSpPr>
          <p:spPr>
            <a:xfrm>
              <a:off x="464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"/>
            <p:cNvSpPr/>
            <p:nvPr/>
          </p:nvSpPr>
          <p:spPr>
            <a:xfrm>
              <a:off x="474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"/>
            <p:cNvSpPr/>
            <p:nvPr/>
          </p:nvSpPr>
          <p:spPr>
            <a:xfrm>
              <a:off x="485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"/>
            <p:cNvSpPr/>
            <p:nvPr/>
          </p:nvSpPr>
          <p:spPr>
            <a:xfrm>
              <a:off x="495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"/>
            <p:cNvSpPr/>
            <p:nvPr/>
          </p:nvSpPr>
          <p:spPr>
            <a:xfrm>
              <a:off x="505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"/>
            <p:cNvSpPr/>
            <p:nvPr/>
          </p:nvSpPr>
          <p:spPr>
            <a:xfrm>
              <a:off x="515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"/>
            <p:cNvSpPr/>
            <p:nvPr/>
          </p:nvSpPr>
          <p:spPr>
            <a:xfrm>
              <a:off x="5256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"/>
            <p:cNvSpPr/>
            <p:nvPr/>
          </p:nvSpPr>
          <p:spPr>
            <a:xfrm>
              <a:off x="535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"/>
            <p:cNvSpPr/>
            <p:nvPr/>
          </p:nvSpPr>
          <p:spPr>
            <a:xfrm>
              <a:off x="5459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"/>
            <p:cNvSpPr/>
            <p:nvPr/>
          </p:nvSpPr>
          <p:spPr>
            <a:xfrm>
              <a:off x="5561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"/>
            <p:cNvSpPr/>
            <p:nvPr/>
          </p:nvSpPr>
          <p:spPr>
            <a:xfrm>
              <a:off x="5662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"/>
            <p:cNvSpPr/>
            <p:nvPr/>
          </p:nvSpPr>
          <p:spPr>
            <a:xfrm>
              <a:off x="57644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"/>
            <p:cNvSpPr/>
            <p:nvPr/>
          </p:nvSpPr>
          <p:spPr>
            <a:xfrm>
              <a:off x="58662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"/>
            <p:cNvSpPr/>
            <p:nvPr/>
          </p:nvSpPr>
          <p:spPr>
            <a:xfrm>
              <a:off x="5967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"/>
            <p:cNvSpPr/>
            <p:nvPr/>
          </p:nvSpPr>
          <p:spPr>
            <a:xfrm>
              <a:off x="606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"/>
            <p:cNvSpPr/>
            <p:nvPr/>
          </p:nvSpPr>
          <p:spPr>
            <a:xfrm>
              <a:off x="6171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"/>
            <p:cNvSpPr/>
            <p:nvPr/>
          </p:nvSpPr>
          <p:spPr>
            <a:xfrm>
              <a:off x="627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"/>
            <p:cNvSpPr/>
            <p:nvPr/>
          </p:nvSpPr>
          <p:spPr>
            <a:xfrm>
              <a:off x="637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"/>
            <p:cNvSpPr/>
            <p:nvPr/>
          </p:nvSpPr>
          <p:spPr>
            <a:xfrm>
              <a:off x="647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"/>
            <p:cNvSpPr/>
            <p:nvPr/>
          </p:nvSpPr>
          <p:spPr>
            <a:xfrm>
              <a:off x="657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"/>
            <p:cNvSpPr/>
            <p:nvPr/>
          </p:nvSpPr>
          <p:spPr>
            <a:xfrm>
              <a:off x="667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"/>
            <p:cNvSpPr/>
            <p:nvPr/>
          </p:nvSpPr>
          <p:spPr>
            <a:xfrm>
              <a:off x="678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"/>
            <p:cNvSpPr/>
            <p:nvPr/>
          </p:nvSpPr>
          <p:spPr>
            <a:xfrm>
              <a:off x="688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"/>
            <p:cNvSpPr/>
            <p:nvPr/>
          </p:nvSpPr>
          <p:spPr>
            <a:xfrm>
              <a:off x="698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"/>
            <p:cNvSpPr/>
            <p:nvPr/>
          </p:nvSpPr>
          <p:spPr>
            <a:xfrm>
              <a:off x="708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"/>
            <p:cNvSpPr/>
            <p:nvPr/>
          </p:nvSpPr>
          <p:spPr>
            <a:xfrm>
              <a:off x="7186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"/>
            <p:cNvSpPr/>
            <p:nvPr/>
          </p:nvSpPr>
          <p:spPr>
            <a:xfrm>
              <a:off x="728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"/>
            <p:cNvSpPr/>
            <p:nvPr/>
          </p:nvSpPr>
          <p:spPr>
            <a:xfrm>
              <a:off x="27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60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"/>
            <p:cNvSpPr/>
            <p:nvPr/>
          </p:nvSpPr>
          <p:spPr>
            <a:xfrm>
              <a:off x="3807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"/>
            <p:cNvSpPr/>
            <p:nvPr/>
          </p:nvSpPr>
          <p:spPr>
            <a:xfrm>
              <a:off x="48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"/>
            <p:cNvSpPr/>
            <p:nvPr/>
          </p:nvSpPr>
          <p:spPr>
            <a:xfrm>
              <a:off x="58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"/>
            <p:cNvSpPr/>
            <p:nvPr/>
          </p:nvSpPr>
          <p:spPr>
            <a:xfrm>
              <a:off x="68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"/>
            <p:cNvSpPr/>
            <p:nvPr/>
          </p:nvSpPr>
          <p:spPr>
            <a:xfrm>
              <a:off x="78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"/>
            <p:cNvSpPr/>
            <p:nvPr/>
          </p:nvSpPr>
          <p:spPr>
            <a:xfrm>
              <a:off x="88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"/>
            <p:cNvSpPr/>
            <p:nvPr/>
          </p:nvSpPr>
          <p:spPr>
            <a:xfrm>
              <a:off x="99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"/>
            <p:cNvSpPr/>
            <p:nvPr/>
          </p:nvSpPr>
          <p:spPr>
            <a:xfrm>
              <a:off x="109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"/>
            <p:cNvSpPr/>
            <p:nvPr/>
          </p:nvSpPr>
          <p:spPr>
            <a:xfrm>
              <a:off x="119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"/>
            <p:cNvSpPr/>
            <p:nvPr/>
          </p:nvSpPr>
          <p:spPr>
            <a:xfrm>
              <a:off x="129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"/>
            <p:cNvSpPr/>
            <p:nvPr/>
          </p:nvSpPr>
          <p:spPr>
            <a:xfrm>
              <a:off x="1396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"/>
            <p:cNvSpPr/>
            <p:nvPr/>
          </p:nvSpPr>
          <p:spPr>
            <a:xfrm>
              <a:off x="149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"/>
            <p:cNvSpPr/>
            <p:nvPr/>
          </p:nvSpPr>
          <p:spPr>
            <a:xfrm>
              <a:off x="1599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"/>
            <p:cNvSpPr/>
            <p:nvPr/>
          </p:nvSpPr>
          <p:spPr>
            <a:xfrm>
              <a:off x="1701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"/>
            <p:cNvSpPr/>
            <p:nvPr/>
          </p:nvSpPr>
          <p:spPr>
            <a:xfrm>
              <a:off x="18029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"/>
            <p:cNvSpPr/>
            <p:nvPr/>
          </p:nvSpPr>
          <p:spPr>
            <a:xfrm>
              <a:off x="19044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"/>
            <p:cNvSpPr/>
            <p:nvPr/>
          </p:nvSpPr>
          <p:spPr>
            <a:xfrm>
              <a:off x="20062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"/>
            <p:cNvSpPr/>
            <p:nvPr/>
          </p:nvSpPr>
          <p:spPr>
            <a:xfrm>
              <a:off x="2107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"/>
            <p:cNvSpPr/>
            <p:nvPr/>
          </p:nvSpPr>
          <p:spPr>
            <a:xfrm>
              <a:off x="220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"/>
            <p:cNvSpPr/>
            <p:nvPr/>
          </p:nvSpPr>
          <p:spPr>
            <a:xfrm>
              <a:off x="2311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"/>
            <p:cNvSpPr/>
            <p:nvPr/>
          </p:nvSpPr>
          <p:spPr>
            <a:xfrm>
              <a:off x="241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"/>
            <p:cNvSpPr/>
            <p:nvPr/>
          </p:nvSpPr>
          <p:spPr>
            <a:xfrm>
              <a:off x="251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"/>
            <p:cNvSpPr/>
            <p:nvPr/>
          </p:nvSpPr>
          <p:spPr>
            <a:xfrm>
              <a:off x="261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"/>
            <p:cNvSpPr/>
            <p:nvPr/>
          </p:nvSpPr>
          <p:spPr>
            <a:xfrm>
              <a:off x="271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"/>
            <p:cNvSpPr/>
            <p:nvPr/>
          </p:nvSpPr>
          <p:spPr>
            <a:xfrm>
              <a:off x="281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"/>
            <p:cNvSpPr/>
            <p:nvPr/>
          </p:nvSpPr>
          <p:spPr>
            <a:xfrm>
              <a:off x="292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"/>
            <p:cNvSpPr/>
            <p:nvPr/>
          </p:nvSpPr>
          <p:spPr>
            <a:xfrm>
              <a:off x="302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"/>
            <p:cNvSpPr/>
            <p:nvPr/>
          </p:nvSpPr>
          <p:spPr>
            <a:xfrm>
              <a:off x="312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"/>
            <p:cNvSpPr/>
            <p:nvPr/>
          </p:nvSpPr>
          <p:spPr>
            <a:xfrm>
              <a:off x="322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"/>
            <p:cNvSpPr/>
            <p:nvPr/>
          </p:nvSpPr>
          <p:spPr>
            <a:xfrm>
              <a:off x="33266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"/>
            <p:cNvSpPr/>
            <p:nvPr/>
          </p:nvSpPr>
          <p:spPr>
            <a:xfrm>
              <a:off x="342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"/>
            <p:cNvSpPr/>
            <p:nvPr/>
          </p:nvSpPr>
          <p:spPr>
            <a:xfrm>
              <a:off x="3529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"/>
            <p:cNvSpPr/>
            <p:nvPr/>
          </p:nvSpPr>
          <p:spPr>
            <a:xfrm>
              <a:off x="3631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"/>
            <p:cNvSpPr/>
            <p:nvPr/>
          </p:nvSpPr>
          <p:spPr>
            <a:xfrm>
              <a:off x="3732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"/>
            <p:cNvSpPr/>
            <p:nvPr/>
          </p:nvSpPr>
          <p:spPr>
            <a:xfrm>
              <a:off x="3834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"/>
            <p:cNvSpPr/>
            <p:nvPr/>
          </p:nvSpPr>
          <p:spPr>
            <a:xfrm>
              <a:off x="39362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"/>
            <p:cNvSpPr/>
            <p:nvPr/>
          </p:nvSpPr>
          <p:spPr>
            <a:xfrm>
              <a:off x="4037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"/>
            <p:cNvSpPr/>
            <p:nvPr/>
          </p:nvSpPr>
          <p:spPr>
            <a:xfrm>
              <a:off x="413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"/>
            <p:cNvSpPr/>
            <p:nvPr/>
          </p:nvSpPr>
          <p:spPr>
            <a:xfrm>
              <a:off x="42407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"/>
            <p:cNvSpPr/>
            <p:nvPr/>
          </p:nvSpPr>
          <p:spPr>
            <a:xfrm>
              <a:off x="434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"/>
            <p:cNvSpPr/>
            <p:nvPr/>
          </p:nvSpPr>
          <p:spPr>
            <a:xfrm>
              <a:off x="444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"/>
            <p:cNvSpPr/>
            <p:nvPr/>
          </p:nvSpPr>
          <p:spPr>
            <a:xfrm>
              <a:off x="454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"/>
            <p:cNvSpPr/>
            <p:nvPr/>
          </p:nvSpPr>
          <p:spPr>
            <a:xfrm>
              <a:off x="464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"/>
            <p:cNvSpPr/>
            <p:nvPr/>
          </p:nvSpPr>
          <p:spPr>
            <a:xfrm>
              <a:off x="474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"/>
            <p:cNvSpPr/>
            <p:nvPr/>
          </p:nvSpPr>
          <p:spPr>
            <a:xfrm>
              <a:off x="485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"/>
            <p:cNvSpPr/>
            <p:nvPr/>
          </p:nvSpPr>
          <p:spPr>
            <a:xfrm>
              <a:off x="495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"/>
            <p:cNvSpPr/>
            <p:nvPr/>
          </p:nvSpPr>
          <p:spPr>
            <a:xfrm>
              <a:off x="505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"/>
            <p:cNvSpPr/>
            <p:nvPr/>
          </p:nvSpPr>
          <p:spPr>
            <a:xfrm>
              <a:off x="515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"/>
            <p:cNvSpPr/>
            <p:nvPr/>
          </p:nvSpPr>
          <p:spPr>
            <a:xfrm>
              <a:off x="5256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"/>
            <p:cNvSpPr/>
            <p:nvPr/>
          </p:nvSpPr>
          <p:spPr>
            <a:xfrm>
              <a:off x="535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"/>
            <p:cNvSpPr/>
            <p:nvPr/>
          </p:nvSpPr>
          <p:spPr>
            <a:xfrm>
              <a:off x="5459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"/>
            <p:cNvSpPr/>
            <p:nvPr/>
          </p:nvSpPr>
          <p:spPr>
            <a:xfrm>
              <a:off x="5561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"/>
            <p:cNvSpPr/>
            <p:nvPr/>
          </p:nvSpPr>
          <p:spPr>
            <a:xfrm>
              <a:off x="5662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"/>
            <p:cNvSpPr/>
            <p:nvPr/>
          </p:nvSpPr>
          <p:spPr>
            <a:xfrm>
              <a:off x="57644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"/>
            <p:cNvSpPr/>
            <p:nvPr/>
          </p:nvSpPr>
          <p:spPr>
            <a:xfrm>
              <a:off x="58662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"/>
            <p:cNvSpPr/>
            <p:nvPr/>
          </p:nvSpPr>
          <p:spPr>
            <a:xfrm>
              <a:off x="5967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"/>
            <p:cNvSpPr/>
            <p:nvPr/>
          </p:nvSpPr>
          <p:spPr>
            <a:xfrm>
              <a:off x="606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"/>
            <p:cNvSpPr/>
            <p:nvPr/>
          </p:nvSpPr>
          <p:spPr>
            <a:xfrm>
              <a:off x="6171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"/>
            <p:cNvSpPr/>
            <p:nvPr/>
          </p:nvSpPr>
          <p:spPr>
            <a:xfrm>
              <a:off x="627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"/>
            <p:cNvSpPr/>
            <p:nvPr/>
          </p:nvSpPr>
          <p:spPr>
            <a:xfrm>
              <a:off x="637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"/>
            <p:cNvSpPr/>
            <p:nvPr/>
          </p:nvSpPr>
          <p:spPr>
            <a:xfrm>
              <a:off x="647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"/>
            <p:cNvSpPr/>
            <p:nvPr/>
          </p:nvSpPr>
          <p:spPr>
            <a:xfrm>
              <a:off x="657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"/>
            <p:cNvSpPr/>
            <p:nvPr/>
          </p:nvSpPr>
          <p:spPr>
            <a:xfrm>
              <a:off x="667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"/>
            <p:cNvSpPr/>
            <p:nvPr/>
          </p:nvSpPr>
          <p:spPr>
            <a:xfrm>
              <a:off x="678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"/>
            <p:cNvSpPr/>
            <p:nvPr/>
          </p:nvSpPr>
          <p:spPr>
            <a:xfrm>
              <a:off x="688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"/>
            <p:cNvSpPr/>
            <p:nvPr/>
          </p:nvSpPr>
          <p:spPr>
            <a:xfrm>
              <a:off x="698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"/>
            <p:cNvSpPr/>
            <p:nvPr/>
          </p:nvSpPr>
          <p:spPr>
            <a:xfrm>
              <a:off x="708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"/>
            <p:cNvSpPr/>
            <p:nvPr/>
          </p:nvSpPr>
          <p:spPr>
            <a:xfrm>
              <a:off x="7186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"/>
            <p:cNvSpPr/>
            <p:nvPr/>
          </p:nvSpPr>
          <p:spPr>
            <a:xfrm>
              <a:off x="728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"/>
            <p:cNvSpPr/>
            <p:nvPr/>
          </p:nvSpPr>
          <p:spPr>
            <a:xfrm>
              <a:off x="27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8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"/>
            <p:cNvSpPr/>
            <p:nvPr/>
          </p:nvSpPr>
          <p:spPr>
            <a:xfrm>
              <a:off x="3807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"/>
            <p:cNvSpPr/>
            <p:nvPr/>
          </p:nvSpPr>
          <p:spPr>
            <a:xfrm>
              <a:off x="48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"/>
            <p:cNvSpPr/>
            <p:nvPr/>
          </p:nvSpPr>
          <p:spPr>
            <a:xfrm>
              <a:off x="58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"/>
            <p:cNvSpPr/>
            <p:nvPr/>
          </p:nvSpPr>
          <p:spPr>
            <a:xfrm>
              <a:off x="68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"/>
            <p:cNvSpPr/>
            <p:nvPr/>
          </p:nvSpPr>
          <p:spPr>
            <a:xfrm>
              <a:off x="78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"/>
            <p:cNvSpPr/>
            <p:nvPr/>
          </p:nvSpPr>
          <p:spPr>
            <a:xfrm>
              <a:off x="88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"/>
            <p:cNvSpPr/>
            <p:nvPr/>
          </p:nvSpPr>
          <p:spPr>
            <a:xfrm>
              <a:off x="99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"/>
            <p:cNvSpPr/>
            <p:nvPr/>
          </p:nvSpPr>
          <p:spPr>
            <a:xfrm>
              <a:off x="109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"/>
            <p:cNvSpPr/>
            <p:nvPr/>
          </p:nvSpPr>
          <p:spPr>
            <a:xfrm>
              <a:off x="119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"/>
            <p:cNvSpPr/>
            <p:nvPr/>
          </p:nvSpPr>
          <p:spPr>
            <a:xfrm>
              <a:off x="129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"/>
            <p:cNvSpPr/>
            <p:nvPr/>
          </p:nvSpPr>
          <p:spPr>
            <a:xfrm>
              <a:off x="1396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"/>
            <p:cNvSpPr/>
            <p:nvPr/>
          </p:nvSpPr>
          <p:spPr>
            <a:xfrm>
              <a:off x="149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"/>
            <p:cNvSpPr/>
            <p:nvPr/>
          </p:nvSpPr>
          <p:spPr>
            <a:xfrm>
              <a:off x="1599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"/>
            <p:cNvSpPr/>
            <p:nvPr/>
          </p:nvSpPr>
          <p:spPr>
            <a:xfrm>
              <a:off x="1701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"/>
            <p:cNvSpPr/>
            <p:nvPr/>
          </p:nvSpPr>
          <p:spPr>
            <a:xfrm>
              <a:off x="18029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"/>
            <p:cNvSpPr/>
            <p:nvPr/>
          </p:nvSpPr>
          <p:spPr>
            <a:xfrm>
              <a:off x="19044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"/>
            <p:cNvSpPr/>
            <p:nvPr/>
          </p:nvSpPr>
          <p:spPr>
            <a:xfrm>
              <a:off x="20062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"/>
            <p:cNvSpPr/>
            <p:nvPr/>
          </p:nvSpPr>
          <p:spPr>
            <a:xfrm>
              <a:off x="2107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"/>
            <p:cNvSpPr/>
            <p:nvPr/>
          </p:nvSpPr>
          <p:spPr>
            <a:xfrm>
              <a:off x="220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"/>
            <p:cNvSpPr/>
            <p:nvPr/>
          </p:nvSpPr>
          <p:spPr>
            <a:xfrm>
              <a:off x="2311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"/>
            <p:cNvSpPr/>
            <p:nvPr/>
          </p:nvSpPr>
          <p:spPr>
            <a:xfrm>
              <a:off x="241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"/>
            <p:cNvSpPr/>
            <p:nvPr/>
          </p:nvSpPr>
          <p:spPr>
            <a:xfrm>
              <a:off x="251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"/>
            <p:cNvSpPr/>
            <p:nvPr/>
          </p:nvSpPr>
          <p:spPr>
            <a:xfrm>
              <a:off x="261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"/>
            <p:cNvSpPr/>
            <p:nvPr/>
          </p:nvSpPr>
          <p:spPr>
            <a:xfrm>
              <a:off x="271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"/>
            <p:cNvSpPr/>
            <p:nvPr/>
          </p:nvSpPr>
          <p:spPr>
            <a:xfrm>
              <a:off x="281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"/>
            <p:cNvSpPr/>
            <p:nvPr/>
          </p:nvSpPr>
          <p:spPr>
            <a:xfrm>
              <a:off x="292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"/>
            <p:cNvSpPr/>
            <p:nvPr/>
          </p:nvSpPr>
          <p:spPr>
            <a:xfrm>
              <a:off x="302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"/>
            <p:cNvSpPr/>
            <p:nvPr/>
          </p:nvSpPr>
          <p:spPr>
            <a:xfrm>
              <a:off x="312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"/>
            <p:cNvSpPr/>
            <p:nvPr/>
          </p:nvSpPr>
          <p:spPr>
            <a:xfrm>
              <a:off x="322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"/>
            <p:cNvSpPr/>
            <p:nvPr/>
          </p:nvSpPr>
          <p:spPr>
            <a:xfrm>
              <a:off x="33266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"/>
            <p:cNvSpPr/>
            <p:nvPr/>
          </p:nvSpPr>
          <p:spPr>
            <a:xfrm>
              <a:off x="342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"/>
            <p:cNvSpPr/>
            <p:nvPr/>
          </p:nvSpPr>
          <p:spPr>
            <a:xfrm>
              <a:off x="3529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"/>
            <p:cNvSpPr/>
            <p:nvPr/>
          </p:nvSpPr>
          <p:spPr>
            <a:xfrm>
              <a:off x="3631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"/>
            <p:cNvSpPr/>
            <p:nvPr/>
          </p:nvSpPr>
          <p:spPr>
            <a:xfrm>
              <a:off x="3732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"/>
            <p:cNvSpPr/>
            <p:nvPr/>
          </p:nvSpPr>
          <p:spPr>
            <a:xfrm>
              <a:off x="3834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"/>
            <p:cNvSpPr/>
            <p:nvPr/>
          </p:nvSpPr>
          <p:spPr>
            <a:xfrm>
              <a:off x="39362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"/>
            <p:cNvSpPr/>
            <p:nvPr/>
          </p:nvSpPr>
          <p:spPr>
            <a:xfrm>
              <a:off x="4037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"/>
            <p:cNvSpPr/>
            <p:nvPr/>
          </p:nvSpPr>
          <p:spPr>
            <a:xfrm>
              <a:off x="413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"/>
            <p:cNvSpPr/>
            <p:nvPr/>
          </p:nvSpPr>
          <p:spPr>
            <a:xfrm>
              <a:off x="42407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"/>
            <p:cNvSpPr/>
            <p:nvPr/>
          </p:nvSpPr>
          <p:spPr>
            <a:xfrm>
              <a:off x="434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"/>
            <p:cNvSpPr/>
            <p:nvPr/>
          </p:nvSpPr>
          <p:spPr>
            <a:xfrm>
              <a:off x="444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"/>
            <p:cNvSpPr/>
            <p:nvPr/>
          </p:nvSpPr>
          <p:spPr>
            <a:xfrm>
              <a:off x="454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"/>
            <p:cNvSpPr/>
            <p:nvPr/>
          </p:nvSpPr>
          <p:spPr>
            <a:xfrm>
              <a:off x="464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"/>
            <p:cNvSpPr/>
            <p:nvPr/>
          </p:nvSpPr>
          <p:spPr>
            <a:xfrm>
              <a:off x="474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"/>
            <p:cNvSpPr/>
            <p:nvPr/>
          </p:nvSpPr>
          <p:spPr>
            <a:xfrm>
              <a:off x="485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"/>
            <p:cNvSpPr/>
            <p:nvPr/>
          </p:nvSpPr>
          <p:spPr>
            <a:xfrm>
              <a:off x="495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"/>
            <p:cNvSpPr/>
            <p:nvPr/>
          </p:nvSpPr>
          <p:spPr>
            <a:xfrm>
              <a:off x="505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"/>
            <p:cNvSpPr/>
            <p:nvPr/>
          </p:nvSpPr>
          <p:spPr>
            <a:xfrm>
              <a:off x="515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"/>
            <p:cNvSpPr/>
            <p:nvPr/>
          </p:nvSpPr>
          <p:spPr>
            <a:xfrm>
              <a:off x="5256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"/>
            <p:cNvSpPr/>
            <p:nvPr/>
          </p:nvSpPr>
          <p:spPr>
            <a:xfrm>
              <a:off x="535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"/>
            <p:cNvSpPr/>
            <p:nvPr/>
          </p:nvSpPr>
          <p:spPr>
            <a:xfrm>
              <a:off x="5459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"/>
            <p:cNvSpPr/>
            <p:nvPr/>
          </p:nvSpPr>
          <p:spPr>
            <a:xfrm>
              <a:off x="5561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"/>
            <p:cNvSpPr/>
            <p:nvPr/>
          </p:nvSpPr>
          <p:spPr>
            <a:xfrm>
              <a:off x="5662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"/>
            <p:cNvSpPr/>
            <p:nvPr/>
          </p:nvSpPr>
          <p:spPr>
            <a:xfrm>
              <a:off x="57644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"/>
            <p:cNvSpPr/>
            <p:nvPr/>
          </p:nvSpPr>
          <p:spPr>
            <a:xfrm>
              <a:off x="58662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"/>
            <p:cNvSpPr/>
            <p:nvPr/>
          </p:nvSpPr>
          <p:spPr>
            <a:xfrm>
              <a:off x="5967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"/>
            <p:cNvSpPr/>
            <p:nvPr/>
          </p:nvSpPr>
          <p:spPr>
            <a:xfrm>
              <a:off x="606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"/>
            <p:cNvSpPr/>
            <p:nvPr/>
          </p:nvSpPr>
          <p:spPr>
            <a:xfrm>
              <a:off x="6171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"/>
            <p:cNvSpPr/>
            <p:nvPr/>
          </p:nvSpPr>
          <p:spPr>
            <a:xfrm>
              <a:off x="627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"/>
            <p:cNvSpPr/>
            <p:nvPr/>
          </p:nvSpPr>
          <p:spPr>
            <a:xfrm>
              <a:off x="637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"/>
            <p:cNvSpPr/>
            <p:nvPr/>
          </p:nvSpPr>
          <p:spPr>
            <a:xfrm>
              <a:off x="647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"/>
            <p:cNvSpPr/>
            <p:nvPr/>
          </p:nvSpPr>
          <p:spPr>
            <a:xfrm>
              <a:off x="657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"/>
            <p:cNvSpPr/>
            <p:nvPr/>
          </p:nvSpPr>
          <p:spPr>
            <a:xfrm>
              <a:off x="667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"/>
            <p:cNvSpPr/>
            <p:nvPr/>
          </p:nvSpPr>
          <p:spPr>
            <a:xfrm>
              <a:off x="678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"/>
            <p:cNvSpPr/>
            <p:nvPr/>
          </p:nvSpPr>
          <p:spPr>
            <a:xfrm>
              <a:off x="688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"/>
            <p:cNvSpPr/>
            <p:nvPr/>
          </p:nvSpPr>
          <p:spPr>
            <a:xfrm>
              <a:off x="698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"/>
            <p:cNvSpPr/>
            <p:nvPr/>
          </p:nvSpPr>
          <p:spPr>
            <a:xfrm>
              <a:off x="708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"/>
            <p:cNvSpPr/>
            <p:nvPr/>
          </p:nvSpPr>
          <p:spPr>
            <a:xfrm>
              <a:off x="7186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"/>
            <p:cNvSpPr/>
            <p:nvPr/>
          </p:nvSpPr>
          <p:spPr>
            <a:xfrm>
              <a:off x="728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"/>
            <p:cNvSpPr/>
            <p:nvPr/>
          </p:nvSpPr>
          <p:spPr>
            <a:xfrm>
              <a:off x="27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9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"/>
            <p:cNvSpPr/>
            <p:nvPr/>
          </p:nvSpPr>
          <p:spPr>
            <a:xfrm>
              <a:off x="3807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"/>
            <p:cNvSpPr/>
            <p:nvPr/>
          </p:nvSpPr>
          <p:spPr>
            <a:xfrm>
              <a:off x="48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"/>
            <p:cNvSpPr/>
            <p:nvPr/>
          </p:nvSpPr>
          <p:spPr>
            <a:xfrm>
              <a:off x="58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"/>
            <p:cNvSpPr/>
            <p:nvPr/>
          </p:nvSpPr>
          <p:spPr>
            <a:xfrm>
              <a:off x="68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"/>
            <p:cNvSpPr/>
            <p:nvPr/>
          </p:nvSpPr>
          <p:spPr>
            <a:xfrm>
              <a:off x="78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"/>
            <p:cNvSpPr/>
            <p:nvPr/>
          </p:nvSpPr>
          <p:spPr>
            <a:xfrm>
              <a:off x="88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"/>
            <p:cNvSpPr/>
            <p:nvPr/>
          </p:nvSpPr>
          <p:spPr>
            <a:xfrm>
              <a:off x="99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"/>
            <p:cNvSpPr/>
            <p:nvPr/>
          </p:nvSpPr>
          <p:spPr>
            <a:xfrm>
              <a:off x="109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"/>
            <p:cNvSpPr/>
            <p:nvPr/>
          </p:nvSpPr>
          <p:spPr>
            <a:xfrm>
              <a:off x="119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"/>
            <p:cNvSpPr/>
            <p:nvPr/>
          </p:nvSpPr>
          <p:spPr>
            <a:xfrm>
              <a:off x="129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"/>
            <p:cNvSpPr/>
            <p:nvPr/>
          </p:nvSpPr>
          <p:spPr>
            <a:xfrm>
              <a:off x="1396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"/>
            <p:cNvSpPr/>
            <p:nvPr/>
          </p:nvSpPr>
          <p:spPr>
            <a:xfrm>
              <a:off x="149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"/>
            <p:cNvSpPr/>
            <p:nvPr/>
          </p:nvSpPr>
          <p:spPr>
            <a:xfrm>
              <a:off x="1599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"/>
            <p:cNvSpPr/>
            <p:nvPr/>
          </p:nvSpPr>
          <p:spPr>
            <a:xfrm>
              <a:off x="1701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"/>
            <p:cNvSpPr/>
            <p:nvPr/>
          </p:nvSpPr>
          <p:spPr>
            <a:xfrm>
              <a:off x="18029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"/>
            <p:cNvSpPr/>
            <p:nvPr/>
          </p:nvSpPr>
          <p:spPr>
            <a:xfrm>
              <a:off x="19044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"/>
            <p:cNvSpPr/>
            <p:nvPr/>
          </p:nvSpPr>
          <p:spPr>
            <a:xfrm>
              <a:off x="20062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"/>
            <p:cNvSpPr/>
            <p:nvPr/>
          </p:nvSpPr>
          <p:spPr>
            <a:xfrm>
              <a:off x="2107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"/>
            <p:cNvSpPr/>
            <p:nvPr/>
          </p:nvSpPr>
          <p:spPr>
            <a:xfrm>
              <a:off x="220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"/>
            <p:cNvSpPr/>
            <p:nvPr/>
          </p:nvSpPr>
          <p:spPr>
            <a:xfrm>
              <a:off x="2311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"/>
            <p:cNvSpPr/>
            <p:nvPr/>
          </p:nvSpPr>
          <p:spPr>
            <a:xfrm>
              <a:off x="241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"/>
            <p:cNvSpPr/>
            <p:nvPr/>
          </p:nvSpPr>
          <p:spPr>
            <a:xfrm>
              <a:off x="251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"/>
            <p:cNvSpPr/>
            <p:nvPr/>
          </p:nvSpPr>
          <p:spPr>
            <a:xfrm>
              <a:off x="261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"/>
            <p:cNvSpPr/>
            <p:nvPr/>
          </p:nvSpPr>
          <p:spPr>
            <a:xfrm>
              <a:off x="271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"/>
            <p:cNvSpPr/>
            <p:nvPr/>
          </p:nvSpPr>
          <p:spPr>
            <a:xfrm>
              <a:off x="281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"/>
            <p:cNvSpPr/>
            <p:nvPr/>
          </p:nvSpPr>
          <p:spPr>
            <a:xfrm>
              <a:off x="292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"/>
            <p:cNvSpPr/>
            <p:nvPr/>
          </p:nvSpPr>
          <p:spPr>
            <a:xfrm>
              <a:off x="302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"/>
            <p:cNvSpPr/>
            <p:nvPr/>
          </p:nvSpPr>
          <p:spPr>
            <a:xfrm>
              <a:off x="312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"/>
            <p:cNvSpPr/>
            <p:nvPr/>
          </p:nvSpPr>
          <p:spPr>
            <a:xfrm>
              <a:off x="322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"/>
            <p:cNvSpPr/>
            <p:nvPr/>
          </p:nvSpPr>
          <p:spPr>
            <a:xfrm>
              <a:off x="33266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"/>
            <p:cNvSpPr/>
            <p:nvPr/>
          </p:nvSpPr>
          <p:spPr>
            <a:xfrm>
              <a:off x="342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"/>
            <p:cNvSpPr/>
            <p:nvPr/>
          </p:nvSpPr>
          <p:spPr>
            <a:xfrm>
              <a:off x="3529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"/>
            <p:cNvSpPr/>
            <p:nvPr/>
          </p:nvSpPr>
          <p:spPr>
            <a:xfrm>
              <a:off x="3631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"/>
            <p:cNvSpPr/>
            <p:nvPr/>
          </p:nvSpPr>
          <p:spPr>
            <a:xfrm>
              <a:off x="3732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"/>
            <p:cNvSpPr/>
            <p:nvPr/>
          </p:nvSpPr>
          <p:spPr>
            <a:xfrm>
              <a:off x="3834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"/>
            <p:cNvSpPr/>
            <p:nvPr/>
          </p:nvSpPr>
          <p:spPr>
            <a:xfrm>
              <a:off x="39362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"/>
            <p:cNvSpPr/>
            <p:nvPr/>
          </p:nvSpPr>
          <p:spPr>
            <a:xfrm>
              <a:off x="4037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"/>
            <p:cNvSpPr/>
            <p:nvPr/>
          </p:nvSpPr>
          <p:spPr>
            <a:xfrm>
              <a:off x="413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"/>
            <p:cNvSpPr/>
            <p:nvPr/>
          </p:nvSpPr>
          <p:spPr>
            <a:xfrm>
              <a:off x="42407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"/>
            <p:cNvSpPr/>
            <p:nvPr/>
          </p:nvSpPr>
          <p:spPr>
            <a:xfrm>
              <a:off x="434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"/>
            <p:cNvSpPr/>
            <p:nvPr/>
          </p:nvSpPr>
          <p:spPr>
            <a:xfrm>
              <a:off x="444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"/>
            <p:cNvSpPr/>
            <p:nvPr/>
          </p:nvSpPr>
          <p:spPr>
            <a:xfrm>
              <a:off x="454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"/>
            <p:cNvSpPr/>
            <p:nvPr/>
          </p:nvSpPr>
          <p:spPr>
            <a:xfrm>
              <a:off x="464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"/>
            <p:cNvSpPr/>
            <p:nvPr/>
          </p:nvSpPr>
          <p:spPr>
            <a:xfrm>
              <a:off x="474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"/>
            <p:cNvSpPr/>
            <p:nvPr/>
          </p:nvSpPr>
          <p:spPr>
            <a:xfrm>
              <a:off x="485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"/>
            <p:cNvSpPr/>
            <p:nvPr/>
          </p:nvSpPr>
          <p:spPr>
            <a:xfrm>
              <a:off x="495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"/>
            <p:cNvSpPr/>
            <p:nvPr/>
          </p:nvSpPr>
          <p:spPr>
            <a:xfrm>
              <a:off x="505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"/>
            <p:cNvSpPr/>
            <p:nvPr/>
          </p:nvSpPr>
          <p:spPr>
            <a:xfrm>
              <a:off x="515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"/>
            <p:cNvSpPr/>
            <p:nvPr/>
          </p:nvSpPr>
          <p:spPr>
            <a:xfrm>
              <a:off x="5256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"/>
            <p:cNvSpPr/>
            <p:nvPr/>
          </p:nvSpPr>
          <p:spPr>
            <a:xfrm>
              <a:off x="535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"/>
            <p:cNvSpPr/>
            <p:nvPr/>
          </p:nvSpPr>
          <p:spPr>
            <a:xfrm>
              <a:off x="5459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"/>
            <p:cNvSpPr/>
            <p:nvPr/>
          </p:nvSpPr>
          <p:spPr>
            <a:xfrm>
              <a:off x="5561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"/>
            <p:cNvSpPr/>
            <p:nvPr/>
          </p:nvSpPr>
          <p:spPr>
            <a:xfrm>
              <a:off x="5662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"/>
            <p:cNvSpPr/>
            <p:nvPr/>
          </p:nvSpPr>
          <p:spPr>
            <a:xfrm>
              <a:off x="57644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"/>
            <p:cNvSpPr/>
            <p:nvPr/>
          </p:nvSpPr>
          <p:spPr>
            <a:xfrm>
              <a:off x="58662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"/>
            <p:cNvSpPr/>
            <p:nvPr/>
          </p:nvSpPr>
          <p:spPr>
            <a:xfrm>
              <a:off x="5967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"/>
            <p:cNvSpPr/>
            <p:nvPr/>
          </p:nvSpPr>
          <p:spPr>
            <a:xfrm>
              <a:off x="606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"/>
            <p:cNvSpPr/>
            <p:nvPr/>
          </p:nvSpPr>
          <p:spPr>
            <a:xfrm>
              <a:off x="6171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"/>
            <p:cNvSpPr/>
            <p:nvPr/>
          </p:nvSpPr>
          <p:spPr>
            <a:xfrm>
              <a:off x="627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"/>
            <p:cNvSpPr/>
            <p:nvPr/>
          </p:nvSpPr>
          <p:spPr>
            <a:xfrm>
              <a:off x="637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"/>
            <p:cNvSpPr/>
            <p:nvPr/>
          </p:nvSpPr>
          <p:spPr>
            <a:xfrm>
              <a:off x="647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"/>
            <p:cNvSpPr/>
            <p:nvPr/>
          </p:nvSpPr>
          <p:spPr>
            <a:xfrm>
              <a:off x="657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"/>
            <p:cNvSpPr/>
            <p:nvPr/>
          </p:nvSpPr>
          <p:spPr>
            <a:xfrm>
              <a:off x="667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"/>
            <p:cNvSpPr/>
            <p:nvPr/>
          </p:nvSpPr>
          <p:spPr>
            <a:xfrm>
              <a:off x="678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"/>
            <p:cNvSpPr/>
            <p:nvPr/>
          </p:nvSpPr>
          <p:spPr>
            <a:xfrm>
              <a:off x="688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"/>
            <p:cNvSpPr/>
            <p:nvPr/>
          </p:nvSpPr>
          <p:spPr>
            <a:xfrm>
              <a:off x="698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"/>
            <p:cNvSpPr/>
            <p:nvPr/>
          </p:nvSpPr>
          <p:spPr>
            <a:xfrm>
              <a:off x="708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"/>
            <p:cNvSpPr/>
            <p:nvPr/>
          </p:nvSpPr>
          <p:spPr>
            <a:xfrm>
              <a:off x="7186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"/>
            <p:cNvSpPr/>
            <p:nvPr/>
          </p:nvSpPr>
          <p:spPr>
            <a:xfrm>
              <a:off x="728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"/>
            <p:cNvSpPr/>
            <p:nvPr/>
          </p:nvSpPr>
          <p:spPr>
            <a:xfrm>
              <a:off x="27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"/>
            <p:cNvSpPr/>
            <p:nvPr/>
          </p:nvSpPr>
          <p:spPr>
            <a:xfrm>
              <a:off x="3807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"/>
            <p:cNvSpPr/>
            <p:nvPr/>
          </p:nvSpPr>
          <p:spPr>
            <a:xfrm>
              <a:off x="48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"/>
            <p:cNvSpPr/>
            <p:nvPr/>
          </p:nvSpPr>
          <p:spPr>
            <a:xfrm>
              <a:off x="58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"/>
            <p:cNvSpPr/>
            <p:nvPr/>
          </p:nvSpPr>
          <p:spPr>
            <a:xfrm>
              <a:off x="68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"/>
            <p:cNvSpPr/>
            <p:nvPr/>
          </p:nvSpPr>
          <p:spPr>
            <a:xfrm>
              <a:off x="78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"/>
            <p:cNvSpPr/>
            <p:nvPr/>
          </p:nvSpPr>
          <p:spPr>
            <a:xfrm>
              <a:off x="88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"/>
            <p:cNvSpPr/>
            <p:nvPr/>
          </p:nvSpPr>
          <p:spPr>
            <a:xfrm>
              <a:off x="99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"/>
            <p:cNvSpPr/>
            <p:nvPr/>
          </p:nvSpPr>
          <p:spPr>
            <a:xfrm>
              <a:off x="109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"/>
            <p:cNvSpPr/>
            <p:nvPr/>
          </p:nvSpPr>
          <p:spPr>
            <a:xfrm>
              <a:off x="119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"/>
            <p:cNvSpPr/>
            <p:nvPr/>
          </p:nvSpPr>
          <p:spPr>
            <a:xfrm>
              <a:off x="129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"/>
            <p:cNvSpPr/>
            <p:nvPr/>
          </p:nvSpPr>
          <p:spPr>
            <a:xfrm>
              <a:off x="1396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"/>
            <p:cNvSpPr/>
            <p:nvPr/>
          </p:nvSpPr>
          <p:spPr>
            <a:xfrm>
              <a:off x="149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"/>
            <p:cNvSpPr/>
            <p:nvPr/>
          </p:nvSpPr>
          <p:spPr>
            <a:xfrm>
              <a:off x="1599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"/>
            <p:cNvSpPr/>
            <p:nvPr/>
          </p:nvSpPr>
          <p:spPr>
            <a:xfrm>
              <a:off x="1701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"/>
            <p:cNvSpPr/>
            <p:nvPr/>
          </p:nvSpPr>
          <p:spPr>
            <a:xfrm>
              <a:off x="18029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"/>
            <p:cNvSpPr/>
            <p:nvPr/>
          </p:nvSpPr>
          <p:spPr>
            <a:xfrm>
              <a:off x="19044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"/>
            <p:cNvSpPr/>
            <p:nvPr/>
          </p:nvSpPr>
          <p:spPr>
            <a:xfrm>
              <a:off x="20062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"/>
            <p:cNvSpPr/>
            <p:nvPr/>
          </p:nvSpPr>
          <p:spPr>
            <a:xfrm>
              <a:off x="2107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"/>
            <p:cNvSpPr/>
            <p:nvPr/>
          </p:nvSpPr>
          <p:spPr>
            <a:xfrm>
              <a:off x="220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"/>
            <p:cNvSpPr/>
            <p:nvPr/>
          </p:nvSpPr>
          <p:spPr>
            <a:xfrm>
              <a:off x="2311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"/>
            <p:cNvSpPr/>
            <p:nvPr/>
          </p:nvSpPr>
          <p:spPr>
            <a:xfrm>
              <a:off x="241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"/>
            <p:cNvSpPr/>
            <p:nvPr/>
          </p:nvSpPr>
          <p:spPr>
            <a:xfrm>
              <a:off x="251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"/>
            <p:cNvSpPr/>
            <p:nvPr/>
          </p:nvSpPr>
          <p:spPr>
            <a:xfrm>
              <a:off x="261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"/>
            <p:cNvSpPr/>
            <p:nvPr/>
          </p:nvSpPr>
          <p:spPr>
            <a:xfrm>
              <a:off x="271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"/>
            <p:cNvSpPr/>
            <p:nvPr/>
          </p:nvSpPr>
          <p:spPr>
            <a:xfrm>
              <a:off x="281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"/>
            <p:cNvSpPr/>
            <p:nvPr/>
          </p:nvSpPr>
          <p:spPr>
            <a:xfrm>
              <a:off x="292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"/>
            <p:cNvSpPr/>
            <p:nvPr/>
          </p:nvSpPr>
          <p:spPr>
            <a:xfrm>
              <a:off x="302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"/>
            <p:cNvSpPr/>
            <p:nvPr/>
          </p:nvSpPr>
          <p:spPr>
            <a:xfrm>
              <a:off x="312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"/>
            <p:cNvSpPr/>
            <p:nvPr/>
          </p:nvSpPr>
          <p:spPr>
            <a:xfrm>
              <a:off x="322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"/>
            <p:cNvSpPr/>
            <p:nvPr/>
          </p:nvSpPr>
          <p:spPr>
            <a:xfrm>
              <a:off x="33266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"/>
            <p:cNvSpPr/>
            <p:nvPr/>
          </p:nvSpPr>
          <p:spPr>
            <a:xfrm>
              <a:off x="342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"/>
            <p:cNvSpPr/>
            <p:nvPr/>
          </p:nvSpPr>
          <p:spPr>
            <a:xfrm>
              <a:off x="3529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"/>
            <p:cNvSpPr/>
            <p:nvPr/>
          </p:nvSpPr>
          <p:spPr>
            <a:xfrm>
              <a:off x="3631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"/>
            <p:cNvSpPr/>
            <p:nvPr/>
          </p:nvSpPr>
          <p:spPr>
            <a:xfrm>
              <a:off x="3732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"/>
            <p:cNvSpPr/>
            <p:nvPr/>
          </p:nvSpPr>
          <p:spPr>
            <a:xfrm>
              <a:off x="3834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"/>
            <p:cNvSpPr/>
            <p:nvPr/>
          </p:nvSpPr>
          <p:spPr>
            <a:xfrm>
              <a:off x="39362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"/>
            <p:cNvSpPr/>
            <p:nvPr/>
          </p:nvSpPr>
          <p:spPr>
            <a:xfrm>
              <a:off x="4037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"/>
            <p:cNvSpPr/>
            <p:nvPr/>
          </p:nvSpPr>
          <p:spPr>
            <a:xfrm>
              <a:off x="413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"/>
            <p:cNvSpPr/>
            <p:nvPr/>
          </p:nvSpPr>
          <p:spPr>
            <a:xfrm>
              <a:off x="42407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"/>
            <p:cNvSpPr/>
            <p:nvPr/>
          </p:nvSpPr>
          <p:spPr>
            <a:xfrm>
              <a:off x="434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"/>
            <p:cNvSpPr/>
            <p:nvPr/>
          </p:nvSpPr>
          <p:spPr>
            <a:xfrm>
              <a:off x="444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"/>
            <p:cNvSpPr/>
            <p:nvPr/>
          </p:nvSpPr>
          <p:spPr>
            <a:xfrm>
              <a:off x="454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"/>
            <p:cNvSpPr/>
            <p:nvPr/>
          </p:nvSpPr>
          <p:spPr>
            <a:xfrm>
              <a:off x="464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"/>
            <p:cNvSpPr/>
            <p:nvPr/>
          </p:nvSpPr>
          <p:spPr>
            <a:xfrm>
              <a:off x="474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"/>
            <p:cNvSpPr/>
            <p:nvPr/>
          </p:nvSpPr>
          <p:spPr>
            <a:xfrm>
              <a:off x="485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"/>
            <p:cNvSpPr/>
            <p:nvPr/>
          </p:nvSpPr>
          <p:spPr>
            <a:xfrm>
              <a:off x="495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"/>
            <p:cNvSpPr/>
            <p:nvPr/>
          </p:nvSpPr>
          <p:spPr>
            <a:xfrm>
              <a:off x="505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"/>
            <p:cNvSpPr/>
            <p:nvPr/>
          </p:nvSpPr>
          <p:spPr>
            <a:xfrm>
              <a:off x="515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"/>
            <p:cNvSpPr/>
            <p:nvPr/>
          </p:nvSpPr>
          <p:spPr>
            <a:xfrm>
              <a:off x="5256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"/>
            <p:cNvSpPr/>
            <p:nvPr/>
          </p:nvSpPr>
          <p:spPr>
            <a:xfrm>
              <a:off x="535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"/>
            <p:cNvSpPr/>
            <p:nvPr/>
          </p:nvSpPr>
          <p:spPr>
            <a:xfrm>
              <a:off x="5459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"/>
            <p:cNvSpPr/>
            <p:nvPr/>
          </p:nvSpPr>
          <p:spPr>
            <a:xfrm>
              <a:off x="5561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"/>
            <p:cNvSpPr/>
            <p:nvPr/>
          </p:nvSpPr>
          <p:spPr>
            <a:xfrm>
              <a:off x="5662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"/>
            <p:cNvSpPr/>
            <p:nvPr/>
          </p:nvSpPr>
          <p:spPr>
            <a:xfrm>
              <a:off x="57644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"/>
            <p:cNvSpPr/>
            <p:nvPr/>
          </p:nvSpPr>
          <p:spPr>
            <a:xfrm>
              <a:off x="58662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"/>
            <p:cNvSpPr/>
            <p:nvPr/>
          </p:nvSpPr>
          <p:spPr>
            <a:xfrm>
              <a:off x="5967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"/>
            <p:cNvSpPr/>
            <p:nvPr/>
          </p:nvSpPr>
          <p:spPr>
            <a:xfrm>
              <a:off x="606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"/>
            <p:cNvSpPr/>
            <p:nvPr/>
          </p:nvSpPr>
          <p:spPr>
            <a:xfrm>
              <a:off x="6171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"/>
            <p:cNvSpPr/>
            <p:nvPr/>
          </p:nvSpPr>
          <p:spPr>
            <a:xfrm>
              <a:off x="627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"/>
            <p:cNvSpPr/>
            <p:nvPr/>
          </p:nvSpPr>
          <p:spPr>
            <a:xfrm>
              <a:off x="637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"/>
            <p:cNvSpPr/>
            <p:nvPr/>
          </p:nvSpPr>
          <p:spPr>
            <a:xfrm>
              <a:off x="647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"/>
            <p:cNvSpPr/>
            <p:nvPr/>
          </p:nvSpPr>
          <p:spPr>
            <a:xfrm>
              <a:off x="657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"/>
            <p:cNvSpPr/>
            <p:nvPr/>
          </p:nvSpPr>
          <p:spPr>
            <a:xfrm>
              <a:off x="667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"/>
            <p:cNvSpPr/>
            <p:nvPr/>
          </p:nvSpPr>
          <p:spPr>
            <a:xfrm>
              <a:off x="678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"/>
            <p:cNvSpPr/>
            <p:nvPr/>
          </p:nvSpPr>
          <p:spPr>
            <a:xfrm>
              <a:off x="688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"/>
            <p:cNvSpPr/>
            <p:nvPr/>
          </p:nvSpPr>
          <p:spPr>
            <a:xfrm>
              <a:off x="698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"/>
            <p:cNvSpPr/>
            <p:nvPr/>
          </p:nvSpPr>
          <p:spPr>
            <a:xfrm>
              <a:off x="708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"/>
            <p:cNvSpPr/>
            <p:nvPr/>
          </p:nvSpPr>
          <p:spPr>
            <a:xfrm>
              <a:off x="7186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"/>
            <p:cNvSpPr/>
            <p:nvPr/>
          </p:nvSpPr>
          <p:spPr>
            <a:xfrm>
              <a:off x="728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"/>
            <p:cNvSpPr/>
            <p:nvPr/>
          </p:nvSpPr>
          <p:spPr>
            <a:xfrm>
              <a:off x="27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"/>
            <p:cNvSpPr/>
            <p:nvPr/>
          </p:nvSpPr>
          <p:spPr>
            <a:xfrm>
              <a:off x="3807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"/>
            <p:cNvSpPr/>
            <p:nvPr/>
          </p:nvSpPr>
          <p:spPr>
            <a:xfrm>
              <a:off x="48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"/>
            <p:cNvSpPr/>
            <p:nvPr/>
          </p:nvSpPr>
          <p:spPr>
            <a:xfrm>
              <a:off x="58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"/>
            <p:cNvSpPr/>
            <p:nvPr/>
          </p:nvSpPr>
          <p:spPr>
            <a:xfrm>
              <a:off x="68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"/>
            <p:cNvSpPr/>
            <p:nvPr/>
          </p:nvSpPr>
          <p:spPr>
            <a:xfrm>
              <a:off x="78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"/>
            <p:cNvSpPr/>
            <p:nvPr/>
          </p:nvSpPr>
          <p:spPr>
            <a:xfrm>
              <a:off x="88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"/>
            <p:cNvSpPr/>
            <p:nvPr/>
          </p:nvSpPr>
          <p:spPr>
            <a:xfrm>
              <a:off x="99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"/>
            <p:cNvSpPr/>
            <p:nvPr/>
          </p:nvSpPr>
          <p:spPr>
            <a:xfrm>
              <a:off x="109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"/>
            <p:cNvSpPr/>
            <p:nvPr/>
          </p:nvSpPr>
          <p:spPr>
            <a:xfrm>
              <a:off x="119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"/>
            <p:cNvSpPr/>
            <p:nvPr/>
          </p:nvSpPr>
          <p:spPr>
            <a:xfrm>
              <a:off x="129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"/>
            <p:cNvSpPr/>
            <p:nvPr/>
          </p:nvSpPr>
          <p:spPr>
            <a:xfrm>
              <a:off x="1396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"/>
            <p:cNvSpPr/>
            <p:nvPr/>
          </p:nvSpPr>
          <p:spPr>
            <a:xfrm>
              <a:off x="149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"/>
            <p:cNvSpPr/>
            <p:nvPr/>
          </p:nvSpPr>
          <p:spPr>
            <a:xfrm>
              <a:off x="1599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"/>
            <p:cNvSpPr/>
            <p:nvPr/>
          </p:nvSpPr>
          <p:spPr>
            <a:xfrm>
              <a:off x="1701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"/>
            <p:cNvSpPr/>
            <p:nvPr/>
          </p:nvSpPr>
          <p:spPr>
            <a:xfrm>
              <a:off x="18029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"/>
            <p:cNvSpPr/>
            <p:nvPr/>
          </p:nvSpPr>
          <p:spPr>
            <a:xfrm>
              <a:off x="19044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"/>
            <p:cNvSpPr/>
            <p:nvPr/>
          </p:nvSpPr>
          <p:spPr>
            <a:xfrm>
              <a:off x="20062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"/>
            <p:cNvSpPr/>
            <p:nvPr/>
          </p:nvSpPr>
          <p:spPr>
            <a:xfrm>
              <a:off x="2107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"/>
            <p:cNvSpPr/>
            <p:nvPr/>
          </p:nvSpPr>
          <p:spPr>
            <a:xfrm>
              <a:off x="220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"/>
            <p:cNvSpPr/>
            <p:nvPr/>
          </p:nvSpPr>
          <p:spPr>
            <a:xfrm>
              <a:off x="2311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"/>
            <p:cNvSpPr/>
            <p:nvPr/>
          </p:nvSpPr>
          <p:spPr>
            <a:xfrm>
              <a:off x="241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"/>
            <p:cNvSpPr/>
            <p:nvPr/>
          </p:nvSpPr>
          <p:spPr>
            <a:xfrm>
              <a:off x="251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"/>
            <p:cNvSpPr/>
            <p:nvPr/>
          </p:nvSpPr>
          <p:spPr>
            <a:xfrm>
              <a:off x="261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"/>
            <p:cNvSpPr/>
            <p:nvPr/>
          </p:nvSpPr>
          <p:spPr>
            <a:xfrm>
              <a:off x="271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"/>
            <p:cNvSpPr/>
            <p:nvPr/>
          </p:nvSpPr>
          <p:spPr>
            <a:xfrm>
              <a:off x="281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"/>
            <p:cNvSpPr/>
            <p:nvPr/>
          </p:nvSpPr>
          <p:spPr>
            <a:xfrm>
              <a:off x="292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"/>
            <p:cNvSpPr/>
            <p:nvPr/>
          </p:nvSpPr>
          <p:spPr>
            <a:xfrm>
              <a:off x="302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"/>
            <p:cNvSpPr/>
            <p:nvPr/>
          </p:nvSpPr>
          <p:spPr>
            <a:xfrm>
              <a:off x="312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"/>
            <p:cNvSpPr/>
            <p:nvPr/>
          </p:nvSpPr>
          <p:spPr>
            <a:xfrm>
              <a:off x="322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"/>
            <p:cNvSpPr/>
            <p:nvPr/>
          </p:nvSpPr>
          <p:spPr>
            <a:xfrm>
              <a:off x="33266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"/>
            <p:cNvSpPr/>
            <p:nvPr/>
          </p:nvSpPr>
          <p:spPr>
            <a:xfrm>
              <a:off x="342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"/>
            <p:cNvSpPr/>
            <p:nvPr/>
          </p:nvSpPr>
          <p:spPr>
            <a:xfrm>
              <a:off x="3529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"/>
            <p:cNvSpPr/>
            <p:nvPr/>
          </p:nvSpPr>
          <p:spPr>
            <a:xfrm>
              <a:off x="3631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"/>
            <p:cNvSpPr/>
            <p:nvPr/>
          </p:nvSpPr>
          <p:spPr>
            <a:xfrm>
              <a:off x="3732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"/>
            <p:cNvSpPr/>
            <p:nvPr/>
          </p:nvSpPr>
          <p:spPr>
            <a:xfrm>
              <a:off x="3834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"/>
            <p:cNvSpPr/>
            <p:nvPr/>
          </p:nvSpPr>
          <p:spPr>
            <a:xfrm>
              <a:off x="39362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"/>
            <p:cNvSpPr/>
            <p:nvPr/>
          </p:nvSpPr>
          <p:spPr>
            <a:xfrm>
              <a:off x="4037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"/>
            <p:cNvSpPr/>
            <p:nvPr/>
          </p:nvSpPr>
          <p:spPr>
            <a:xfrm>
              <a:off x="413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"/>
            <p:cNvSpPr/>
            <p:nvPr/>
          </p:nvSpPr>
          <p:spPr>
            <a:xfrm>
              <a:off x="42407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"/>
            <p:cNvSpPr/>
            <p:nvPr/>
          </p:nvSpPr>
          <p:spPr>
            <a:xfrm>
              <a:off x="434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"/>
            <p:cNvSpPr/>
            <p:nvPr/>
          </p:nvSpPr>
          <p:spPr>
            <a:xfrm>
              <a:off x="444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"/>
            <p:cNvSpPr/>
            <p:nvPr/>
          </p:nvSpPr>
          <p:spPr>
            <a:xfrm>
              <a:off x="454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"/>
            <p:cNvSpPr/>
            <p:nvPr/>
          </p:nvSpPr>
          <p:spPr>
            <a:xfrm>
              <a:off x="464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"/>
            <p:cNvSpPr/>
            <p:nvPr/>
          </p:nvSpPr>
          <p:spPr>
            <a:xfrm>
              <a:off x="474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"/>
            <p:cNvSpPr/>
            <p:nvPr/>
          </p:nvSpPr>
          <p:spPr>
            <a:xfrm>
              <a:off x="485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"/>
            <p:cNvSpPr/>
            <p:nvPr/>
          </p:nvSpPr>
          <p:spPr>
            <a:xfrm>
              <a:off x="495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"/>
            <p:cNvSpPr/>
            <p:nvPr/>
          </p:nvSpPr>
          <p:spPr>
            <a:xfrm>
              <a:off x="505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"/>
            <p:cNvSpPr/>
            <p:nvPr/>
          </p:nvSpPr>
          <p:spPr>
            <a:xfrm>
              <a:off x="515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"/>
            <p:cNvSpPr/>
            <p:nvPr/>
          </p:nvSpPr>
          <p:spPr>
            <a:xfrm>
              <a:off x="5256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"/>
            <p:cNvSpPr/>
            <p:nvPr/>
          </p:nvSpPr>
          <p:spPr>
            <a:xfrm>
              <a:off x="535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"/>
            <p:cNvSpPr/>
            <p:nvPr/>
          </p:nvSpPr>
          <p:spPr>
            <a:xfrm>
              <a:off x="5459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"/>
            <p:cNvSpPr/>
            <p:nvPr/>
          </p:nvSpPr>
          <p:spPr>
            <a:xfrm>
              <a:off x="5561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"/>
            <p:cNvSpPr/>
            <p:nvPr/>
          </p:nvSpPr>
          <p:spPr>
            <a:xfrm>
              <a:off x="5662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"/>
            <p:cNvSpPr/>
            <p:nvPr/>
          </p:nvSpPr>
          <p:spPr>
            <a:xfrm>
              <a:off x="57644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"/>
            <p:cNvSpPr/>
            <p:nvPr/>
          </p:nvSpPr>
          <p:spPr>
            <a:xfrm>
              <a:off x="58662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"/>
            <p:cNvSpPr/>
            <p:nvPr/>
          </p:nvSpPr>
          <p:spPr>
            <a:xfrm>
              <a:off x="5967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"/>
            <p:cNvSpPr/>
            <p:nvPr/>
          </p:nvSpPr>
          <p:spPr>
            <a:xfrm>
              <a:off x="606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"/>
            <p:cNvSpPr/>
            <p:nvPr/>
          </p:nvSpPr>
          <p:spPr>
            <a:xfrm>
              <a:off x="6171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"/>
            <p:cNvSpPr/>
            <p:nvPr/>
          </p:nvSpPr>
          <p:spPr>
            <a:xfrm>
              <a:off x="627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"/>
            <p:cNvSpPr/>
            <p:nvPr/>
          </p:nvSpPr>
          <p:spPr>
            <a:xfrm>
              <a:off x="637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"/>
            <p:cNvSpPr/>
            <p:nvPr/>
          </p:nvSpPr>
          <p:spPr>
            <a:xfrm>
              <a:off x="647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"/>
            <p:cNvSpPr/>
            <p:nvPr/>
          </p:nvSpPr>
          <p:spPr>
            <a:xfrm>
              <a:off x="657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"/>
            <p:cNvSpPr/>
            <p:nvPr/>
          </p:nvSpPr>
          <p:spPr>
            <a:xfrm>
              <a:off x="667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"/>
            <p:cNvSpPr/>
            <p:nvPr/>
          </p:nvSpPr>
          <p:spPr>
            <a:xfrm>
              <a:off x="678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"/>
            <p:cNvSpPr/>
            <p:nvPr/>
          </p:nvSpPr>
          <p:spPr>
            <a:xfrm>
              <a:off x="688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"/>
            <p:cNvSpPr/>
            <p:nvPr/>
          </p:nvSpPr>
          <p:spPr>
            <a:xfrm>
              <a:off x="698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"/>
            <p:cNvSpPr/>
            <p:nvPr/>
          </p:nvSpPr>
          <p:spPr>
            <a:xfrm>
              <a:off x="708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"/>
            <p:cNvSpPr/>
            <p:nvPr/>
          </p:nvSpPr>
          <p:spPr>
            <a:xfrm>
              <a:off x="7186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"/>
            <p:cNvSpPr/>
            <p:nvPr/>
          </p:nvSpPr>
          <p:spPr>
            <a:xfrm>
              <a:off x="728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"/>
            <p:cNvSpPr/>
            <p:nvPr/>
          </p:nvSpPr>
          <p:spPr>
            <a:xfrm>
              <a:off x="27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"/>
            <p:cNvSpPr/>
            <p:nvPr/>
          </p:nvSpPr>
          <p:spPr>
            <a:xfrm>
              <a:off x="3807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"/>
            <p:cNvSpPr/>
            <p:nvPr/>
          </p:nvSpPr>
          <p:spPr>
            <a:xfrm>
              <a:off x="48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"/>
            <p:cNvSpPr/>
            <p:nvPr/>
          </p:nvSpPr>
          <p:spPr>
            <a:xfrm>
              <a:off x="58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"/>
            <p:cNvSpPr/>
            <p:nvPr/>
          </p:nvSpPr>
          <p:spPr>
            <a:xfrm>
              <a:off x="68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"/>
            <p:cNvSpPr/>
            <p:nvPr/>
          </p:nvSpPr>
          <p:spPr>
            <a:xfrm>
              <a:off x="78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"/>
            <p:cNvSpPr/>
            <p:nvPr/>
          </p:nvSpPr>
          <p:spPr>
            <a:xfrm>
              <a:off x="88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"/>
            <p:cNvSpPr/>
            <p:nvPr/>
          </p:nvSpPr>
          <p:spPr>
            <a:xfrm>
              <a:off x="99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"/>
            <p:cNvSpPr/>
            <p:nvPr/>
          </p:nvSpPr>
          <p:spPr>
            <a:xfrm>
              <a:off x="109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"/>
            <p:cNvSpPr/>
            <p:nvPr/>
          </p:nvSpPr>
          <p:spPr>
            <a:xfrm>
              <a:off x="119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"/>
            <p:cNvSpPr/>
            <p:nvPr/>
          </p:nvSpPr>
          <p:spPr>
            <a:xfrm>
              <a:off x="129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"/>
            <p:cNvSpPr/>
            <p:nvPr/>
          </p:nvSpPr>
          <p:spPr>
            <a:xfrm>
              <a:off x="1396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"/>
            <p:cNvSpPr/>
            <p:nvPr/>
          </p:nvSpPr>
          <p:spPr>
            <a:xfrm>
              <a:off x="149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"/>
            <p:cNvSpPr/>
            <p:nvPr/>
          </p:nvSpPr>
          <p:spPr>
            <a:xfrm>
              <a:off x="1599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"/>
            <p:cNvSpPr/>
            <p:nvPr/>
          </p:nvSpPr>
          <p:spPr>
            <a:xfrm>
              <a:off x="1701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"/>
            <p:cNvSpPr/>
            <p:nvPr/>
          </p:nvSpPr>
          <p:spPr>
            <a:xfrm>
              <a:off x="18029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"/>
            <p:cNvSpPr/>
            <p:nvPr/>
          </p:nvSpPr>
          <p:spPr>
            <a:xfrm>
              <a:off x="19044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"/>
            <p:cNvSpPr/>
            <p:nvPr/>
          </p:nvSpPr>
          <p:spPr>
            <a:xfrm>
              <a:off x="20062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"/>
            <p:cNvSpPr/>
            <p:nvPr/>
          </p:nvSpPr>
          <p:spPr>
            <a:xfrm>
              <a:off x="2107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"/>
            <p:cNvSpPr/>
            <p:nvPr/>
          </p:nvSpPr>
          <p:spPr>
            <a:xfrm>
              <a:off x="220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"/>
            <p:cNvSpPr/>
            <p:nvPr/>
          </p:nvSpPr>
          <p:spPr>
            <a:xfrm>
              <a:off x="2311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"/>
            <p:cNvSpPr/>
            <p:nvPr/>
          </p:nvSpPr>
          <p:spPr>
            <a:xfrm>
              <a:off x="241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"/>
            <p:cNvSpPr/>
            <p:nvPr/>
          </p:nvSpPr>
          <p:spPr>
            <a:xfrm>
              <a:off x="251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"/>
            <p:cNvSpPr/>
            <p:nvPr/>
          </p:nvSpPr>
          <p:spPr>
            <a:xfrm>
              <a:off x="261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"/>
            <p:cNvSpPr/>
            <p:nvPr/>
          </p:nvSpPr>
          <p:spPr>
            <a:xfrm>
              <a:off x="271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"/>
            <p:cNvSpPr/>
            <p:nvPr/>
          </p:nvSpPr>
          <p:spPr>
            <a:xfrm>
              <a:off x="281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"/>
            <p:cNvSpPr/>
            <p:nvPr/>
          </p:nvSpPr>
          <p:spPr>
            <a:xfrm>
              <a:off x="292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"/>
            <p:cNvSpPr/>
            <p:nvPr/>
          </p:nvSpPr>
          <p:spPr>
            <a:xfrm>
              <a:off x="302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"/>
            <p:cNvSpPr/>
            <p:nvPr/>
          </p:nvSpPr>
          <p:spPr>
            <a:xfrm>
              <a:off x="312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"/>
            <p:cNvSpPr/>
            <p:nvPr/>
          </p:nvSpPr>
          <p:spPr>
            <a:xfrm>
              <a:off x="322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"/>
            <p:cNvSpPr/>
            <p:nvPr/>
          </p:nvSpPr>
          <p:spPr>
            <a:xfrm>
              <a:off x="33266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"/>
            <p:cNvSpPr/>
            <p:nvPr/>
          </p:nvSpPr>
          <p:spPr>
            <a:xfrm>
              <a:off x="342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"/>
            <p:cNvSpPr/>
            <p:nvPr/>
          </p:nvSpPr>
          <p:spPr>
            <a:xfrm>
              <a:off x="3529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"/>
            <p:cNvSpPr/>
            <p:nvPr/>
          </p:nvSpPr>
          <p:spPr>
            <a:xfrm>
              <a:off x="3631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"/>
            <p:cNvSpPr/>
            <p:nvPr/>
          </p:nvSpPr>
          <p:spPr>
            <a:xfrm>
              <a:off x="3732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"/>
            <p:cNvSpPr/>
            <p:nvPr/>
          </p:nvSpPr>
          <p:spPr>
            <a:xfrm>
              <a:off x="3834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"/>
            <p:cNvSpPr/>
            <p:nvPr/>
          </p:nvSpPr>
          <p:spPr>
            <a:xfrm>
              <a:off x="39362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"/>
            <p:cNvSpPr/>
            <p:nvPr/>
          </p:nvSpPr>
          <p:spPr>
            <a:xfrm>
              <a:off x="4037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"/>
            <p:cNvSpPr/>
            <p:nvPr/>
          </p:nvSpPr>
          <p:spPr>
            <a:xfrm>
              <a:off x="413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"/>
            <p:cNvSpPr/>
            <p:nvPr/>
          </p:nvSpPr>
          <p:spPr>
            <a:xfrm>
              <a:off x="42407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"/>
            <p:cNvSpPr/>
            <p:nvPr/>
          </p:nvSpPr>
          <p:spPr>
            <a:xfrm>
              <a:off x="434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"/>
            <p:cNvSpPr/>
            <p:nvPr/>
          </p:nvSpPr>
          <p:spPr>
            <a:xfrm>
              <a:off x="444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"/>
            <p:cNvSpPr/>
            <p:nvPr/>
          </p:nvSpPr>
          <p:spPr>
            <a:xfrm>
              <a:off x="454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"/>
            <p:cNvSpPr/>
            <p:nvPr/>
          </p:nvSpPr>
          <p:spPr>
            <a:xfrm>
              <a:off x="464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"/>
            <p:cNvSpPr/>
            <p:nvPr/>
          </p:nvSpPr>
          <p:spPr>
            <a:xfrm>
              <a:off x="474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"/>
            <p:cNvSpPr/>
            <p:nvPr/>
          </p:nvSpPr>
          <p:spPr>
            <a:xfrm>
              <a:off x="485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"/>
            <p:cNvSpPr/>
            <p:nvPr/>
          </p:nvSpPr>
          <p:spPr>
            <a:xfrm>
              <a:off x="495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"/>
            <p:cNvSpPr/>
            <p:nvPr/>
          </p:nvSpPr>
          <p:spPr>
            <a:xfrm>
              <a:off x="505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"/>
            <p:cNvSpPr/>
            <p:nvPr/>
          </p:nvSpPr>
          <p:spPr>
            <a:xfrm>
              <a:off x="515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"/>
            <p:cNvSpPr/>
            <p:nvPr/>
          </p:nvSpPr>
          <p:spPr>
            <a:xfrm>
              <a:off x="5256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"/>
            <p:cNvSpPr/>
            <p:nvPr/>
          </p:nvSpPr>
          <p:spPr>
            <a:xfrm>
              <a:off x="535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"/>
            <p:cNvSpPr/>
            <p:nvPr/>
          </p:nvSpPr>
          <p:spPr>
            <a:xfrm>
              <a:off x="5459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"/>
            <p:cNvSpPr/>
            <p:nvPr/>
          </p:nvSpPr>
          <p:spPr>
            <a:xfrm>
              <a:off x="5561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"/>
            <p:cNvSpPr/>
            <p:nvPr/>
          </p:nvSpPr>
          <p:spPr>
            <a:xfrm>
              <a:off x="5662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"/>
            <p:cNvSpPr/>
            <p:nvPr/>
          </p:nvSpPr>
          <p:spPr>
            <a:xfrm>
              <a:off x="57644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"/>
            <p:cNvSpPr/>
            <p:nvPr/>
          </p:nvSpPr>
          <p:spPr>
            <a:xfrm>
              <a:off x="58662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"/>
            <p:cNvSpPr/>
            <p:nvPr/>
          </p:nvSpPr>
          <p:spPr>
            <a:xfrm>
              <a:off x="5967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"/>
            <p:cNvSpPr/>
            <p:nvPr/>
          </p:nvSpPr>
          <p:spPr>
            <a:xfrm>
              <a:off x="606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"/>
            <p:cNvSpPr/>
            <p:nvPr/>
          </p:nvSpPr>
          <p:spPr>
            <a:xfrm>
              <a:off x="6171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"/>
            <p:cNvSpPr/>
            <p:nvPr/>
          </p:nvSpPr>
          <p:spPr>
            <a:xfrm>
              <a:off x="627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"/>
            <p:cNvSpPr/>
            <p:nvPr/>
          </p:nvSpPr>
          <p:spPr>
            <a:xfrm>
              <a:off x="637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"/>
            <p:cNvSpPr/>
            <p:nvPr/>
          </p:nvSpPr>
          <p:spPr>
            <a:xfrm>
              <a:off x="647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"/>
            <p:cNvSpPr/>
            <p:nvPr/>
          </p:nvSpPr>
          <p:spPr>
            <a:xfrm>
              <a:off x="657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"/>
            <p:cNvSpPr/>
            <p:nvPr/>
          </p:nvSpPr>
          <p:spPr>
            <a:xfrm>
              <a:off x="667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"/>
            <p:cNvSpPr/>
            <p:nvPr/>
          </p:nvSpPr>
          <p:spPr>
            <a:xfrm>
              <a:off x="678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"/>
            <p:cNvSpPr/>
            <p:nvPr/>
          </p:nvSpPr>
          <p:spPr>
            <a:xfrm>
              <a:off x="688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"/>
            <p:cNvSpPr/>
            <p:nvPr/>
          </p:nvSpPr>
          <p:spPr>
            <a:xfrm>
              <a:off x="698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"/>
            <p:cNvSpPr/>
            <p:nvPr/>
          </p:nvSpPr>
          <p:spPr>
            <a:xfrm>
              <a:off x="708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"/>
            <p:cNvSpPr/>
            <p:nvPr/>
          </p:nvSpPr>
          <p:spPr>
            <a:xfrm>
              <a:off x="7186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"/>
            <p:cNvSpPr/>
            <p:nvPr/>
          </p:nvSpPr>
          <p:spPr>
            <a:xfrm>
              <a:off x="728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"/>
            <p:cNvSpPr/>
            <p:nvPr/>
          </p:nvSpPr>
          <p:spPr>
            <a:xfrm>
              <a:off x="27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"/>
            <p:cNvSpPr/>
            <p:nvPr/>
          </p:nvSpPr>
          <p:spPr>
            <a:xfrm>
              <a:off x="3807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"/>
            <p:cNvSpPr/>
            <p:nvPr/>
          </p:nvSpPr>
          <p:spPr>
            <a:xfrm>
              <a:off x="48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"/>
            <p:cNvSpPr/>
            <p:nvPr/>
          </p:nvSpPr>
          <p:spPr>
            <a:xfrm>
              <a:off x="58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"/>
            <p:cNvSpPr/>
            <p:nvPr/>
          </p:nvSpPr>
          <p:spPr>
            <a:xfrm>
              <a:off x="68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"/>
            <p:cNvSpPr/>
            <p:nvPr/>
          </p:nvSpPr>
          <p:spPr>
            <a:xfrm>
              <a:off x="78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"/>
            <p:cNvSpPr/>
            <p:nvPr/>
          </p:nvSpPr>
          <p:spPr>
            <a:xfrm>
              <a:off x="88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"/>
            <p:cNvSpPr/>
            <p:nvPr/>
          </p:nvSpPr>
          <p:spPr>
            <a:xfrm>
              <a:off x="99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"/>
            <p:cNvSpPr/>
            <p:nvPr/>
          </p:nvSpPr>
          <p:spPr>
            <a:xfrm>
              <a:off x="109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"/>
            <p:cNvSpPr/>
            <p:nvPr/>
          </p:nvSpPr>
          <p:spPr>
            <a:xfrm>
              <a:off x="119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"/>
            <p:cNvSpPr/>
            <p:nvPr/>
          </p:nvSpPr>
          <p:spPr>
            <a:xfrm>
              <a:off x="129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"/>
            <p:cNvSpPr/>
            <p:nvPr/>
          </p:nvSpPr>
          <p:spPr>
            <a:xfrm>
              <a:off x="1396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"/>
            <p:cNvSpPr/>
            <p:nvPr/>
          </p:nvSpPr>
          <p:spPr>
            <a:xfrm>
              <a:off x="149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"/>
            <p:cNvSpPr/>
            <p:nvPr/>
          </p:nvSpPr>
          <p:spPr>
            <a:xfrm>
              <a:off x="1599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"/>
            <p:cNvSpPr/>
            <p:nvPr/>
          </p:nvSpPr>
          <p:spPr>
            <a:xfrm>
              <a:off x="1701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"/>
            <p:cNvSpPr/>
            <p:nvPr/>
          </p:nvSpPr>
          <p:spPr>
            <a:xfrm>
              <a:off x="18029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"/>
            <p:cNvSpPr/>
            <p:nvPr/>
          </p:nvSpPr>
          <p:spPr>
            <a:xfrm>
              <a:off x="19044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"/>
            <p:cNvSpPr/>
            <p:nvPr/>
          </p:nvSpPr>
          <p:spPr>
            <a:xfrm>
              <a:off x="20062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"/>
            <p:cNvSpPr/>
            <p:nvPr/>
          </p:nvSpPr>
          <p:spPr>
            <a:xfrm>
              <a:off x="2107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"/>
            <p:cNvSpPr/>
            <p:nvPr/>
          </p:nvSpPr>
          <p:spPr>
            <a:xfrm>
              <a:off x="220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"/>
            <p:cNvSpPr/>
            <p:nvPr/>
          </p:nvSpPr>
          <p:spPr>
            <a:xfrm>
              <a:off x="2311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"/>
            <p:cNvSpPr/>
            <p:nvPr/>
          </p:nvSpPr>
          <p:spPr>
            <a:xfrm>
              <a:off x="241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"/>
            <p:cNvSpPr/>
            <p:nvPr/>
          </p:nvSpPr>
          <p:spPr>
            <a:xfrm>
              <a:off x="251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"/>
            <p:cNvSpPr/>
            <p:nvPr/>
          </p:nvSpPr>
          <p:spPr>
            <a:xfrm>
              <a:off x="261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"/>
            <p:cNvSpPr/>
            <p:nvPr/>
          </p:nvSpPr>
          <p:spPr>
            <a:xfrm>
              <a:off x="271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"/>
            <p:cNvSpPr/>
            <p:nvPr/>
          </p:nvSpPr>
          <p:spPr>
            <a:xfrm>
              <a:off x="281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"/>
            <p:cNvSpPr/>
            <p:nvPr/>
          </p:nvSpPr>
          <p:spPr>
            <a:xfrm>
              <a:off x="292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"/>
            <p:cNvSpPr/>
            <p:nvPr/>
          </p:nvSpPr>
          <p:spPr>
            <a:xfrm>
              <a:off x="302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"/>
            <p:cNvSpPr/>
            <p:nvPr/>
          </p:nvSpPr>
          <p:spPr>
            <a:xfrm>
              <a:off x="312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"/>
            <p:cNvSpPr/>
            <p:nvPr/>
          </p:nvSpPr>
          <p:spPr>
            <a:xfrm>
              <a:off x="322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"/>
            <p:cNvSpPr/>
            <p:nvPr/>
          </p:nvSpPr>
          <p:spPr>
            <a:xfrm>
              <a:off x="33266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"/>
            <p:cNvSpPr/>
            <p:nvPr/>
          </p:nvSpPr>
          <p:spPr>
            <a:xfrm>
              <a:off x="342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"/>
            <p:cNvSpPr/>
            <p:nvPr/>
          </p:nvSpPr>
          <p:spPr>
            <a:xfrm>
              <a:off x="3529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"/>
            <p:cNvSpPr/>
            <p:nvPr/>
          </p:nvSpPr>
          <p:spPr>
            <a:xfrm>
              <a:off x="3631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"/>
            <p:cNvSpPr/>
            <p:nvPr/>
          </p:nvSpPr>
          <p:spPr>
            <a:xfrm>
              <a:off x="3732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"/>
            <p:cNvSpPr/>
            <p:nvPr/>
          </p:nvSpPr>
          <p:spPr>
            <a:xfrm>
              <a:off x="3834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"/>
            <p:cNvSpPr/>
            <p:nvPr/>
          </p:nvSpPr>
          <p:spPr>
            <a:xfrm>
              <a:off x="39362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"/>
            <p:cNvSpPr/>
            <p:nvPr/>
          </p:nvSpPr>
          <p:spPr>
            <a:xfrm>
              <a:off x="4037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"/>
            <p:cNvSpPr/>
            <p:nvPr/>
          </p:nvSpPr>
          <p:spPr>
            <a:xfrm>
              <a:off x="413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"/>
            <p:cNvSpPr/>
            <p:nvPr/>
          </p:nvSpPr>
          <p:spPr>
            <a:xfrm>
              <a:off x="42407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"/>
            <p:cNvSpPr/>
            <p:nvPr/>
          </p:nvSpPr>
          <p:spPr>
            <a:xfrm>
              <a:off x="434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"/>
            <p:cNvSpPr/>
            <p:nvPr/>
          </p:nvSpPr>
          <p:spPr>
            <a:xfrm>
              <a:off x="444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"/>
            <p:cNvSpPr/>
            <p:nvPr/>
          </p:nvSpPr>
          <p:spPr>
            <a:xfrm>
              <a:off x="454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"/>
            <p:cNvSpPr/>
            <p:nvPr/>
          </p:nvSpPr>
          <p:spPr>
            <a:xfrm>
              <a:off x="464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"/>
            <p:cNvSpPr/>
            <p:nvPr/>
          </p:nvSpPr>
          <p:spPr>
            <a:xfrm>
              <a:off x="474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"/>
            <p:cNvSpPr/>
            <p:nvPr/>
          </p:nvSpPr>
          <p:spPr>
            <a:xfrm>
              <a:off x="485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"/>
            <p:cNvSpPr/>
            <p:nvPr/>
          </p:nvSpPr>
          <p:spPr>
            <a:xfrm>
              <a:off x="495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"/>
            <p:cNvSpPr/>
            <p:nvPr/>
          </p:nvSpPr>
          <p:spPr>
            <a:xfrm>
              <a:off x="505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"/>
            <p:cNvSpPr/>
            <p:nvPr/>
          </p:nvSpPr>
          <p:spPr>
            <a:xfrm>
              <a:off x="515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"/>
            <p:cNvSpPr/>
            <p:nvPr/>
          </p:nvSpPr>
          <p:spPr>
            <a:xfrm>
              <a:off x="5256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"/>
            <p:cNvSpPr/>
            <p:nvPr/>
          </p:nvSpPr>
          <p:spPr>
            <a:xfrm>
              <a:off x="535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"/>
            <p:cNvSpPr/>
            <p:nvPr/>
          </p:nvSpPr>
          <p:spPr>
            <a:xfrm>
              <a:off x="5459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"/>
            <p:cNvSpPr/>
            <p:nvPr/>
          </p:nvSpPr>
          <p:spPr>
            <a:xfrm>
              <a:off x="5561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"/>
            <p:cNvSpPr/>
            <p:nvPr/>
          </p:nvSpPr>
          <p:spPr>
            <a:xfrm>
              <a:off x="5662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"/>
            <p:cNvSpPr/>
            <p:nvPr/>
          </p:nvSpPr>
          <p:spPr>
            <a:xfrm>
              <a:off x="57644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"/>
            <p:cNvSpPr/>
            <p:nvPr/>
          </p:nvSpPr>
          <p:spPr>
            <a:xfrm>
              <a:off x="58662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"/>
            <p:cNvSpPr/>
            <p:nvPr/>
          </p:nvSpPr>
          <p:spPr>
            <a:xfrm>
              <a:off x="5967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"/>
            <p:cNvSpPr/>
            <p:nvPr/>
          </p:nvSpPr>
          <p:spPr>
            <a:xfrm>
              <a:off x="606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"/>
            <p:cNvSpPr/>
            <p:nvPr/>
          </p:nvSpPr>
          <p:spPr>
            <a:xfrm>
              <a:off x="6171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"/>
            <p:cNvSpPr/>
            <p:nvPr/>
          </p:nvSpPr>
          <p:spPr>
            <a:xfrm>
              <a:off x="627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"/>
            <p:cNvSpPr/>
            <p:nvPr/>
          </p:nvSpPr>
          <p:spPr>
            <a:xfrm>
              <a:off x="637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"/>
            <p:cNvSpPr/>
            <p:nvPr/>
          </p:nvSpPr>
          <p:spPr>
            <a:xfrm>
              <a:off x="647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"/>
            <p:cNvSpPr/>
            <p:nvPr/>
          </p:nvSpPr>
          <p:spPr>
            <a:xfrm>
              <a:off x="657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"/>
            <p:cNvSpPr/>
            <p:nvPr/>
          </p:nvSpPr>
          <p:spPr>
            <a:xfrm>
              <a:off x="667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"/>
            <p:cNvSpPr/>
            <p:nvPr/>
          </p:nvSpPr>
          <p:spPr>
            <a:xfrm>
              <a:off x="678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"/>
            <p:cNvSpPr/>
            <p:nvPr/>
          </p:nvSpPr>
          <p:spPr>
            <a:xfrm>
              <a:off x="688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"/>
            <p:cNvSpPr/>
            <p:nvPr/>
          </p:nvSpPr>
          <p:spPr>
            <a:xfrm>
              <a:off x="698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"/>
            <p:cNvSpPr/>
            <p:nvPr/>
          </p:nvSpPr>
          <p:spPr>
            <a:xfrm>
              <a:off x="708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"/>
            <p:cNvSpPr/>
            <p:nvPr/>
          </p:nvSpPr>
          <p:spPr>
            <a:xfrm>
              <a:off x="7186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"/>
            <p:cNvSpPr/>
            <p:nvPr/>
          </p:nvSpPr>
          <p:spPr>
            <a:xfrm>
              <a:off x="728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"/>
            <p:cNvSpPr/>
            <p:nvPr/>
          </p:nvSpPr>
          <p:spPr>
            <a:xfrm>
              <a:off x="27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48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"/>
            <p:cNvSpPr/>
            <p:nvPr/>
          </p:nvSpPr>
          <p:spPr>
            <a:xfrm>
              <a:off x="3807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"/>
            <p:cNvSpPr/>
            <p:nvPr/>
          </p:nvSpPr>
          <p:spPr>
            <a:xfrm>
              <a:off x="48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"/>
            <p:cNvSpPr/>
            <p:nvPr/>
          </p:nvSpPr>
          <p:spPr>
            <a:xfrm>
              <a:off x="58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"/>
            <p:cNvSpPr/>
            <p:nvPr/>
          </p:nvSpPr>
          <p:spPr>
            <a:xfrm>
              <a:off x="68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"/>
            <p:cNvSpPr/>
            <p:nvPr/>
          </p:nvSpPr>
          <p:spPr>
            <a:xfrm>
              <a:off x="78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"/>
            <p:cNvSpPr/>
            <p:nvPr/>
          </p:nvSpPr>
          <p:spPr>
            <a:xfrm>
              <a:off x="88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"/>
            <p:cNvSpPr/>
            <p:nvPr/>
          </p:nvSpPr>
          <p:spPr>
            <a:xfrm>
              <a:off x="99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"/>
            <p:cNvSpPr/>
            <p:nvPr/>
          </p:nvSpPr>
          <p:spPr>
            <a:xfrm>
              <a:off x="109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"/>
            <p:cNvSpPr/>
            <p:nvPr/>
          </p:nvSpPr>
          <p:spPr>
            <a:xfrm>
              <a:off x="119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"/>
            <p:cNvSpPr/>
            <p:nvPr/>
          </p:nvSpPr>
          <p:spPr>
            <a:xfrm>
              <a:off x="129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"/>
            <p:cNvSpPr/>
            <p:nvPr/>
          </p:nvSpPr>
          <p:spPr>
            <a:xfrm>
              <a:off x="1396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"/>
            <p:cNvSpPr/>
            <p:nvPr/>
          </p:nvSpPr>
          <p:spPr>
            <a:xfrm>
              <a:off x="149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"/>
            <p:cNvSpPr/>
            <p:nvPr/>
          </p:nvSpPr>
          <p:spPr>
            <a:xfrm>
              <a:off x="1599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"/>
            <p:cNvSpPr/>
            <p:nvPr/>
          </p:nvSpPr>
          <p:spPr>
            <a:xfrm>
              <a:off x="1701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"/>
            <p:cNvSpPr/>
            <p:nvPr/>
          </p:nvSpPr>
          <p:spPr>
            <a:xfrm>
              <a:off x="18029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"/>
            <p:cNvSpPr/>
            <p:nvPr/>
          </p:nvSpPr>
          <p:spPr>
            <a:xfrm>
              <a:off x="19044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"/>
            <p:cNvSpPr/>
            <p:nvPr/>
          </p:nvSpPr>
          <p:spPr>
            <a:xfrm>
              <a:off x="20062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"/>
            <p:cNvSpPr/>
            <p:nvPr/>
          </p:nvSpPr>
          <p:spPr>
            <a:xfrm>
              <a:off x="2107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"/>
            <p:cNvSpPr/>
            <p:nvPr/>
          </p:nvSpPr>
          <p:spPr>
            <a:xfrm>
              <a:off x="220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"/>
            <p:cNvSpPr/>
            <p:nvPr/>
          </p:nvSpPr>
          <p:spPr>
            <a:xfrm>
              <a:off x="2311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"/>
            <p:cNvSpPr/>
            <p:nvPr/>
          </p:nvSpPr>
          <p:spPr>
            <a:xfrm>
              <a:off x="241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"/>
            <p:cNvSpPr/>
            <p:nvPr/>
          </p:nvSpPr>
          <p:spPr>
            <a:xfrm>
              <a:off x="251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"/>
            <p:cNvSpPr/>
            <p:nvPr/>
          </p:nvSpPr>
          <p:spPr>
            <a:xfrm>
              <a:off x="261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"/>
            <p:cNvSpPr/>
            <p:nvPr/>
          </p:nvSpPr>
          <p:spPr>
            <a:xfrm>
              <a:off x="271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"/>
            <p:cNvSpPr/>
            <p:nvPr/>
          </p:nvSpPr>
          <p:spPr>
            <a:xfrm>
              <a:off x="281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"/>
            <p:cNvSpPr/>
            <p:nvPr/>
          </p:nvSpPr>
          <p:spPr>
            <a:xfrm>
              <a:off x="292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"/>
            <p:cNvSpPr/>
            <p:nvPr/>
          </p:nvSpPr>
          <p:spPr>
            <a:xfrm>
              <a:off x="302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"/>
            <p:cNvSpPr/>
            <p:nvPr/>
          </p:nvSpPr>
          <p:spPr>
            <a:xfrm>
              <a:off x="312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"/>
            <p:cNvSpPr/>
            <p:nvPr/>
          </p:nvSpPr>
          <p:spPr>
            <a:xfrm>
              <a:off x="322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"/>
            <p:cNvSpPr/>
            <p:nvPr/>
          </p:nvSpPr>
          <p:spPr>
            <a:xfrm>
              <a:off x="33266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"/>
            <p:cNvSpPr/>
            <p:nvPr/>
          </p:nvSpPr>
          <p:spPr>
            <a:xfrm>
              <a:off x="342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"/>
            <p:cNvSpPr/>
            <p:nvPr/>
          </p:nvSpPr>
          <p:spPr>
            <a:xfrm>
              <a:off x="3529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"/>
            <p:cNvSpPr/>
            <p:nvPr/>
          </p:nvSpPr>
          <p:spPr>
            <a:xfrm>
              <a:off x="3631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"/>
            <p:cNvSpPr/>
            <p:nvPr/>
          </p:nvSpPr>
          <p:spPr>
            <a:xfrm>
              <a:off x="3732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"/>
            <p:cNvSpPr/>
            <p:nvPr/>
          </p:nvSpPr>
          <p:spPr>
            <a:xfrm>
              <a:off x="3834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"/>
            <p:cNvSpPr/>
            <p:nvPr/>
          </p:nvSpPr>
          <p:spPr>
            <a:xfrm>
              <a:off x="39362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"/>
            <p:cNvSpPr/>
            <p:nvPr/>
          </p:nvSpPr>
          <p:spPr>
            <a:xfrm>
              <a:off x="4037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"/>
            <p:cNvSpPr/>
            <p:nvPr/>
          </p:nvSpPr>
          <p:spPr>
            <a:xfrm>
              <a:off x="413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"/>
            <p:cNvSpPr/>
            <p:nvPr/>
          </p:nvSpPr>
          <p:spPr>
            <a:xfrm>
              <a:off x="42407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"/>
            <p:cNvSpPr/>
            <p:nvPr/>
          </p:nvSpPr>
          <p:spPr>
            <a:xfrm>
              <a:off x="434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"/>
            <p:cNvSpPr/>
            <p:nvPr/>
          </p:nvSpPr>
          <p:spPr>
            <a:xfrm>
              <a:off x="444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"/>
            <p:cNvSpPr/>
            <p:nvPr/>
          </p:nvSpPr>
          <p:spPr>
            <a:xfrm>
              <a:off x="454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"/>
            <p:cNvSpPr/>
            <p:nvPr/>
          </p:nvSpPr>
          <p:spPr>
            <a:xfrm>
              <a:off x="464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"/>
            <p:cNvSpPr/>
            <p:nvPr/>
          </p:nvSpPr>
          <p:spPr>
            <a:xfrm>
              <a:off x="474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"/>
            <p:cNvSpPr/>
            <p:nvPr/>
          </p:nvSpPr>
          <p:spPr>
            <a:xfrm>
              <a:off x="485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"/>
            <p:cNvSpPr/>
            <p:nvPr/>
          </p:nvSpPr>
          <p:spPr>
            <a:xfrm>
              <a:off x="495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"/>
            <p:cNvSpPr/>
            <p:nvPr/>
          </p:nvSpPr>
          <p:spPr>
            <a:xfrm>
              <a:off x="505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"/>
            <p:cNvSpPr/>
            <p:nvPr/>
          </p:nvSpPr>
          <p:spPr>
            <a:xfrm>
              <a:off x="515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"/>
            <p:cNvSpPr/>
            <p:nvPr/>
          </p:nvSpPr>
          <p:spPr>
            <a:xfrm>
              <a:off x="5256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"/>
            <p:cNvSpPr/>
            <p:nvPr/>
          </p:nvSpPr>
          <p:spPr>
            <a:xfrm>
              <a:off x="535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"/>
            <p:cNvSpPr/>
            <p:nvPr/>
          </p:nvSpPr>
          <p:spPr>
            <a:xfrm>
              <a:off x="5459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"/>
            <p:cNvSpPr/>
            <p:nvPr/>
          </p:nvSpPr>
          <p:spPr>
            <a:xfrm>
              <a:off x="5561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"/>
            <p:cNvSpPr/>
            <p:nvPr/>
          </p:nvSpPr>
          <p:spPr>
            <a:xfrm>
              <a:off x="5662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"/>
            <p:cNvSpPr/>
            <p:nvPr/>
          </p:nvSpPr>
          <p:spPr>
            <a:xfrm>
              <a:off x="57644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"/>
            <p:cNvSpPr/>
            <p:nvPr/>
          </p:nvSpPr>
          <p:spPr>
            <a:xfrm>
              <a:off x="58662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"/>
            <p:cNvSpPr/>
            <p:nvPr/>
          </p:nvSpPr>
          <p:spPr>
            <a:xfrm>
              <a:off x="5967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"/>
            <p:cNvSpPr/>
            <p:nvPr/>
          </p:nvSpPr>
          <p:spPr>
            <a:xfrm>
              <a:off x="606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"/>
            <p:cNvSpPr/>
            <p:nvPr/>
          </p:nvSpPr>
          <p:spPr>
            <a:xfrm>
              <a:off x="6171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"/>
            <p:cNvSpPr/>
            <p:nvPr/>
          </p:nvSpPr>
          <p:spPr>
            <a:xfrm>
              <a:off x="627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"/>
            <p:cNvSpPr/>
            <p:nvPr/>
          </p:nvSpPr>
          <p:spPr>
            <a:xfrm>
              <a:off x="637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"/>
            <p:cNvSpPr/>
            <p:nvPr/>
          </p:nvSpPr>
          <p:spPr>
            <a:xfrm>
              <a:off x="647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"/>
            <p:cNvSpPr/>
            <p:nvPr/>
          </p:nvSpPr>
          <p:spPr>
            <a:xfrm>
              <a:off x="657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"/>
            <p:cNvSpPr/>
            <p:nvPr/>
          </p:nvSpPr>
          <p:spPr>
            <a:xfrm>
              <a:off x="667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"/>
            <p:cNvSpPr/>
            <p:nvPr/>
          </p:nvSpPr>
          <p:spPr>
            <a:xfrm>
              <a:off x="678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"/>
            <p:cNvSpPr/>
            <p:nvPr/>
          </p:nvSpPr>
          <p:spPr>
            <a:xfrm>
              <a:off x="688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"/>
            <p:cNvSpPr/>
            <p:nvPr/>
          </p:nvSpPr>
          <p:spPr>
            <a:xfrm>
              <a:off x="698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"/>
            <p:cNvSpPr/>
            <p:nvPr/>
          </p:nvSpPr>
          <p:spPr>
            <a:xfrm>
              <a:off x="708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"/>
            <p:cNvSpPr/>
            <p:nvPr/>
          </p:nvSpPr>
          <p:spPr>
            <a:xfrm>
              <a:off x="7186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"/>
            <p:cNvSpPr/>
            <p:nvPr/>
          </p:nvSpPr>
          <p:spPr>
            <a:xfrm>
              <a:off x="728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"/>
            <p:cNvSpPr/>
            <p:nvPr/>
          </p:nvSpPr>
          <p:spPr>
            <a:xfrm>
              <a:off x="27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48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"/>
            <p:cNvSpPr/>
            <p:nvPr/>
          </p:nvSpPr>
          <p:spPr>
            <a:xfrm>
              <a:off x="3807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"/>
            <p:cNvSpPr/>
            <p:nvPr/>
          </p:nvSpPr>
          <p:spPr>
            <a:xfrm>
              <a:off x="48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"/>
            <p:cNvSpPr/>
            <p:nvPr/>
          </p:nvSpPr>
          <p:spPr>
            <a:xfrm>
              <a:off x="58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"/>
            <p:cNvSpPr/>
            <p:nvPr/>
          </p:nvSpPr>
          <p:spPr>
            <a:xfrm>
              <a:off x="68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"/>
            <p:cNvSpPr/>
            <p:nvPr/>
          </p:nvSpPr>
          <p:spPr>
            <a:xfrm>
              <a:off x="78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"/>
            <p:cNvSpPr/>
            <p:nvPr/>
          </p:nvSpPr>
          <p:spPr>
            <a:xfrm>
              <a:off x="88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"/>
            <p:cNvSpPr/>
            <p:nvPr/>
          </p:nvSpPr>
          <p:spPr>
            <a:xfrm>
              <a:off x="99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"/>
            <p:cNvSpPr/>
            <p:nvPr/>
          </p:nvSpPr>
          <p:spPr>
            <a:xfrm>
              <a:off x="109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"/>
            <p:cNvSpPr/>
            <p:nvPr/>
          </p:nvSpPr>
          <p:spPr>
            <a:xfrm>
              <a:off x="119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"/>
            <p:cNvSpPr/>
            <p:nvPr/>
          </p:nvSpPr>
          <p:spPr>
            <a:xfrm>
              <a:off x="129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"/>
            <p:cNvSpPr/>
            <p:nvPr/>
          </p:nvSpPr>
          <p:spPr>
            <a:xfrm>
              <a:off x="1396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"/>
            <p:cNvSpPr/>
            <p:nvPr/>
          </p:nvSpPr>
          <p:spPr>
            <a:xfrm>
              <a:off x="149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"/>
            <p:cNvSpPr/>
            <p:nvPr/>
          </p:nvSpPr>
          <p:spPr>
            <a:xfrm>
              <a:off x="1599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"/>
            <p:cNvSpPr/>
            <p:nvPr/>
          </p:nvSpPr>
          <p:spPr>
            <a:xfrm>
              <a:off x="1701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"/>
            <p:cNvSpPr/>
            <p:nvPr/>
          </p:nvSpPr>
          <p:spPr>
            <a:xfrm>
              <a:off x="18029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"/>
            <p:cNvSpPr/>
            <p:nvPr/>
          </p:nvSpPr>
          <p:spPr>
            <a:xfrm>
              <a:off x="19044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"/>
            <p:cNvSpPr/>
            <p:nvPr/>
          </p:nvSpPr>
          <p:spPr>
            <a:xfrm>
              <a:off x="20062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"/>
            <p:cNvSpPr/>
            <p:nvPr/>
          </p:nvSpPr>
          <p:spPr>
            <a:xfrm>
              <a:off x="2107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"/>
            <p:cNvSpPr/>
            <p:nvPr/>
          </p:nvSpPr>
          <p:spPr>
            <a:xfrm>
              <a:off x="220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"/>
            <p:cNvSpPr/>
            <p:nvPr/>
          </p:nvSpPr>
          <p:spPr>
            <a:xfrm>
              <a:off x="2311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"/>
            <p:cNvSpPr/>
            <p:nvPr/>
          </p:nvSpPr>
          <p:spPr>
            <a:xfrm>
              <a:off x="241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"/>
            <p:cNvSpPr/>
            <p:nvPr/>
          </p:nvSpPr>
          <p:spPr>
            <a:xfrm>
              <a:off x="251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"/>
            <p:cNvSpPr/>
            <p:nvPr/>
          </p:nvSpPr>
          <p:spPr>
            <a:xfrm>
              <a:off x="261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"/>
            <p:cNvSpPr/>
            <p:nvPr/>
          </p:nvSpPr>
          <p:spPr>
            <a:xfrm>
              <a:off x="271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"/>
            <p:cNvSpPr/>
            <p:nvPr/>
          </p:nvSpPr>
          <p:spPr>
            <a:xfrm>
              <a:off x="281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"/>
            <p:cNvSpPr/>
            <p:nvPr/>
          </p:nvSpPr>
          <p:spPr>
            <a:xfrm>
              <a:off x="292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"/>
            <p:cNvSpPr/>
            <p:nvPr/>
          </p:nvSpPr>
          <p:spPr>
            <a:xfrm>
              <a:off x="302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"/>
            <p:cNvSpPr/>
            <p:nvPr/>
          </p:nvSpPr>
          <p:spPr>
            <a:xfrm>
              <a:off x="312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"/>
            <p:cNvSpPr/>
            <p:nvPr/>
          </p:nvSpPr>
          <p:spPr>
            <a:xfrm>
              <a:off x="322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"/>
            <p:cNvSpPr/>
            <p:nvPr/>
          </p:nvSpPr>
          <p:spPr>
            <a:xfrm>
              <a:off x="33266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"/>
            <p:cNvSpPr/>
            <p:nvPr/>
          </p:nvSpPr>
          <p:spPr>
            <a:xfrm>
              <a:off x="342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"/>
            <p:cNvSpPr/>
            <p:nvPr/>
          </p:nvSpPr>
          <p:spPr>
            <a:xfrm>
              <a:off x="3529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"/>
            <p:cNvSpPr/>
            <p:nvPr/>
          </p:nvSpPr>
          <p:spPr>
            <a:xfrm>
              <a:off x="3631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"/>
            <p:cNvSpPr/>
            <p:nvPr/>
          </p:nvSpPr>
          <p:spPr>
            <a:xfrm>
              <a:off x="3732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"/>
            <p:cNvSpPr/>
            <p:nvPr/>
          </p:nvSpPr>
          <p:spPr>
            <a:xfrm>
              <a:off x="3834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"/>
            <p:cNvSpPr/>
            <p:nvPr/>
          </p:nvSpPr>
          <p:spPr>
            <a:xfrm>
              <a:off x="39362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"/>
            <p:cNvSpPr/>
            <p:nvPr/>
          </p:nvSpPr>
          <p:spPr>
            <a:xfrm>
              <a:off x="4037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"/>
            <p:cNvSpPr/>
            <p:nvPr/>
          </p:nvSpPr>
          <p:spPr>
            <a:xfrm>
              <a:off x="413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"/>
            <p:cNvSpPr/>
            <p:nvPr/>
          </p:nvSpPr>
          <p:spPr>
            <a:xfrm>
              <a:off x="42407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"/>
            <p:cNvSpPr/>
            <p:nvPr/>
          </p:nvSpPr>
          <p:spPr>
            <a:xfrm>
              <a:off x="434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"/>
            <p:cNvSpPr/>
            <p:nvPr/>
          </p:nvSpPr>
          <p:spPr>
            <a:xfrm>
              <a:off x="444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"/>
            <p:cNvSpPr/>
            <p:nvPr/>
          </p:nvSpPr>
          <p:spPr>
            <a:xfrm>
              <a:off x="454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"/>
            <p:cNvSpPr/>
            <p:nvPr/>
          </p:nvSpPr>
          <p:spPr>
            <a:xfrm>
              <a:off x="464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"/>
            <p:cNvSpPr/>
            <p:nvPr/>
          </p:nvSpPr>
          <p:spPr>
            <a:xfrm>
              <a:off x="474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"/>
            <p:cNvSpPr/>
            <p:nvPr/>
          </p:nvSpPr>
          <p:spPr>
            <a:xfrm>
              <a:off x="485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"/>
            <p:cNvSpPr/>
            <p:nvPr/>
          </p:nvSpPr>
          <p:spPr>
            <a:xfrm>
              <a:off x="495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"/>
            <p:cNvSpPr/>
            <p:nvPr/>
          </p:nvSpPr>
          <p:spPr>
            <a:xfrm>
              <a:off x="505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"/>
            <p:cNvSpPr/>
            <p:nvPr/>
          </p:nvSpPr>
          <p:spPr>
            <a:xfrm>
              <a:off x="515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"/>
            <p:cNvSpPr/>
            <p:nvPr/>
          </p:nvSpPr>
          <p:spPr>
            <a:xfrm>
              <a:off x="5256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"/>
            <p:cNvSpPr/>
            <p:nvPr/>
          </p:nvSpPr>
          <p:spPr>
            <a:xfrm>
              <a:off x="535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"/>
            <p:cNvSpPr/>
            <p:nvPr/>
          </p:nvSpPr>
          <p:spPr>
            <a:xfrm>
              <a:off x="5459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"/>
            <p:cNvSpPr/>
            <p:nvPr/>
          </p:nvSpPr>
          <p:spPr>
            <a:xfrm>
              <a:off x="5561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"/>
            <p:cNvSpPr/>
            <p:nvPr/>
          </p:nvSpPr>
          <p:spPr>
            <a:xfrm>
              <a:off x="5662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"/>
            <p:cNvSpPr/>
            <p:nvPr/>
          </p:nvSpPr>
          <p:spPr>
            <a:xfrm>
              <a:off x="57644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"/>
            <p:cNvSpPr/>
            <p:nvPr/>
          </p:nvSpPr>
          <p:spPr>
            <a:xfrm>
              <a:off x="58662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"/>
            <p:cNvSpPr/>
            <p:nvPr/>
          </p:nvSpPr>
          <p:spPr>
            <a:xfrm>
              <a:off x="5967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"/>
            <p:cNvSpPr/>
            <p:nvPr/>
          </p:nvSpPr>
          <p:spPr>
            <a:xfrm>
              <a:off x="606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"/>
            <p:cNvSpPr/>
            <p:nvPr/>
          </p:nvSpPr>
          <p:spPr>
            <a:xfrm>
              <a:off x="6171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"/>
            <p:cNvSpPr/>
            <p:nvPr/>
          </p:nvSpPr>
          <p:spPr>
            <a:xfrm>
              <a:off x="627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"/>
            <p:cNvSpPr/>
            <p:nvPr/>
          </p:nvSpPr>
          <p:spPr>
            <a:xfrm>
              <a:off x="637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"/>
            <p:cNvSpPr/>
            <p:nvPr/>
          </p:nvSpPr>
          <p:spPr>
            <a:xfrm>
              <a:off x="647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"/>
            <p:cNvSpPr/>
            <p:nvPr/>
          </p:nvSpPr>
          <p:spPr>
            <a:xfrm>
              <a:off x="657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"/>
            <p:cNvSpPr/>
            <p:nvPr/>
          </p:nvSpPr>
          <p:spPr>
            <a:xfrm>
              <a:off x="667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"/>
            <p:cNvSpPr/>
            <p:nvPr/>
          </p:nvSpPr>
          <p:spPr>
            <a:xfrm>
              <a:off x="678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"/>
            <p:cNvSpPr/>
            <p:nvPr/>
          </p:nvSpPr>
          <p:spPr>
            <a:xfrm>
              <a:off x="688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"/>
            <p:cNvSpPr/>
            <p:nvPr/>
          </p:nvSpPr>
          <p:spPr>
            <a:xfrm>
              <a:off x="698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"/>
            <p:cNvSpPr/>
            <p:nvPr/>
          </p:nvSpPr>
          <p:spPr>
            <a:xfrm>
              <a:off x="708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"/>
            <p:cNvSpPr/>
            <p:nvPr/>
          </p:nvSpPr>
          <p:spPr>
            <a:xfrm>
              <a:off x="7186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"/>
            <p:cNvSpPr/>
            <p:nvPr/>
          </p:nvSpPr>
          <p:spPr>
            <a:xfrm>
              <a:off x="728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"/>
            <p:cNvSpPr/>
            <p:nvPr/>
          </p:nvSpPr>
          <p:spPr>
            <a:xfrm>
              <a:off x="27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61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"/>
            <p:cNvSpPr/>
            <p:nvPr/>
          </p:nvSpPr>
          <p:spPr>
            <a:xfrm>
              <a:off x="3807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"/>
            <p:cNvSpPr/>
            <p:nvPr/>
          </p:nvSpPr>
          <p:spPr>
            <a:xfrm>
              <a:off x="48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"/>
            <p:cNvSpPr/>
            <p:nvPr/>
          </p:nvSpPr>
          <p:spPr>
            <a:xfrm>
              <a:off x="58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"/>
            <p:cNvSpPr/>
            <p:nvPr/>
          </p:nvSpPr>
          <p:spPr>
            <a:xfrm>
              <a:off x="68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"/>
            <p:cNvSpPr/>
            <p:nvPr/>
          </p:nvSpPr>
          <p:spPr>
            <a:xfrm>
              <a:off x="78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"/>
            <p:cNvSpPr/>
            <p:nvPr/>
          </p:nvSpPr>
          <p:spPr>
            <a:xfrm>
              <a:off x="88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"/>
            <p:cNvSpPr/>
            <p:nvPr/>
          </p:nvSpPr>
          <p:spPr>
            <a:xfrm>
              <a:off x="99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"/>
            <p:cNvSpPr/>
            <p:nvPr/>
          </p:nvSpPr>
          <p:spPr>
            <a:xfrm>
              <a:off x="109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"/>
            <p:cNvSpPr/>
            <p:nvPr/>
          </p:nvSpPr>
          <p:spPr>
            <a:xfrm>
              <a:off x="119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"/>
            <p:cNvSpPr/>
            <p:nvPr/>
          </p:nvSpPr>
          <p:spPr>
            <a:xfrm>
              <a:off x="129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"/>
            <p:cNvSpPr/>
            <p:nvPr/>
          </p:nvSpPr>
          <p:spPr>
            <a:xfrm>
              <a:off x="1396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"/>
            <p:cNvSpPr/>
            <p:nvPr/>
          </p:nvSpPr>
          <p:spPr>
            <a:xfrm>
              <a:off x="149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"/>
            <p:cNvSpPr/>
            <p:nvPr/>
          </p:nvSpPr>
          <p:spPr>
            <a:xfrm>
              <a:off x="1599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"/>
            <p:cNvSpPr/>
            <p:nvPr/>
          </p:nvSpPr>
          <p:spPr>
            <a:xfrm>
              <a:off x="1701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"/>
            <p:cNvSpPr/>
            <p:nvPr/>
          </p:nvSpPr>
          <p:spPr>
            <a:xfrm>
              <a:off x="18029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"/>
            <p:cNvSpPr/>
            <p:nvPr/>
          </p:nvSpPr>
          <p:spPr>
            <a:xfrm>
              <a:off x="19044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"/>
            <p:cNvSpPr/>
            <p:nvPr/>
          </p:nvSpPr>
          <p:spPr>
            <a:xfrm>
              <a:off x="20062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"/>
            <p:cNvSpPr/>
            <p:nvPr/>
          </p:nvSpPr>
          <p:spPr>
            <a:xfrm>
              <a:off x="2107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"/>
            <p:cNvSpPr/>
            <p:nvPr/>
          </p:nvSpPr>
          <p:spPr>
            <a:xfrm>
              <a:off x="220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"/>
            <p:cNvSpPr/>
            <p:nvPr/>
          </p:nvSpPr>
          <p:spPr>
            <a:xfrm>
              <a:off x="2311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"/>
            <p:cNvSpPr/>
            <p:nvPr/>
          </p:nvSpPr>
          <p:spPr>
            <a:xfrm>
              <a:off x="241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"/>
            <p:cNvSpPr/>
            <p:nvPr/>
          </p:nvSpPr>
          <p:spPr>
            <a:xfrm>
              <a:off x="251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"/>
            <p:cNvSpPr/>
            <p:nvPr/>
          </p:nvSpPr>
          <p:spPr>
            <a:xfrm>
              <a:off x="261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"/>
            <p:cNvSpPr/>
            <p:nvPr/>
          </p:nvSpPr>
          <p:spPr>
            <a:xfrm>
              <a:off x="271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"/>
            <p:cNvSpPr/>
            <p:nvPr/>
          </p:nvSpPr>
          <p:spPr>
            <a:xfrm>
              <a:off x="281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"/>
            <p:cNvSpPr/>
            <p:nvPr/>
          </p:nvSpPr>
          <p:spPr>
            <a:xfrm>
              <a:off x="292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"/>
            <p:cNvSpPr/>
            <p:nvPr/>
          </p:nvSpPr>
          <p:spPr>
            <a:xfrm>
              <a:off x="302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"/>
            <p:cNvSpPr/>
            <p:nvPr/>
          </p:nvSpPr>
          <p:spPr>
            <a:xfrm>
              <a:off x="312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"/>
            <p:cNvSpPr/>
            <p:nvPr/>
          </p:nvSpPr>
          <p:spPr>
            <a:xfrm>
              <a:off x="322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"/>
            <p:cNvSpPr/>
            <p:nvPr/>
          </p:nvSpPr>
          <p:spPr>
            <a:xfrm>
              <a:off x="33266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"/>
            <p:cNvSpPr/>
            <p:nvPr/>
          </p:nvSpPr>
          <p:spPr>
            <a:xfrm>
              <a:off x="342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"/>
            <p:cNvSpPr/>
            <p:nvPr/>
          </p:nvSpPr>
          <p:spPr>
            <a:xfrm>
              <a:off x="3529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"/>
            <p:cNvSpPr/>
            <p:nvPr/>
          </p:nvSpPr>
          <p:spPr>
            <a:xfrm>
              <a:off x="3631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"/>
            <p:cNvSpPr/>
            <p:nvPr/>
          </p:nvSpPr>
          <p:spPr>
            <a:xfrm>
              <a:off x="3732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"/>
            <p:cNvSpPr/>
            <p:nvPr/>
          </p:nvSpPr>
          <p:spPr>
            <a:xfrm>
              <a:off x="3834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"/>
            <p:cNvSpPr/>
            <p:nvPr/>
          </p:nvSpPr>
          <p:spPr>
            <a:xfrm>
              <a:off x="39362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"/>
            <p:cNvSpPr/>
            <p:nvPr/>
          </p:nvSpPr>
          <p:spPr>
            <a:xfrm>
              <a:off x="4037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"/>
            <p:cNvSpPr/>
            <p:nvPr/>
          </p:nvSpPr>
          <p:spPr>
            <a:xfrm>
              <a:off x="413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"/>
            <p:cNvSpPr/>
            <p:nvPr/>
          </p:nvSpPr>
          <p:spPr>
            <a:xfrm>
              <a:off x="42407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"/>
            <p:cNvSpPr/>
            <p:nvPr/>
          </p:nvSpPr>
          <p:spPr>
            <a:xfrm>
              <a:off x="434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"/>
            <p:cNvSpPr/>
            <p:nvPr/>
          </p:nvSpPr>
          <p:spPr>
            <a:xfrm>
              <a:off x="444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"/>
            <p:cNvSpPr/>
            <p:nvPr/>
          </p:nvSpPr>
          <p:spPr>
            <a:xfrm>
              <a:off x="454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"/>
            <p:cNvSpPr/>
            <p:nvPr/>
          </p:nvSpPr>
          <p:spPr>
            <a:xfrm>
              <a:off x="464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"/>
            <p:cNvSpPr/>
            <p:nvPr/>
          </p:nvSpPr>
          <p:spPr>
            <a:xfrm>
              <a:off x="474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"/>
            <p:cNvSpPr/>
            <p:nvPr/>
          </p:nvSpPr>
          <p:spPr>
            <a:xfrm>
              <a:off x="485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"/>
            <p:cNvSpPr/>
            <p:nvPr/>
          </p:nvSpPr>
          <p:spPr>
            <a:xfrm>
              <a:off x="495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"/>
            <p:cNvSpPr/>
            <p:nvPr/>
          </p:nvSpPr>
          <p:spPr>
            <a:xfrm>
              <a:off x="505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"/>
            <p:cNvSpPr/>
            <p:nvPr/>
          </p:nvSpPr>
          <p:spPr>
            <a:xfrm>
              <a:off x="515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"/>
            <p:cNvSpPr/>
            <p:nvPr/>
          </p:nvSpPr>
          <p:spPr>
            <a:xfrm>
              <a:off x="5256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"/>
            <p:cNvSpPr/>
            <p:nvPr/>
          </p:nvSpPr>
          <p:spPr>
            <a:xfrm>
              <a:off x="535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"/>
            <p:cNvSpPr/>
            <p:nvPr/>
          </p:nvSpPr>
          <p:spPr>
            <a:xfrm>
              <a:off x="5459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"/>
            <p:cNvSpPr/>
            <p:nvPr/>
          </p:nvSpPr>
          <p:spPr>
            <a:xfrm>
              <a:off x="5561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"/>
            <p:cNvSpPr/>
            <p:nvPr/>
          </p:nvSpPr>
          <p:spPr>
            <a:xfrm>
              <a:off x="5662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"/>
            <p:cNvSpPr/>
            <p:nvPr/>
          </p:nvSpPr>
          <p:spPr>
            <a:xfrm>
              <a:off x="57644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"/>
            <p:cNvSpPr/>
            <p:nvPr/>
          </p:nvSpPr>
          <p:spPr>
            <a:xfrm>
              <a:off x="58662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"/>
            <p:cNvSpPr/>
            <p:nvPr/>
          </p:nvSpPr>
          <p:spPr>
            <a:xfrm>
              <a:off x="5967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"/>
            <p:cNvSpPr/>
            <p:nvPr/>
          </p:nvSpPr>
          <p:spPr>
            <a:xfrm>
              <a:off x="606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"/>
            <p:cNvSpPr/>
            <p:nvPr/>
          </p:nvSpPr>
          <p:spPr>
            <a:xfrm>
              <a:off x="6171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"/>
            <p:cNvSpPr/>
            <p:nvPr/>
          </p:nvSpPr>
          <p:spPr>
            <a:xfrm>
              <a:off x="627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"/>
            <p:cNvSpPr/>
            <p:nvPr/>
          </p:nvSpPr>
          <p:spPr>
            <a:xfrm>
              <a:off x="637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"/>
            <p:cNvSpPr/>
            <p:nvPr/>
          </p:nvSpPr>
          <p:spPr>
            <a:xfrm>
              <a:off x="647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"/>
            <p:cNvSpPr/>
            <p:nvPr/>
          </p:nvSpPr>
          <p:spPr>
            <a:xfrm>
              <a:off x="657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"/>
            <p:cNvSpPr/>
            <p:nvPr/>
          </p:nvSpPr>
          <p:spPr>
            <a:xfrm>
              <a:off x="667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"/>
            <p:cNvSpPr/>
            <p:nvPr/>
          </p:nvSpPr>
          <p:spPr>
            <a:xfrm>
              <a:off x="678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"/>
            <p:cNvSpPr/>
            <p:nvPr/>
          </p:nvSpPr>
          <p:spPr>
            <a:xfrm>
              <a:off x="688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1" y="477"/>
                    <a:pt x="1" y="1061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"/>
            <p:cNvSpPr/>
            <p:nvPr/>
          </p:nvSpPr>
          <p:spPr>
            <a:xfrm>
              <a:off x="698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"/>
            <p:cNvSpPr/>
            <p:nvPr/>
          </p:nvSpPr>
          <p:spPr>
            <a:xfrm>
              <a:off x="708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"/>
            <p:cNvSpPr/>
            <p:nvPr/>
          </p:nvSpPr>
          <p:spPr>
            <a:xfrm>
              <a:off x="7186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1" y="477"/>
                    <a:pt x="1" y="1061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"/>
            <p:cNvSpPr/>
            <p:nvPr/>
          </p:nvSpPr>
          <p:spPr>
            <a:xfrm>
              <a:off x="728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"/>
            <p:cNvSpPr/>
            <p:nvPr/>
          </p:nvSpPr>
          <p:spPr>
            <a:xfrm>
              <a:off x="27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9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"/>
            <p:cNvSpPr/>
            <p:nvPr/>
          </p:nvSpPr>
          <p:spPr>
            <a:xfrm>
              <a:off x="3807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"/>
            <p:cNvSpPr/>
            <p:nvPr/>
          </p:nvSpPr>
          <p:spPr>
            <a:xfrm>
              <a:off x="48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"/>
            <p:cNvSpPr/>
            <p:nvPr/>
          </p:nvSpPr>
          <p:spPr>
            <a:xfrm>
              <a:off x="58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"/>
            <p:cNvSpPr/>
            <p:nvPr/>
          </p:nvSpPr>
          <p:spPr>
            <a:xfrm>
              <a:off x="68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"/>
            <p:cNvSpPr/>
            <p:nvPr/>
          </p:nvSpPr>
          <p:spPr>
            <a:xfrm>
              <a:off x="78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"/>
            <p:cNvSpPr/>
            <p:nvPr/>
          </p:nvSpPr>
          <p:spPr>
            <a:xfrm>
              <a:off x="88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"/>
            <p:cNvSpPr/>
            <p:nvPr/>
          </p:nvSpPr>
          <p:spPr>
            <a:xfrm>
              <a:off x="99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"/>
            <p:cNvSpPr/>
            <p:nvPr/>
          </p:nvSpPr>
          <p:spPr>
            <a:xfrm>
              <a:off x="109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"/>
            <p:cNvSpPr/>
            <p:nvPr/>
          </p:nvSpPr>
          <p:spPr>
            <a:xfrm>
              <a:off x="119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"/>
            <p:cNvSpPr/>
            <p:nvPr/>
          </p:nvSpPr>
          <p:spPr>
            <a:xfrm>
              <a:off x="129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"/>
            <p:cNvSpPr/>
            <p:nvPr/>
          </p:nvSpPr>
          <p:spPr>
            <a:xfrm>
              <a:off x="1396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"/>
            <p:cNvSpPr/>
            <p:nvPr/>
          </p:nvSpPr>
          <p:spPr>
            <a:xfrm>
              <a:off x="149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"/>
            <p:cNvSpPr/>
            <p:nvPr/>
          </p:nvSpPr>
          <p:spPr>
            <a:xfrm>
              <a:off x="1599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"/>
            <p:cNvSpPr/>
            <p:nvPr/>
          </p:nvSpPr>
          <p:spPr>
            <a:xfrm>
              <a:off x="1701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"/>
            <p:cNvSpPr/>
            <p:nvPr/>
          </p:nvSpPr>
          <p:spPr>
            <a:xfrm>
              <a:off x="18029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"/>
            <p:cNvSpPr/>
            <p:nvPr/>
          </p:nvSpPr>
          <p:spPr>
            <a:xfrm>
              <a:off x="19044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"/>
            <p:cNvSpPr/>
            <p:nvPr/>
          </p:nvSpPr>
          <p:spPr>
            <a:xfrm>
              <a:off x="20062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"/>
            <p:cNvSpPr/>
            <p:nvPr/>
          </p:nvSpPr>
          <p:spPr>
            <a:xfrm>
              <a:off x="2107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"/>
            <p:cNvSpPr/>
            <p:nvPr/>
          </p:nvSpPr>
          <p:spPr>
            <a:xfrm>
              <a:off x="220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"/>
            <p:cNvSpPr/>
            <p:nvPr/>
          </p:nvSpPr>
          <p:spPr>
            <a:xfrm>
              <a:off x="2311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"/>
            <p:cNvSpPr/>
            <p:nvPr/>
          </p:nvSpPr>
          <p:spPr>
            <a:xfrm>
              <a:off x="241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"/>
            <p:cNvSpPr/>
            <p:nvPr/>
          </p:nvSpPr>
          <p:spPr>
            <a:xfrm>
              <a:off x="251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"/>
            <p:cNvSpPr/>
            <p:nvPr/>
          </p:nvSpPr>
          <p:spPr>
            <a:xfrm>
              <a:off x="261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"/>
            <p:cNvSpPr/>
            <p:nvPr/>
          </p:nvSpPr>
          <p:spPr>
            <a:xfrm>
              <a:off x="271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"/>
            <p:cNvSpPr/>
            <p:nvPr/>
          </p:nvSpPr>
          <p:spPr>
            <a:xfrm>
              <a:off x="281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"/>
            <p:cNvSpPr/>
            <p:nvPr/>
          </p:nvSpPr>
          <p:spPr>
            <a:xfrm>
              <a:off x="292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"/>
            <p:cNvSpPr/>
            <p:nvPr/>
          </p:nvSpPr>
          <p:spPr>
            <a:xfrm>
              <a:off x="302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"/>
            <p:cNvSpPr/>
            <p:nvPr/>
          </p:nvSpPr>
          <p:spPr>
            <a:xfrm>
              <a:off x="312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"/>
            <p:cNvSpPr/>
            <p:nvPr/>
          </p:nvSpPr>
          <p:spPr>
            <a:xfrm>
              <a:off x="322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"/>
            <p:cNvSpPr/>
            <p:nvPr/>
          </p:nvSpPr>
          <p:spPr>
            <a:xfrm>
              <a:off x="33266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"/>
            <p:cNvSpPr/>
            <p:nvPr/>
          </p:nvSpPr>
          <p:spPr>
            <a:xfrm>
              <a:off x="342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"/>
            <p:cNvSpPr/>
            <p:nvPr/>
          </p:nvSpPr>
          <p:spPr>
            <a:xfrm>
              <a:off x="3529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"/>
            <p:cNvSpPr/>
            <p:nvPr/>
          </p:nvSpPr>
          <p:spPr>
            <a:xfrm>
              <a:off x="3631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"/>
            <p:cNvSpPr/>
            <p:nvPr/>
          </p:nvSpPr>
          <p:spPr>
            <a:xfrm>
              <a:off x="3732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"/>
            <p:cNvSpPr/>
            <p:nvPr/>
          </p:nvSpPr>
          <p:spPr>
            <a:xfrm>
              <a:off x="3834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"/>
            <p:cNvSpPr/>
            <p:nvPr/>
          </p:nvSpPr>
          <p:spPr>
            <a:xfrm>
              <a:off x="39362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"/>
            <p:cNvSpPr/>
            <p:nvPr/>
          </p:nvSpPr>
          <p:spPr>
            <a:xfrm>
              <a:off x="4037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"/>
            <p:cNvSpPr/>
            <p:nvPr/>
          </p:nvSpPr>
          <p:spPr>
            <a:xfrm>
              <a:off x="413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"/>
            <p:cNvSpPr/>
            <p:nvPr/>
          </p:nvSpPr>
          <p:spPr>
            <a:xfrm>
              <a:off x="42407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"/>
            <p:cNvSpPr/>
            <p:nvPr/>
          </p:nvSpPr>
          <p:spPr>
            <a:xfrm>
              <a:off x="434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"/>
            <p:cNvSpPr/>
            <p:nvPr/>
          </p:nvSpPr>
          <p:spPr>
            <a:xfrm>
              <a:off x="444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"/>
            <p:cNvSpPr/>
            <p:nvPr/>
          </p:nvSpPr>
          <p:spPr>
            <a:xfrm>
              <a:off x="454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"/>
            <p:cNvSpPr/>
            <p:nvPr/>
          </p:nvSpPr>
          <p:spPr>
            <a:xfrm>
              <a:off x="464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"/>
            <p:cNvSpPr/>
            <p:nvPr/>
          </p:nvSpPr>
          <p:spPr>
            <a:xfrm>
              <a:off x="474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"/>
            <p:cNvSpPr/>
            <p:nvPr/>
          </p:nvSpPr>
          <p:spPr>
            <a:xfrm>
              <a:off x="485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"/>
            <p:cNvSpPr/>
            <p:nvPr/>
          </p:nvSpPr>
          <p:spPr>
            <a:xfrm>
              <a:off x="495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"/>
            <p:cNvSpPr/>
            <p:nvPr/>
          </p:nvSpPr>
          <p:spPr>
            <a:xfrm>
              <a:off x="505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"/>
            <p:cNvSpPr/>
            <p:nvPr/>
          </p:nvSpPr>
          <p:spPr>
            <a:xfrm>
              <a:off x="515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"/>
            <p:cNvSpPr/>
            <p:nvPr/>
          </p:nvSpPr>
          <p:spPr>
            <a:xfrm>
              <a:off x="5256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"/>
            <p:cNvSpPr/>
            <p:nvPr/>
          </p:nvSpPr>
          <p:spPr>
            <a:xfrm>
              <a:off x="535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"/>
            <p:cNvSpPr/>
            <p:nvPr/>
          </p:nvSpPr>
          <p:spPr>
            <a:xfrm>
              <a:off x="5459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"/>
            <p:cNvSpPr/>
            <p:nvPr/>
          </p:nvSpPr>
          <p:spPr>
            <a:xfrm>
              <a:off x="5561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"/>
            <p:cNvSpPr/>
            <p:nvPr/>
          </p:nvSpPr>
          <p:spPr>
            <a:xfrm>
              <a:off x="5662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"/>
            <p:cNvSpPr/>
            <p:nvPr/>
          </p:nvSpPr>
          <p:spPr>
            <a:xfrm>
              <a:off x="57644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"/>
            <p:cNvSpPr/>
            <p:nvPr/>
          </p:nvSpPr>
          <p:spPr>
            <a:xfrm>
              <a:off x="58662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"/>
            <p:cNvSpPr/>
            <p:nvPr/>
          </p:nvSpPr>
          <p:spPr>
            <a:xfrm>
              <a:off x="5967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"/>
            <p:cNvSpPr/>
            <p:nvPr/>
          </p:nvSpPr>
          <p:spPr>
            <a:xfrm>
              <a:off x="606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"/>
            <p:cNvSpPr/>
            <p:nvPr/>
          </p:nvSpPr>
          <p:spPr>
            <a:xfrm>
              <a:off x="6171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"/>
            <p:cNvSpPr/>
            <p:nvPr/>
          </p:nvSpPr>
          <p:spPr>
            <a:xfrm>
              <a:off x="627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"/>
            <p:cNvSpPr/>
            <p:nvPr/>
          </p:nvSpPr>
          <p:spPr>
            <a:xfrm>
              <a:off x="637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"/>
            <p:cNvSpPr/>
            <p:nvPr/>
          </p:nvSpPr>
          <p:spPr>
            <a:xfrm>
              <a:off x="647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"/>
            <p:cNvSpPr/>
            <p:nvPr/>
          </p:nvSpPr>
          <p:spPr>
            <a:xfrm>
              <a:off x="657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"/>
            <p:cNvSpPr/>
            <p:nvPr/>
          </p:nvSpPr>
          <p:spPr>
            <a:xfrm>
              <a:off x="667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"/>
            <p:cNvSpPr/>
            <p:nvPr/>
          </p:nvSpPr>
          <p:spPr>
            <a:xfrm>
              <a:off x="678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"/>
            <p:cNvSpPr/>
            <p:nvPr/>
          </p:nvSpPr>
          <p:spPr>
            <a:xfrm>
              <a:off x="688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"/>
            <p:cNvSpPr/>
            <p:nvPr/>
          </p:nvSpPr>
          <p:spPr>
            <a:xfrm>
              <a:off x="698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"/>
            <p:cNvSpPr/>
            <p:nvPr/>
          </p:nvSpPr>
          <p:spPr>
            <a:xfrm>
              <a:off x="708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"/>
            <p:cNvSpPr/>
            <p:nvPr/>
          </p:nvSpPr>
          <p:spPr>
            <a:xfrm>
              <a:off x="7186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"/>
            <p:cNvSpPr/>
            <p:nvPr/>
          </p:nvSpPr>
          <p:spPr>
            <a:xfrm>
              <a:off x="728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"/>
            <p:cNvSpPr/>
            <p:nvPr/>
          </p:nvSpPr>
          <p:spPr>
            <a:xfrm>
              <a:off x="27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7" y="1619"/>
                    <a:pt x="2107" y="1048"/>
                  </a:cubicBezTo>
                  <a:cubicBezTo>
                    <a:pt x="2107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"/>
            <p:cNvSpPr/>
            <p:nvPr/>
          </p:nvSpPr>
          <p:spPr>
            <a:xfrm>
              <a:off x="3807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60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"/>
            <p:cNvSpPr/>
            <p:nvPr/>
          </p:nvSpPr>
          <p:spPr>
            <a:xfrm>
              <a:off x="48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"/>
            <p:cNvSpPr/>
            <p:nvPr/>
          </p:nvSpPr>
          <p:spPr>
            <a:xfrm>
              <a:off x="58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"/>
            <p:cNvSpPr/>
            <p:nvPr/>
          </p:nvSpPr>
          <p:spPr>
            <a:xfrm>
              <a:off x="68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"/>
            <p:cNvSpPr/>
            <p:nvPr/>
          </p:nvSpPr>
          <p:spPr>
            <a:xfrm>
              <a:off x="78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"/>
            <p:cNvSpPr/>
            <p:nvPr/>
          </p:nvSpPr>
          <p:spPr>
            <a:xfrm>
              <a:off x="88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"/>
            <p:cNvSpPr/>
            <p:nvPr/>
          </p:nvSpPr>
          <p:spPr>
            <a:xfrm>
              <a:off x="99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"/>
            <p:cNvSpPr/>
            <p:nvPr/>
          </p:nvSpPr>
          <p:spPr>
            <a:xfrm>
              <a:off x="109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60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"/>
            <p:cNvSpPr/>
            <p:nvPr/>
          </p:nvSpPr>
          <p:spPr>
            <a:xfrm>
              <a:off x="119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"/>
            <p:cNvSpPr/>
            <p:nvPr/>
          </p:nvSpPr>
          <p:spPr>
            <a:xfrm>
              <a:off x="129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"/>
            <p:cNvSpPr/>
            <p:nvPr/>
          </p:nvSpPr>
          <p:spPr>
            <a:xfrm>
              <a:off x="1396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"/>
            <p:cNvSpPr/>
            <p:nvPr/>
          </p:nvSpPr>
          <p:spPr>
            <a:xfrm>
              <a:off x="149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"/>
            <p:cNvSpPr/>
            <p:nvPr/>
          </p:nvSpPr>
          <p:spPr>
            <a:xfrm>
              <a:off x="1599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"/>
            <p:cNvSpPr/>
            <p:nvPr/>
          </p:nvSpPr>
          <p:spPr>
            <a:xfrm>
              <a:off x="1701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"/>
            <p:cNvSpPr/>
            <p:nvPr/>
          </p:nvSpPr>
          <p:spPr>
            <a:xfrm>
              <a:off x="18029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"/>
            <p:cNvSpPr/>
            <p:nvPr/>
          </p:nvSpPr>
          <p:spPr>
            <a:xfrm>
              <a:off x="19044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60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"/>
            <p:cNvSpPr/>
            <p:nvPr/>
          </p:nvSpPr>
          <p:spPr>
            <a:xfrm>
              <a:off x="20062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"/>
            <p:cNvSpPr/>
            <p:nvPr/>
          </p:nvSpPr>
          <p:spPr>
            <a:xfrm>
              <a:off x="2107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"/>
            <p:cNvSpPr/>
            <p:nvPr/>
          </p:nvSpPr>
          <p:spPr>
            <a:xfrm>
              <a:off x="220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"/>
            <p:cNvSpPr/>
            <p:nvPr/>
          </p:nvSpPr>
          <p:spPr>
            <a:xfrm>
              <a:off x="2311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"/>
            <p:cNvSpPr/>
            <p:nvPr/>
          </p:nvSpPr>
          <p:spPr>
            <a:xfrm>
              <a:off x="241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"/>
            <p:cNvSpPr/>
            <p:nvPr/>
          </p:nvSpPr>
          <p:spPr>
            <a:xfrm>
              <a:off x="251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"/>
            <p:cNvSpPr/>
            <p:nvPr/>
          </p:nvSpPr>
          <p:spPr>
            <a:xfrm>
              <a:off x="261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"/>
            <p:cNvSpPr/>
            <p:nvPr/>
          </p:nvSpPr>
          <p:spPr>
            <a:xfrm>
              <a:off x="271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"/>
            <p:cNvSpPr/>
            <p:nvPr/>
          </p:nvSpPr>
          <p:spPr>
            <a:xfrm>
              <a:off x="281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"/>
            <p:cNvSpPr/>
            <p:nvPr/>
          </p:nvSpPr>
          <p:spPr>
            <a:xfrm>
              <a:off x="292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"/>
            <p:cNvSpPr/>
            <p:nvPr/>
          </p:nvSpPr>
          <p:spPr>
            <a:xfrm>
              <a:off x="302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"/>
            <p:cNvSpPr/>
            <p:nvPr/>
          </p:nvSpPr>
          <p:spPr>
            <a:xfrm>
              <a:off x="312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"/>
            <p:cNvSpPr/>
            <p:nvPr/>
          </p:nvSpPr>
          <p:spPr>
            <a:xfrm>
              <a:off x="322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"/>
            <p:cNvSpPr/>
            <p:nvPr/>
          </p:nvSpPr>
          <p:spPr>
            <a:xfrm>
              <a:off x="33266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"/>
            <p:cNvSpPr/>
            <p:nvPr/>
          </p:nvSpPr>
          <p:spPr>
            <a:xfrm>
              <a:off x="342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"/>
            <p:cNvSpPr/>
            <p:nvPr/>
          </p:nvSpPr>
          <p:spPr>
            <a:xfrm>
              <a:off x="3529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"/>
            <p:cNvSpPr/>
            <p:nvPr/>
          </p:nvSpPr>
          <p:spPr>
            <a:xfrm>
              <a:off x="3631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"/>
            <p:cNvSpPr/>
            <p:nvPr/>
          </p:nvSpPr>
          <p:spPr>
            <a:xfrm>
              <a:off x="3732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"/>
            <p:cNvSpPr/>
            <p:nvPr/>
          </p:nvSpPr>
          <p:spPr>
            <a:xfrm>
              <a:off x="3834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"/>
            <p:cNvSpPr/>
            <p:nvPr/>
          </p:nvSpPr>
          <p:spPr>
            <a:xfrm>
              <a:off x="39362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"/>
            <p:cNvSpPr/>
            <p:nvPr/>
          </p:nvSpPr>
          <p:spPr>
            <a:xfrm>
              <a:off x="4037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"/>
            <p:cNvSpPr/>
            <p:nvPr/>
          </p:nvSpPr>
          <p:spPr>
            <a:xfrm>
              <a:off x="413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"/>
            <p:cNvSpPr/>
            <p:nvPr/>
          </p:nvSpPr>
          <p:spPr>
            <a:xfrm>
              <a:off x="42407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"/>
            <p:cNvSpPr/>
            <p:nvPr/>
          </p:nvSpPr>
          <p:spPr>
            <a:xfrm>
              <a:off x="434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"/>
            <p:cNvSpPr/>
            <p:nvPr/>
          </p:nvSpPr>
          <p:spPr>
            <a:xfrm>
              <a:off x="444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"/>
            <p:cNvSpPr/>
            <p:nvPr/>
          </p:nvSpPr>
          <p:spPr>
            <a:xfrm>
              <a:off x="454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"/>
            <p:cNvSpPr/>
            <p:nvPr/>
          </p:nvSpPr>
          <p:spPr>
            <a:xfrm>
              <a:off x="464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"/>
            <p:cNvSpPr/>
            <p:nvPr/>
          </p:nvSpPr>
          <p:spPr>
            <a:xfrm>
              <a:off x="474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"/>
            <p:cNvSpPr/>
            <p:nvPr/>
          </p:nvSpPr>
          <p:spPr>
            <a:xfrm>
              <a:off x="485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"/>
            <p:cNvSpPr/>
            <p:nvPr/>
          </p:nvSpPr>
          <p:spPr>
            <a:xfrm>
              <a:off x="495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"/>
            <p:cNvSpPr/>
            <p:nvPr/>
          </p:nvSpPr>
          <p:spPr>
            <a:xfrm>
              <a:off x="505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"/>
            <p:cNvSpPr/>
            <p:nvPr/>
          </p:nvSpPr>
          <p:spPr>
            <a:xfrm>
              <a:off x="515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"/>
            <p:cNvSpPr/>
            <p:nvPr/>
          </p:nvSpPr>
          <p:spPr>
            <a:xfrm>
              <a:off x="5256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"/>
            <p:cNvSpPr/>
            <p:nvPr/>
          </p:nvSpPr>
          <p:spPr>
            <a:xfrm>
              <a:off x="535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"/>
            <p:cNvSpPr/>
            <p:nvPr/>
          </p:nvSpPr>
          <p:spPr>
            <a:xfrm>
              <a:off x="5459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"/>
            <p:cNvSpPr/>
            <p:nvPr/>
          </p:nvSpPr>
          <p:spPr>
            <a:xfrm>
              <a:off x="5561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"/>
            <p:cNvSpPr/>
            <p:nvPr/>
          </p:nvSpPr>
          <p:spPr>
            <a:xfrm>
              <a:off x="5662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"/>
            <p:cNvSpPr/>
            <p:nvPr/>
          </p:nvSpPr>
          <p:spPr>
            <a:xfrm>
              <a:off x="57644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"/>
            <p:cNvSpPr/>
            <p:nvPr/>
          </p:nvSpPr>
          <p:spPr>
            <a:xfrm>
              <a:off x="58662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"/>
            <p:cNvSpPr/>
            <p:nvPr/>
          </p:nvSpPr>
          <p:spPr>
            <a:xfrm>
              <a:off x="5967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"/>
            <p:cNvSpPr/>
            <p:nvPr/>
          </p:nvSpPr>
          <p:spPr>
            <a:xfrm>
              <a:off x="606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"/>
            <p:cNvSpPr/>
            <p:nvPr/>
          </p:nvSpPr>
          <p:spPr>
            <a:xfrm>
              <a:off x="6171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"/>
            <p:cNvSpPr/>
            <p:nvPr/>
          </p:nvSpPr>
          <p:spPr>
            <a:xfrm>
              <a:off x="627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"/>
            <p:cNvSpPr/>
            <p:nvPr/>
          </p:nvSpPr>
          <p:spPr>
            <a:xfrm>
              <a:off x="637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"/>
            <p:cNvSpPr/>
            <p:nvPr/>
          </p:nvSpPr>
          <p:spPr>
            <a:xfrm>
              <a:off x="647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"/>
            <p:cNvSpPr/>
            <p:nvPr/>
          </p:nvSpPr>
          <p:spPr>
            <a:xfrm>
              <a:off x="657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"/>
            <p:cNvSpPr/>
            <p:nvPr/>
          </p:nvSpPr>
          <p:spPr>
            <a:xfrm>
              <a:off x="667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"/>
            <p:cNvSpPr/>
            <p:nvPr/>
          </p:nvSpPr>
          <p:spPr>
            <a:xfrm>
              <a:off x="678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"/>
            <p:cNvSpPr/>
            <p:nvPr/>
          </p:nvSpPr>
          <p:spPr>
            <a:xfrm>
              <a:off x="688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"/>
            <p:cNvSpPr/>
            <p:nvPr/>
          </p:nvSpPr>
          <p:spPr>
            <a:xfrm>
              <a:off x="698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"/>
            <p:cNvSpPr/>
            <p:nvPr/>
          </p:nvSpPr>
          <p:spPr>
            <a:xfrm>
              <a:off x="708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"/>
            <p:cNvSpPr/>
            <p:nvPr/>
          </p:nvSpPr>
          <p:spPr>
            <a:xfrm>
              <a:off x="7186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"/>
            <p:cNvSpPr/>
            <p:nvPr/>
          </p:nvSpPr>
          <p:spPr>
            <a:xfrm>
              <a:off x="728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"/>
            <p:cNvSpPr/>
            <p:nvPr/>
          </p:nvSpPr>
          <p:spPr>
            <a:xfrm>
              <a:off x="27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"/>
            <p:cNvSpPr/>
            <p:nvPr/>
          </p:nvSpPr>
          <p:spPr>
            <a:xfrm>
              <a:off x="3807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"/>
            <p:cNvSpPr/>
            <p:nvPr/>
          </p:nvSpPr>
          <p:spPr>
            <a:xfrm>
              <a:off x="48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"/>
            <p:cNvSpPr/>
            <p:nvPr/>
          </p:nvSpPr>
          <p:spPr>
            <a:xfrm>
              <a:off x="58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"/>
            <p:cNvSpPr/>
            <p:nvPr/>
          </p:nvSpPr>
          <p:spPr>
            <a:xfrm>
              <a:off x="68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"/>
            <p:cNvSpPr/>
            <p:nvPr/>
          </p:nvSpPr>
          <p:spPr>
            <a:xfrm>
              <a:off x="78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"/>
            <p:cNvSpPr/>
            <p:nvPr/>
          </p:nvSpPr>
          <p:spPr>
            <a:xfrm>
              <a:off x="88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"/>
            <p:cNvSpPr/>
            <p:nvPr/>
          </p:nvSpPr>
          <p:spPr>
            <a:xfrm>
              <a:off x="99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"/>
            <p:cNvSpPr/>
            <p:nvPr/>
          </p:nvSpPr>
          <p:spPr>
            <a:xfrm>
              <a:off x="109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"/>
            <p:cNvSpPr/>
            <p:nvPr/>
          </p:nvSpPr>
          <p:spPr>
            <a:xfrm>
              <a:off x="119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"/>
            <p:cNvSpPr/>
            <p:nvPr/>
          </p:nvSpPr>
          <p:spPr>
            <a:xfrm>
              <a:off x="129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"/>
            <p:cNvSpPr/>
            <p:nvPr/>
          </p:nvSpPr>
          <p:spPr>
            <a:xfrm>
              <a:off x="1396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"/>
            <p:cNvSpPr/>
            <p:nvPr/>
          </p:nvSpPr>
          <p:spPr>
            <a:xfrm>
              <a:off x="149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"/>
            <p:cNvSpPr/>
            <p:nvPr/>
          </p:nvSpPr>
          <p:spPr>
            <a:xfrm>
              <a:off x="1599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"/>
            <p:cNvSpPr/>
            <p:nvPr/>
          </p:nvSpPr>
          <p:spPr>
            <a:xfrm>
              <a:off x="1701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"/>
            <p:cNvSpPr/>
            <p:nvPr/>
          </p:nvSpPr>
          <p:spPr>
            <a:xfrm>
              <a:off x="18029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"/>
            <p:cNvSpPr/>
            <p:nvPr/>
          </p:nvSpPr>
          <p:spPr>
            <a:xfrm>
              <a:off x="19044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"/>
            <p:cNvSpPr/>
            <p:nvPr/>
          </p:nvSpPr>
          <p:spPr>
            <a:xfrm>
              <a:off x="20062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"/>
            <p:cNvSpPr/>
            <p:nvPr/>
          </p:nvSpPr>
          <p:spPr>
            <a:xfrm>
              <a:off x="2107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"/>
            <p:cNvSpPr/>
            <p:nvPr/>
          </p:nvSpPr>
          <p:spPr>
            <a:xfrm>
              <a:off x="220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"/>
            <p:cNvSpPr/>
            <p:nvPr/>
          </p:nvSpPr>
          <p:spPr>
            <a:xfrm>
              <a:off x="2311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"/>
            <p:cNvSpPr/>
            <p:nvPr/>
          </p:nvSpPr>
          <p:spPr>
            <a:xfrm>
              <a:off x="241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"/>
            <p:cNvSpPr/>
            <p:nvPr/>
          </p:nvSpPr>
          <p:spPr>
            <a:xfrm>
              <a:off x="251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"/>
            <p:cNvSpPr/>
            <p:nvPr/>
          </p:nvSpPr>
          <p:spPr>
            <a:xfrm>
              <a:off x="261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"/>
            <p:cNvSpPr/>
            <p:nvPr/>
          </p:nvSpPr>
          <p:spPr>
            <a:xfrm>
              <a:off x="271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"/>
            <p:cNvSpPr/>
            <p:nvPr/>
          </p:nvSpPr>
          <p:spPr>
            <a:xfrm>
              <a:off x="281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"/>
            <p:cNvSpPr/>
            <p:nvPr/>
          </p:nvSpPr>
          <p:spPr>
            <a:xfrm>
              <a:off x="292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"/>
            <p:cNvSpPr/>
            <p:nvPr/>
          </p:nvSpPr>
          <p:spPr>
            <a:xfrm>
              <a:off x="302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"/>
            <p:cNvSpPr/>
            <p:nvPr/>
          </p:nvSpPr>
          <p:spPr>
            <a:xfrm>
              <a:off x="312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"/>
            <p:cNvSpPr/>
            <p:nvPr/>
          </p:nvSpPr>
          <p:spPr>
            <a:xfrm>
              <a:off x="322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"/>
            <p:cNvSpPr/>
            <p:nvPr/>
          </p:nvSpPr>
          <p:spPr>
            <a:xfrm>
              <a:off x="33266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"/>
            <p:cNvSpPr/>
            <p:nvPr/>
          </p:nvSpPr>
          <p:spPr>
            <a:xfrm>
              <a:off x="342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"/>
            <p:cNvSpPr/>
            <p:nvPr/>
          </p:nvSpPr>
          <p:spPr>
            <a:xfrm>
              <a:off x="3529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"/>
            <p:cNvSpPr/>
            <p:nvPr/>
          </p:nvSpPr>
          <p:spPr>
            <a:xfrm>
              <a:off x="3631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"/>
            <p:cNvSpPr/>
            <p:nvPr/>
          </p:nvSpPr>
          <p:spPr>
            <a:xfrm>
              <a:off x="3732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"/>
            <p:cNvSpPr/>
            <p:nvPr/>
          </p:nvSpPr>
          <p:spPr>
            <a:xfrm>
              <a:off x="3834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"/>
            <p:cNvSpPr/>
            <p:nvPr/>
          </p:nvSpPr>
          <p:spPr>
            <a:xfrm>
              <a:off x="39362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"/>
            <p:cNvSpPr/>
            <p:nvPr/>
          </p:nvSpPr>
          <p:spPr>
            <a:xfrm>
              <a:off x="4037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"/>
            <p:cNvSpPr/>
            <p:nvPr/>
          </p:nvSpPr>
          <p:spPr>
            <a:xfrm>
              <a:off x="413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"/>
            <p:cNvSpPr/>
            <p:nvPr/>
          </p:nvSpPr>
          <p:spPr>
            <a:xfrm>
              <a:off x="42407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"/>
            <p:cNvSpPr/>
            <p:nvPr/>
          </p:nvSpPr>
          <p:spPr>
            <a:xfrm>
              <a:off x="434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"/>
            <p:cNvSpPr/>
            <p:nvPr/>
          </p:nvSpPr>
          <p:spPr>
            <a:xfrm>
              <a:off x="444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"/>
            <p:cNvSpPr/>
            <p:nvPr/>
          </p:nvSpPr>
          <p:spPr>
            <a:xfrm>
              <a:off x="454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"/>
            <p:cNvSpPr/>
            <p:nvPr/>
          </p:nvSpPr>
          <p:spPr>
            <a:xfrm>
              <a:off x="464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"/>
            <p:cNvSpPr/>
            <p:nvPr/>
          </p:nvSpPr>
          <p:spPr>
            <a:xfrm>
              <a:off x="474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"/>
            <p:cNvSpPr/>
            <p:nvPr/>
          </p:nvSpPr>
          <p:spPr>
            <a:xfrm>
              <a:off x="485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"/>
            <p:cNvSpPr/>
            <p:nvPr/>
          </p:nvSpPr>
          <p:spPr>
            <a:xfrm>
              <a:off x="495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"/>
            <p:cNvSpPr/>
            <p:nvPr/>
          </p:nvSpPr>
          <p:spPr>
            <a:xfrm>
              <a:off x="505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"/>
            <p:cNvSpPr/>
            <p:nvPr/>
          </p:nvSpPr>
          <p:spPr>
            <a:xfrm>
              <a:off x="515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"/>
            <p:cNvSpPr/>
            <p:nvPr/>
          </p:nvSpPr>
          <p:spPr>
            <a:xfrm>
              <a:off x="5256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"/>
            <p:cNvSpPr/>
            <p:nvPr/>
          </p:nvSpPr>
          <p:spPr>
            <a:xfrm>
              <a:off x="535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"/>
            <p:cNvSpPr/>
            <p:nvPr/>
          </p:nvSpPr>
          <p:spPr>
            <a:xfrm>
              <a:off x="5459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"/>
            <p:cNvSpPr/>
            <p:nvPr/>
          </p:nvSpPr>
          <p:spPr>
            <a:xfrm>
              <a:off x="5561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"/>
            <p:cNvSpPr/>
            <p:nvPr/>
          </p:nvSpPr>
          <p:spPr>
            <a:xfrm>
              <a:off x="5662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"/>
            <p:cNvSpPr/>
            <p:nvPr/>
          </p:nvSpPr>
          <p:spPr>
            <a:xfrm>
              <a:off x="57644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"/>
            <p:cNvSpPr/>
            <p:nvPr/>
          </p:nvSpPr>
          <p:spPr>
            <a:xfrm>
              <a:off x="58662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"/>
            <p:cNvSpPr/>
            <p:nvPr/>
          </p:nvSpPr>
          <p:spPr>
            <a:xfrm>
              <a:off x="5967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"/>
            <p:cNvSpPr/>
            <p:nvPr/>
          </p:nvSpPr>
          <p:spPr>
            <a:xfrm>
              <a:off x="606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"/>
            <p:cNvSpPr/>
            <p:nvPr/>
          </p:nvSpPr>
          <p:spPr>
            <a:xfrm>
              <a:off x="6171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"/>
            <p:cNvSpPr/>
            <p:nvPr/>
          </p:nvSpPr>
          <p:spPr>
            <a:xfrm>
              <a:off x="627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"/>
            <p:cNvSpPr/>
            <p:nvPr/>
          </p:nvSpPr>
          <p:spPr>
            <a:xfrm>
              <a:off x="637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"/>
            <p:cNvSpPr/>
            <p:nvPr/>
          </p:nvSpPr>
          <p:spPr>
            <a:xfrm>
              <a:off x="647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"/>
            <p:cNvSpPr/>
            <p:nvPr/>
          </p:nvSpPr>
          <p:spPr>
            <a:xfrm>
              <a:off x="657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"/>
            <p:cNvSpPr/>
            <p:nvPr/>
          </p:nvSpPr>
          <p:spPr>
            <a:xfrm>
              <a:off x="667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"/>
            <p:cNvSpPr/>
            <p:nvPr/>
          </p:nvSpPr>
          <p:spPr>
            <a:xfrm>
              <a:off x="678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"/>
            <p:cNvSpPr/>
            <p:nvPr/>
          </p:nvSpPr>
          <p:spPr>
            <a:xfrm>
              <a:off x="688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"/>
            <p:cNvSpPr/>
            <p:nvPr/>
          </p:nvSpPr>
          <p:spPr>
            <a:xfrm>
              <a:off x="698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"/>
            <p:cNvSpPr/>
            <p:nvPr/>
          </p:nvSpPr>
          <p:spPr>
            <a:xfrm>
              <a:off x="708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"/>
            <p:cNvSpPr/>
            <p:nvPr/>
          </p:nvSpPr>
          <p:spPr>
            <a:xfrm>
              <a:off x="7186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"/>
            <p:cNvSpPr/>
            <p:nvPr/>
          </p:nvSpPr>
          <p:spPr>
            <a:xfrm>
              <a:off x="728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"/>
            <p:cNvSpPr/>
            <p:nvPr/>
          </p:nvSpPr>
          <p:spPr>
            <a:xfrm>
              <a:off x="27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"/>
            <p:cNvSpPr/>
            <p:nvPr/>
          </p:nvSpPr>
          <p:spPr>
            <a:xfrm>
              <a:off x="3807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"/>
            <p:cNvSpPr/>
            <p:nvPr/>
          </p:nvSpPr>
          <p:spPr>
            <a:xfrm>
              <a:off x="48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"/>
            <p:cNvSpPr/>
            <p:nvPr/>
          </p:nvSpPr>
          <p:spPr>
            <a:xfrm>
              <a:off x="58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"/>
            <p:cNvSpPr/>
            <p:nvPr/>
          </p:nvSpPr>
          <p:spPr>
            <a:xfrm>
              <a:off x="68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"/>
            <p:cNvSpPr/>
            <p:nvPr/>
          </p:nvSpPr>
          <p:spPr>
            <a:xfrm>
              <a:off x="78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"/>
            <p:cNvSpPr/>
            <p:nvPr/>
          </p:nvSpPr>
          <p:spPr>
            <a:xfrm>
              <a:off x="88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"/>
            <p:cNvSpPr/>
            <p:nvPr/>
          </p:nvSpPr>
          <p:spPr>
            <a:xfrm>
              <a:off x="99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"/>
            <p:cNvSpPr/>
            <p:nvPr/>
          </p:nvSpPr>
          <p:spPr>
            <a:xfrm>
              <a:off x="109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"/>
            <p:cNvSpPr/>
            <p:nvPr/>
          </p:nvSpPr>
          <p:spPr>
            <a:xfrm>
              <a:off x="119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"/>
            <p:cNvSpPr/>
            <p:nvPr/>
          </p:nvSpPr>
          <p:spPr>
            <a:xfrm>
              <a:off x="129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"/>
            <p:cNvSpPr/>
            <p:nvPr/>
          </p:nvSpPr>
          <p:spPr>
            <a:xfrm>
              <a:off x="1396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"/>
            <p:cNvSpPr/>
            <p:nvPr/>
          </p:nvSpPr>
          <p:spPr>
            <a:xfrm>
              <a:off x="149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"/>
            <p:cNvSpPr/>
            <p:nvPr/>
          </p:nvSpPr>
          <p:spPr>
            <a:xfrm>
              <a:off x="1599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"/>
            <p:cNvSpPr/>
            <p:nvPr/>
          </p:nvSpPr>
          <p:spPr>
            <a:xfrm>
              <a:off x="1701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"/>
            <p:cNvSpPr/>
            <p:nvPr/>
          </p:nvSpPr>
          <p:spPr>
            <a:xfrm>
              <a:off x="18029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"/>
            <p:cNvSpPr/>
            <p:nvPr/>
          </p:nvSpPr>
          <p:spPr>
            <a:xfrm>
              <a:off x="19044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"/>
            <p:cNvSpPr/>
            <p:nvPr/>
          </p:nvSpPr>
          <p:spPr>
            <a:xfrm>
              <a:off x="20062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"/>
            <p:cNvSpPr/>
            <p:nvPr/>
          </p:nvSpPr>
          <p:spPr>
            <a:xfrm>
              <a:off x="2107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"/>
            <p:cNvSpPr/>
            <p:nvPr/>
          </p:nvSpPr>
          <p:spPr>
            <a:xfrm>
              <a:off x="220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"/>
            <p:cNvSpPr/>
            <p:nvPr/>
          </p:nvSpPr>
          <p:spPr>
            <a:xfrm>
              <a:off x="2311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"/>
            <p:cNvSpPr/>
            <p:nvPr/>
          </p:nvSpPr>
          <p:spPr>
            <a:xfrm>
              <a:off x="241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"/>
            <p:cNvSpPr/>
            <p:nvPr/>
          </p:nvSpPr>
          <p:spPr>
            <a:xfrm>
              <a:off x="251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"/>
            <p:cNvSpPr/>
            <p:nvPr/>
          </p:nvSpPr>
          <p:spPr>
            <a:xfrm>
              <a:off x="261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"/>
            <p:cNvSpPr/>
            <p:nvPr/>
          </p:nvSpPr>
          <p:spPr>
            <a:xfrm>
              <a:off x="271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"/>
            <p:cNvSpPr/>
            <p:nvPr/>
          </p:nvSpPr>
          <p:spPr>
            <a:xfrm>
              <a:off x="281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"/>
            <p:cNvSpPr/>
            <p:nvPr/>
          </p:nvSpPr>
          <p:spPr>
            <a:xfrm>
              <a:off x="292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"/>
            <p:cNvSpPr/>
            <p:nvPr/>
          </p:nvSpPr>
          <p:spPr>
            <a:xfrm>
              <a:off x="302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"/>
            <p:cNvSpPr/>
            <p:nvPr/>
          </p:nvSpPr>
          <p:spPr>
            <a:xfrm>
              <a:off x="312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"/>
            <p:cNvSpPr/>
            <p:nvPr/>
          </p:nvSpPr>
          <p:spPr>
            <a:xfrm>
              <a:off x="322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"/>
            <p:cNvSpPr/>
            <p:nvPr/>
          </p:nvSpPr>
          <p:spPr>
            <a:xfrm>
              <a:off x="33266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"/>
            <p:cNvSpPr/>
            <p:nvPr/>
          </p:nvSpPr>
          <p:spPr>
            <a:xfrm>
              <a:off x="342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"/>
            <p:cNvSpPr/>
            <p:nvPr/>
          </p:nvSpPr>
          <p:spPr>
            <a:xfrm>
              <a:off x="3529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"/>
            <p:cNvSpPr/>
            <p:nvPr/>
          </p:nvSpPr>
          <p:spPr>
            <a:xfrm>
              <a:off x="3631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"/>
            <p:cNvSpPr/>
            <p:nvPr/>
          </p:nvSpPr>
          <p:spPr>
            <a:xfrm>
              <a:off x="3732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"/>
            <p:cNvSpPr/>
            <p:nvPr/>
          </p:nvSpPr>
          <p:spPr>
            <a:xfrm>
              <a:off x="3834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"/>
            <p:cNvSpPr/>
            <p:nvPr/>
          </p:nvSpPr>
          <p:spPr>
            <a:xfrm>
              <a:off x="39362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"/>
            <p:cNvSpPr/>
            <p:nvPr/>
          </p:nvSpPr>
          <p:spPr>
            <a:xfrm>
              <a:off x="4037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"/>
            <p:cNvSpPr/>
            <p:nvPr/>
          </p:nvSpPr>
          <p:spPr>
            <a:xfrm>
              <a:off x="413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"/>
            <p:cNvSpPr/>
            <p:nvPr/>
          </p:nvSpPr>
          <p:spPr>
            <a:xfrm>
              <a:off x="42407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"/>
            <p:cNvSpPr/>
            <p:nvPr/>
          </p:nvSpPr>
          <p:spPr>
            <a:xfrm>
              <a:off x="434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"/>
            <p:cNvSpPr/>
            <p:nvPr/>
          </p:nvSpPr>
          <p:spPr>
            <a:xfrm>
              <a:off x="444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"/>
            <p:cNvSpPr/>
            <p:nvPr/>
          </p:nvSpPr>
          <p:spPr>
            <a:xfrm>
              <a:off x="454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"/>
            <p:cNvSpPr/>
            <p:nvPr/>
          </p:nvSpPr>
          <p:spPr>
            <a:xfrm>
              <a:off x="464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"/>
            <p:cNvSpPr/>
            <p:nvPr/>
          </p:nvSpPr>
          <p:spPr>
            <a:xfrm>
              <a:off x="474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"/>
            <p:cNvSpPr/>
            <p:nvPr/>
          </p:nvSpPr>
          <p:spPr>
            <a:xfrm>
              <a:off x="485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"/>
            <p:cNvSpPr/>
            <p:nvPr/>
          </p:nvSpPr>
          <p:spPr>
            <a:xfrm>
              <a:off x="495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"/>
            <p:cNvSpPr/>
            <p:nvPr/>
          </p:nvSpPr>
          <p:spPr>
            <a:xfrm>
              <a:off x="505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"/>
            <p:cNvSpPr/>
            <p:nvPr/>
          </p:nvSpPr>
          <p:spPr>
            <a:xfrm>
              <a:off x="515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"/>
            <p:cNvSpPr/>
            <p:nvPr/>
          </p:nvSpPr>
          <p:spPr>
            <a:xfrm>
              <a:off x="5256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"/>
            <p:cNvSpPr/>
            <p:nvPr/>
          </p:nvSpPr>
          <p:spPr>
            <a:xfrm>
              <a:off x="535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"/>
            <p:cNvSpPr/>
            <p:nvPr/>
          </p:nvSpPr>
          <p:spPr>
            <a:xfrm>
              <a:off x="5459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"/>
            <p:cNvSpPr/>
            <p:nvPr/>
          </p:nvSpPr>
          <p:spPr>
            <a:xfrm>
              <a:off x="5561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"/>
            <p:cNvSpPr/>
            <p:nvPr/>
          </p:nvSpPr>
          <p:spPr>
            <a:xfrm>
              <a:off x="5662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"/>
            <p:cNvSpPr/>
            <p:nvPr/>
          </p:nvSpPr>
          <p:spPr>
            <a:xfrm>
              <a:off x="57644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"/>
            <p:cNvSpPr/>
            <p:nvPr/>
          </p:nvSpPr>
          <p:spPr>
            <a:xfrm>
              <a:off x="58662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"/>
            <p:cNvSpPr/>
            <p:nvPr/>
          </p:nvSpPr>
          <p:spPr>
            <a:xfrm>
              <a:off x="5967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"/>
            <p:cNvSpPr/>
            <p:nvPr/>
          </p:nvSpPr>
          <p:spPr>
            <a:xfrm>
              <a:off x="606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"/>
            <p:cNvSpPr/>
            <p:nvPr/>
          </p:nvSpPr>
          <p:spPr>
            <a:xfrm>
              <a:off x="6171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"/>
            <p:cNvSpPr/>
            <p:nvPr/>
          </p:nvSpPr>
          <p:spPr>
            <a:xfrm>
              <a:off x="627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"/>
            <p:cNvSpPr/>
            <p:nvPr/>
          </p:nvSpPr>
          <p:spPr>
            <a:xfrm>
              <a:off x="637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"/>
            <p:cNvSpPr/>
            <p:nvPr/>
          </p:nvSpPr>
          <p:spPr>
            <a:xfrm>
              <a:off x="647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"/>
            <p:cNvSpPr/>
            <p:nvPr/>
          </p:nvSpPr>
          <p:spPr>
            <a:xfrm>
              <a:off x="657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"/>
            <p:cNvSpPr/>
            <p:nvPr/>
          </p:nvSpPr>
          <p:spPr>
            <a:xfrm>
              <a:off x="667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"/>
            <p:cNvSpPr/>
            <p:nvPr/>
          </p:nvSpPr>
          <p:spPr>
            <a:xfrm>
              <a:off x="678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"/>
            <p:cNvSpPr/>
            <p:nvPr/>
          </p:nvSpPr>
          <p:spPr>
            <a:xfrm>
              <a:off x="688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"/>
            <p:cNvSpPr/>
            <p:nvPr/>
          </p:nvSpPr>
          <p:spPr>
            <a:xfrm>
              <a:off x="698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"/>
            <p:cNvSpPr/>
            <p:nvPr/>
          </p:nvSpPr>
          <p:spPr>
            <a:xfrm>
              <a:off x="708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"/>
            <p:cNvSpPr/>
            <p:nvPr/>
          </p:nvSpPr>
          <p:spPr>
            <a:xfrm>
              <a:off x="7186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"/>
            <p:cNvSpPr/>
            <p:nvPr/>
          </p:nvSpPr>
          <p:spPr>
            <a:xfrm>
              <a:off x="728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"/>
            <p:cNvSpPr/>
            <p:nvPr/>
          </p:nvSpPr>
          <p:spPr>
            <a:xfrm>
              <a:off x="27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"/>
            <p:cNvSpPr/>
            <p:nvPr/>
          </p:nvSpPr>
          <p:spPr>
            <a:xfrm>
              <a:off x="3807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"/>
            <p:cNvSpPr/>
            <p:nvPr/>
          </p:nvSpPr>
          <p:spPr>
            <a:xfrm>
              <a:off x="48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"/>
            <p:cNvSpPr/>
            <p:nvPr/>
          </p:nvSpPr>
          <p:spPr>
            <a:xfrm>
              <a:off x="58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"/>
            <p:cNvSpPr/>
            <p:nvPr/>
          </p:nvSpPr>
          <p:spPr>
            <a:xfrm>
              <a:off x="68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"/>
            <p:cNvSpPr/>
            <p:nvPr/>
          </p:nvSpPr>
          <p:spPr>
            <a:xfrm>
              <a:off x="78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"/>
            <p:cNvSpPr/>
            <p:nvPr/>
          </p:nvSpPr>
          <p:spPr>
            <a:xfrm>
              <a:off x="88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"/>
            <p:cNvSpPr/>
            <p:nvPr/>
          </p:nvSpPr>
          <p:spPr>
            <a:xfrm>
              <a:off x="99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"/>
            <p:cNvSpPr/>
            <p:nvPr/>
          </p:nvSpPr>
          <p:spPr>
            <a:xfrm>
              <a:off x="109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"/>
            <p:cNvSpPr/>
            <p:nvPr/>
          </p:nvSpPr>
          <p:spPr>
            <a:xfrm>
              <a:off x="119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"/>
            <p:cNvSpPr/>
            <p:nvPr/>
          </p:nvSpPr>
          <p:spPr>
            <a:xfrm>
              <a:off x="129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"/>
            <p:cNvSpPr/>
            <p:nvPr/>
          </p:nvSpPr>
          <p:spPr>
            <a:xfrm>
              <a:off x="1396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"/>
            <p:cNvSpPr/>
            <p:nvPr/>
          </p:nvSpPr>
          <p:spPr>
            <a:xfrm>
              <a:off x="149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"/>
            <p:cNvSpPr/>
            <p:nvPr/>
          </p:nvSpPr>
          <p:spPr>
            <a:xfrm>
              <a:off x="1599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"/>
            <p:cNvSpPr/>
            <p:nvPr/>
          </p:nvSpPr>
          <p:spPr>
            <a:xfrm>
              <a:off x="1701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"/>
            <p:cNvSpPr/>
            <p:nvPr/>
          </p:nvSpPr>
          <p:spPr>
            <a:xfrm>
              <a:off x="18029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"/>
            <p:cNvSpPr/>
            <p:nvPr/>
          </p:nvSpPr>
          <p:spPr>
            <a:xfrm>
              <a:off x="19044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"/>
            <p:cNvSpPr/>
            <p:nvPr/>
          </p:nvSpPr>
          <p:spPr>
            <a:xfrm>
              <a:off x="20062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"/>
            <p:cNvSpPr/>
            <p:nvPr/>
          </p:nvSpPr>
          <p:spPr>
            <a:xfrm>
              <a:off x="2107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"/>
            <p:cNvSpPr/>
            <p:nvPr/>
          </p:nvSpPr>
          <p:spPr>
            <a:xfrm>
              <a:off x="220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"/>
            <p:cNvSpPr/>
            <p:nvPr/>
          </p:nvSpPr>
          <p:spPr>
            <a:xfrm>
              <a:off x="2311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"/>
            <p:cNvSpPr/>
            <p:nvPr/>
          </p:nvSpPr>
          <p:spPr>
            <a:xfrm>
              <a:off x="241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"/>
            <p:cNvSpPr/>
            <p:nvPr/>
          </p:nvSpPr>
          <p:spPr>
            <a:xfrm>
              <a:off x="251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"/>
            <p:cNvSpPr/>
            <p:nvPr/>
          </p:nvSpPr>
          <p:spPr>
            <a:xfrm>
              <a:off x="261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"/>
            <p:cNvSpPr/>
            <p:nvPr/>
          </p:nvSpPr>
          <p:spPr>
            <a:xfrm>
              <a:off x="271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"/>
            <p:cNvSpPr/>
            <p:nvPr/>
          </p:nvSpPr>
          <p:spPr>
            <a:xfrm>
              <a:off x="281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"/>
            <p:cNvSpPr/>
            <p:nvPr/>
          </p:nvSpPr>
          <p:spPr>
            <a:xfrm>
              <a:off x="292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"/>
            <p:cNvSpPr/>
            <p:nvPr/>
          </p:nvSpPr>
          <p:spPr>
            <a:xfrm>
              <a:off x="302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"/>
            <p:cNvSpPr/>
            <p:nvPr/>
          </p:nvSpPr>
          <p:spPr>
            <a:xfrm>
              <a:off x="312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"/>
            <p:cNvSpPr/>
            <p:nvPr/>
          </p:nvSpPr>
          <p:spPr>
            <a:xfrm>
              <a:off x="322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"/>
            <p:cNvSpPr/>
            <p:nvPr/>
          </p:nvSpPr>
          <p:spPr>
            <a:xfrm>
              <a:off x="33266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"/>
            <p:cNvSpPr/>
            <p:nvPr/>
          </p:nvSpPr>
          <p:spPr>
            <a:xfrm>
              <a:off x="342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"/>
            <p:cNvSpPr/>
            <p:nvPr/>
          </p:nvSpPr>
          <p:spPr>
            <a:xfrm>
              <a:off x="3529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"/>
            <p:cNvSpPr/>
            <p:nvPr/>
          </p:nvSpPr>
          <p:spPr>
            <a:xfrm>
              <a:off x="3631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"/>
            <p:cNvSpPr/>
            <p:nvPr/>
          </p:nvSpPr>
          <p:spPr>
            <a:xfrm>
              <a:off x="3732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"/>
            <p:cNvSpPr/>
            <p:nvPr/>
          </p:nvSpPr>
          <p:spPr>
            <a:xfrm>
              <a:off x="3834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"/>
            <p:cNvSpPr/>
            <p:nvPr/>
          </p:nvSpPr>
          <p:spPr>
            <a:xfrm>
              <a:off x="39362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"/>
            <p:cNvSpPr/>
            <p:nvPr/>
          </p:nvSpPr>
          <p:spPr>
            <a:xfrm>
              <a:off x="4037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"/>
            <p:cNvSpPr/>
            <p:nvPr/>
          </p:nvSpPr>
          <p:spPr>
            <a:xfrm>
              <a:off x="413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"/>
            <p:cNvSpPr/>
            <p:nvPr/>
          </p:nvSpPr>
          <p:spPr>
            <a:xfrm>
              <a:off x="42407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"/>
            <p:cNvSpPr/>
            <p:nvPr/>
          </p:nvSpPr>
          <p:spPr>
            <a:xfrm>
              <a:off x="434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"/>
            <p:cNvSpPr/>
            <p:nvPr/>
          </p:nvSpPr>
          <p:spPr>
            <a:xfrm>
              <a:off x="444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"/>
            <p:cNvSpPr/>
            <p:nvPr/>
          </p:nvSpPr>
          <p:spPr>
            <a:xfrm>
              <a:off x="454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"/>
            <p:cNvSpPr/>
            <p:nvPr/>
          </p:nvSpPr>
          <p:spPr>
            <a:xfrm>
              <a:off x="464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"/>
            <p:cNvSpPr/>
            <p:nvPr/>
          </p:nvSpPr>
          <p:spPr>
            <a:xfrm>
              <a:off x="474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"/>
            <p:cNvSpPr/>
            <p:nvPr/>
          </p:nvSpPr>
          <p:spPr>
            <a:xfrm>
              <a:off x="485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"/>
            <p:cNvSpPr/>
            <p:nvPr/>
          </p:nvSpPr>
          <p:spPr>
            <a:xfrm>
              <a:off x="495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"/>
            <p:cNvSpPr/>
            <p:nvPr/>
          </p:nvSpPr>
          <p:spPr>
            <a:xfrm>
              <a:off x="505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"/>
            <p:cNvSpPr/>
            <p:nvPr/>
          </p:nvSpPr>
          <p:spPr>
            <a:xfrm>
              <a:off x="515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"/>
            <p:cNvSpPr/>
            <p:nvPr/>
          </p:nvSpPr>
          <p:spPr>
            <a:xfrm>
              <a:off x="5256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"/>
            <p:cNvSpPr/>
            <p:nvPr/>
          </p:nvSpPr>
          <p:spPr>
            <a:xfrm>
              <a:off x="535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"/>
            <p:cNvSpPr/>
            <p:nvPr/>
          </p:nvSpPr>
          <p:spPr>
            <a:xfrm>
              <a:off x="5459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"/>
            <p:cNvSpPr/>
            <p:nvPr/>
          </p:nvSpPr>
          <p:spPr>
            <a:xfrm>
              <a:off x="5561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"/>
            <p:cNvSpPr/>
            <p:nvPr/>
          </p:nvSpPr>
          <p:spPr>
            <a:xfrm>
              <a:off x="5662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"/>
            <p:cNvSpPr/>
            <p:nvPr/>
          </p:nvSpPr>
          <p:spPr>
            <a:xfrm>
              <a:off x="57644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"/>
            <p:cNvSpPr/>
            <p:nvPr/>
          </p:nvSpPr>
          <p:spPr>
            <a:xfrm>
              <a:off x="58662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"/>
            <p:cNvSpPr/>
            <p:nvPr/>
          </p:nvSpPr>
          <p:spPr>
            <a:xfrm>
              <a:off x="5967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"/>
            <p:cNvSpPr/>
            <p:nvPr/>
          </p:nvSpPr>
          <p:spPr>
            <a:xfrm>
              <a:off x="606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"/>
            <p:cNvSpPr/>
            <p:nvPr/>
          </p:nvSpPr>
          <p:spPr>
            <a:xfrm>
              <a:off x="6171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"/>
            <p:cNvSpPr/>
            <p:nvPr/>
          </p:nvSpPr>
          <p:spPr>
            <a:xfrm>
              <a:off x="627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"/>
            <p:cNvSpPr/>
            <p:nvPr/>
          </p:nvSpPr>
          <p:spPr>
            <a:xfrm>
              <a:off x="637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"/>
            <p:cNvSpPr/>
            <p:nvPr/>
          </p:nvSpPr>
          <p:spPr>
            <a:xfrm>
              <a:off x="647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"/>
            <p:cNvSpPr/>
            <p:nvPr/>
          </p:nvSpPr>
          <p:spPr>
            <a:xfrm>
              <a:off x="657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"/>
            <p:cNvSpPr/>
            <p:nvPr/>
          </p:nvSpPr>
          <p:spPr>
            <a:xfrm>
              <a:off x="667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"/>
            <p:cNvSpPr/>
            <p:nvPr/>
          </p:nvSpPr>
          <p:spPr>
            <a:xfrm>
              <a:off x="678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"/>
            <p:cNvSpPr/>
            <p:nvPr/>
          </p:nvSpPr>
          <p:spPr>
            <a:xfrm>
              <a:off x="688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"/>
            <p:cNvSpPr/>
            <p:nvPr/>
          </p:nvSpPr>
          <p:spPr>
            <a:xfrm>
              <a:off x="698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"/>
            <p:cNvSpPr/>
            <p:nvPr/>
          </p:nvSpPr>
          <p:spPr>
            <a:xfrm>
              <a:off x="708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"/>
            <p:cNvSpPr/>
            <p:nvPr/>
          </p:nvSpPr>
          <p:spPr>
            <a:xfrm>
              <a:off x="7186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"/>
            <p:cNvSpPr/>
            <p:nvPr/>
          </p:nvSpPr>
          <p:spPr>
            <a:xfrm>
              <a:off x="728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"/>
            <p:cNvSpPr/>
            <p:nvPr/>
          </p:nvSpPr>
          <p:spPr>
            <a:xfrm>
              <a:off x="27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"/>
            <p:cNvSpPr/>
            <p:nvPr/>
          </p:nvSpPr>
          <p:spPr>
            <a:xfrm>
              <a:off x="3807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"/>
            <p:cNvSpPr/>
            <p:nvPr/>
          </p:nvSpPr>
          <p:spPr>
            <a:xfrm>
              <a:off x="48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"/>
            <p:cNvSpPr/>
            <p:nvPr/>
          </p:nvSpPr>
          <p:spPr>
            <a:xfrm>
              <a:off x="58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"/>
            <p:cNvSpPr/>
            <p:nvPr/>
          </p:nvSpPr>
          <p:spPr>
            <a:xfrm>
              <a:off x="68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"/>
            <p:cNvSpPr/>
            <p:nvPr/>
          </p:nvSpPr>
          <p:spPr>
            <a:xfrm>
              <a:off x="78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"/>
            <p:cNvSpPr/>
            <p:nvPr/>
          </p:nvSpPr>
          <p:spPr>
            <a:xfrm>
              <a:off x="88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"/>
            <p:cNvSpPr/>
            <p:nvPr/>
          </p:nvSpPr>
          <p:spPr>
            <a:xfrm>
              <a:off x="99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"/>
            <p:cNvSpPr/>
            <p:nvPr/>
          </p:nvSpPr>
          <p:spPr>
            <a:xfrm>
              <a:off x="109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"/>
            <p:cNvSpPr/>
            <p:nvPr/>
          </p:nvSpPr>
          <p:spPr>
            <a:xfrm>
              <a:off x="119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"/>
            <p:cNvSpPr/>
            <p:nvPr/>
          </p:nvSpPr>
          <p:spPr>
            <a:xfrm>
              <a:off x="129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"/>
            <p:cNvSpPr/>
            <p:nvPr/>
          </p:nvSpPr>
          <p:spPr>
            <a:xfrm>
              <a:off x="1396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"/>
            <p:cNvSpPr/>
            <p:nvPr/>
          </p:nvSpPr>
          <p:spPr>
            <a:xfrm>
              <a:off x="149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"/>
            <p:cNvSpPr/>
            <p:nvPr/>
          </p:nvSpPr>
          <p:spPr>
            <a:xfrm>
              <a:off x="1599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"/>
            <p:cNvSpPr/>
            <p:nvPr/>
          </p:nvSpPr>
          <p:spPr>
            <a:xfrm>
              <a:off x="1701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"/>
            <p:cNvSpPr/>
            <p:nvPr/>
          </p:nvSpPr>
          <p:spPr>
            <a:xfrm>
              <a:off x="18029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"/>
            <p:cNvSpPr/>
            <p:nvPr/>
          </p:nvSpPr>
          <p:spPr>
            <a:xfrm>
              <a:off x="19044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"/>
            <p:cNvSpPr/>
            <p:nvPr/>
          </p:nvSpPr>
          <p:spPr>
            <a:xfrm>
              <a:off x="20062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"/>
            <p:cNvSpPr/>
            <p:nvPr/>
          </p:nvSpPr>
          <p:spPr>
            <a:xfrm>
              <a:off x="2107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"/>
            <p:cNvSpPr/>
            <p:nvPr/>
          </p:nvSpPr>
          <p:spPr>
            <a:xfrm>
              <a:off x="220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"/>
            <p:cNvSpPr/>
            <p:nvPr/>
          </p:nvSpPr>
          <p:spPr>
            <a:xfrm>
              <a:off x="2311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"/>
            <p:cNvSpPr/>
            <p:nvPr/>
          </p:nvSpPr>
          <p:spPr>
            <a:xfrm>
              <a:off x="241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"/>
            <p:cNvSpPr/>
            <p:nvPr/>
          </p:nvSpPr>
          <p:spPr>
            <a:xfrm>
              <a:off x="251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"/>
            <p:cNvSpPr/>
            <p:nvPr/>
          </p:nvSpPr>
          <p:spPr>
            <a:xfrm>
              <a:off x="261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"/>
            <p:cNvSpPr/>
            <p:nvPr/>
          </p:nvSpPr>
          <p:spPr>
            <a:xfrm>
              <a:off x="271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"/>
            <p:cNvSpPr/>
            <p:nvPr/>
          </p:nvSpPr>
          <p:spPr>
            <a:xfrm>
              <a:off x="281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"/>
            <p:cNvSpPr/>
            <p:nvPr/>
          </p:nvSpPr>
          <p:spPr>
            <a:xfrm>
              <a:off x="292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"/>
            <p:cNvSpPr/>
            <p:nvPr/>
          </p:nvSpPr>
          <p:spPr>
            <a:xfrm>
              <a:off x="302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"/>
            <p:cNvSpPr/>
            <p:nvPr/>
          </p:nvSpPr>
          <p:spPr>
            <a:xfrm>
              <a:off x="312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"/>
            <p:cNvSpPr/>
            <p:nvPr/>
          </p:nvSpPr>
          <p:spPr>
            <a:xfrm>
              <a:off x="322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"/>
            <p:cNvSpPr/>
            <p:nvPr/>
          </p:nvSpPr>
          <p:spPr>
            <a:xfrm>
              <a:off x="33266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"/>
            <p:cNvSpPr/>
            <p:nvPr/>
          </p:nvSpPr>
          <p:spPr>
            <a:xfrm>
              <a:off x="342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"/>
            <p:cNvSpPr/>
            <p:nvPr/>
          </p:nvSpPr>
          <p:spPr>
            <a:xfrm>
              <a:off x="3529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"/>
            <p:cNvSpPr/>
            <p:nvPr/>
          </p:nvSpPr>
          <p:spPr>
            <a:xfrm>
              <a:off x="3631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"/>
            <p:cNvSpPr/>
            <p:nvPr/>
          </p:nvSpPr>
          <p:spPr>
            <a:xfrm>
              <a:off x="3732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"/>
            <p:cNvSpPr/>
            <p:nvPr/>
          </p:nvSpPr>
          <p:spPr>
            <a:xfrm>
              <a:off x="3834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"/>
            <p:cNvSpPr/>
            <p:nvPr/>
          </p:nvSpPr>
          <p:spPr>
            <a:xfrm>
              <a:off x="39362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"/>
            <p:cNvSpPr/>
            <p:nvPr/>
          </p:nvSpPr>
          <p:spPr>
            <a:xfrm>
              <a:off x="4037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"/>
            <p:cNvSpPr/>
            <p:nvPr/>
          </p:nvSpPr>
          <p:spPr>
            <a:xfrm>
              <a:off x="413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"/>
            <p:cNvSpPr/>
            <p:nvPr/>
          </p:nvSpPr>
          <p:spPr>
            <a:xfrm>
              <a:off x="42407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"/>
            <p:cNvSpPr/>
            <p:nvPr/>
          </p:nvSpPr>
          <p:spPr>
            <a:xfrm>
              <a:off x="434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"/>
            <p:cNvSpPr/>
            <p:nvPr/>
          </p:nvSpPr>
          <p:spPr>
            <a:xfrm>
              <a:off x="444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"/>
            <p:cNvSpPr/>
            <p:nvPr/>
          </p:nvSpPr>
          <p:spPr>
            <a:xfrm>
              <a:off x="454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"/>
            <p:cNvSpPr/>
            <p:nvPr/>
          </p:nvSpPr>
          <p:spPr>
            <a:xfrm>
              <a:off x="464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"/>
            <p:cNvSpPr/>
            <p:nvPr/>
          </p:nvSpPr>
          <p:spPr>
            <a:xfrm>
              <a:off x="474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"/>
            <p:cNvSpPr/>
            <p:nvPr/>
          </p:nvSpPr>
          <p:spPr>
            <a:xfrm>
              <a:off x="485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"/>
            <p:cNvSpPr/>
            <p:nvPr/>
          </p:nvSpPr>
          <p:spPr>
            <a:xfrm>
              <a:off x="495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"/>
            <p:cNvSpPr/>
            <p:nvPr/>
          </p:nvSpPr>
          <p:spPr>
            <a:xfrm>
              <a:off x="505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"/>
            <p:cNvSpPr/>
            <p:nvPr/>
          </p:nvSpPr>
          <p:spPr>
            <a:xfrm>
              <a:off x="515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"/>
            <p:cNvSpPr/>
            <p:nvPr/>
          </p:nvSpPr>
          <p:spPr>
            <a:xfrm>
              <a:off x="5256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"/>
            <p:cNvSpPr/>
            <p:nvPr/>
          </p:nvSpPr>
          <p:spPr>
            <a:xfrm>
              <a:off x="535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"/>
            <p:cNvSpPr/>
            <p:nvPr/>
          </p:nvSpPr>
          <p:spPr>
            <a:xfrm>
              <a:off x="5459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"/>
            <p:cNvSpPr/>
            <p:nvPr/>
          </p:nvSpPr>
          <p:spPr>
            <a:xfrm>
              <a:off x="5561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"/>
            <p:cNvSpPr/>
            <p:nvPr/>
          </p:nvSpPr>
          <p:spPr>
            <a:xfrm>
              <a:off x="5662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"/>
            <p:cNvSpPr/>
            <p:nvPr/>
          </p:nvSpPr>
          <p:spPr>
            <a:xfrm>
              <a:off x="57644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"/>
            <p:cNvSpPr/>
            <p:nvPr/>
          </p:nvSpPr>
          <p:spPr>
            <a:xfrm>
              <a:off x="58662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"/>
            <p:cNvSpPr/>
            <p:nvPr/>
          </p:nvSpPr>
          <p:spPr>
            <a:xfrm>
              <a:off x="5967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"/>
            <p:cNvSpPr/>
            <p:nvPr/>
          </p:nvSpPr>
          <p:spPr>
            <a:xfrm>
              <a:off x="606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"/>
            <p:cNvSpPr/>
            <p:nvPr/>
          </p:nvSpPr>
          <p:spPr>
            <a:xfrm>
              <a:off x="6171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"/>
            <p:cNvSpPr/>
            <p:nvPr/>
          </p:nvSpPr>
          <p:spPr>
            <a:xfrm>
              <a:off x="627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"/>
            <p:cNvSpPr/>
            <p:nvPr/>
          </p:nvSpPr>
          <p:spPr>
            <a:xfrm>
              <a:off x="637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"/>
            <p:cNvSpPr/>
            <p:nvPr/>
          </p:nvSpPr>
          <p:spPr>
            <a:xfrm>
              <a:off x="647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"/>
            <p:cNvSpPr/>
            <p:nvPr/>
          </p:nvSpPr>
          <p:spPr>
            <a:xfrm>
              <a:off x="657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"/>
            <p:cNvSpPr/>
            <p:nvPr/>
          </p:nvSpPr>
          <p:spPr>
            <a:xfrm>
              <a:off x="667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"/>
            <p:cNvSpPr/>
            <p:nvPr/>
          </p:nvSpPr>
          <p:spPr>
            <a:xfrm>
              <a:off x="678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"/>
            <p:cNvSpPr/>
            <p:nvPr/>
          </p:nvSpPr>
          <p:spPr>
            <a:xfrm>
              <a:off x="688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"/>
            <p:cNvSpPr/>
            <p:nvPr/>
          </p:nvSpPr>
          <p:spPr>
            <a:xfrm>
              <a:off x="698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"/>
            <p:cNvSpPr/>
            <p:nvPr/>
          </p:nvSpPr>
          <p:spPr>
            <a:xfrm>
              <a:off x="708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"/>
            <p:cNvSpPr/>
            <p:nvPr/>
          </p:nvSpPr>
          <p:spPr>
            <a:xfrm>
              <a:off x="7186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"/>
            <p:cNvSpPr/>
            <p:nvPr/>
          </p:nvSpPr>
          <p:spPr>
            <a:xfrm>
              <a:off x="728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"/>
            <p:cNvSpPr/>
            <p:nvPr/>
          </p:nvSpPr>
          <p:spPr>
            <a:xfrm>
              <a:off x="27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9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"/>
            <p:cNvSpPr/>
            <p:nvPr/>
          </p:nvSpPr>
          <p:spPr>
            <a:xfrm>
              <a:off x="3807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"/>
            <p:cNvSpPr/>
            <p:nvPr/>
          </p:nvSpPr>
          <p:spPr>
            <a:xfrm>
              <a:off x="48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"/>
            <p:cNvSpPr/>
            <p:nvPr/>
          </p:nvSpPr>
          <p:spPr>
            <a:xfrm>
              <a:off x="58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"/>
            <p:cNvSpPr/>
            <p:nvPr/>
          </p:nvSpPr>
          <p:spPr>
            <a:xfrm>
              <a:off x="68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"/>
            <p:cNvSpPr/>
            <p:nvPr/>
          </p:nvSpPr>
          <p:spPr>
            <a:xfrm>
              <a:off x="78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"/>
            <p:cNvSpPr/>
            <p:nvPr/>
          </p:nvSpPr>
          <p:spPr>
            <a:xfrm>
              <a:off x="88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"/>
            <p:cNvSpPr/>
            <p:nvPr/>
          </p:nvSpPr>
          <p:spPr>
            <a:xfrm>
              <a:off x="99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"/>
            <p:cNvSpPr/>
            <p:nvPr/>
          </p:nvSpPr>
          <p:spPr>
            <a:xfrm>
              <a:off x="109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"/>
            <p:cNvSpPr/>
            <p:nvPr/>
          </p:nvSpPr>
          <p:spPr>
            <a:xfrm>
              <a:off x="119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"/>
            <p:cNvSpPr/>
            <p:nvPr/>
          </p:nvSpPr>
          <p:spPr>
            <a:xfrm>
              <a:off x="129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"/>
            <p:cNvSpPr/>
            <p:nvPr/>
          </p:nvSpPr>
          <p:spPr>
            <a:xfrm>
              <a:off x="1396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"/>
            <p:cNvSpPr/>
            <p:nvPr/>
          </p:nvSpPr>
          <p:spPr>
            <a:xfrm>
              <a:off x="149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"/>
            <p:cNvSpPr/>
            <p:nvPr/>
          </p:nvSpPr>
          <p:spPr>
            <a:xfrm>
              <a:off x="1599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"/>
            <p:cNvSpPr/>
            <p:nvPr/>
          </p:nvSpPr>
          <p:spPr>
            <a:xfrm>
              <a:off x="1701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"/>
            <p:cNvSpPr/>
            <p:nvPr/>
          </p:nvSpPr>
          <p:spPr>
            <a:xfrm>
              <a:off x="18029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"/>
            <p:cNvSpPr/>
            <p:nvPr/>
          </p:nvSpPr>
          <p:spPr>
            <a:xfrm>
              <a:off x="19044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"/>
            <p:cNvSpPr/>
            <p:nvPr/>
          </p:nvSpPr>
          <p:spPr>
            <a:xfrm>
              <a:off x="20062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"/>
            <p:cNvSpPr/>
            <p:nvPr/>
          </p:nvSpPr>
          <p:spPr>
            <a:xfrm>
              <a:off x="2107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"/>
            <p:cNvSpPr/>
            <p:nvPr/>
          </p:nvSpPr>
          <p:spPr>
            <a:xfrm>
              <a:off x="220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"/>
            <p:cNvSpPr/>
            <p:nvPr/>
          </p:nvSpPr>
          <p:spPr>
            <a:xfrm>
              <a:off x="2311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"/>
            <p:cNvSpPr/>
            <p:nvPr/>
          </p:nvSpPr>
          <p:spPr>
            <a:xfrm>
              <a:off x="241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"/>
            <p:cNvSpPr/>
            <p:nvPr/>
          </p:nvSpPr>
          <p:spPr>
            <a:xfrm>
              <a:off x="251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"/>
            <p:cNvSpPr/>
            <p:nvPr/>
          </p:nvSpPr>
          <p:spPr>
            <a:xfrm>
              <a:off x="261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"/>
            <p:cNvSpPr/>
            <p:nvPr/>
          </p:nvSpPr>
          <p:spPr>
            <a:xfrm>
              <a:off x="271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"/>
            <p:cNvSpPr/>
            <p:nvPr/>
          </p:nvSpPr>
          <p:spPr>
            <a:xfrm>
              <a:off x="281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"/>
            <p:cNvSpPr/>
            <p:nvPr/>
          </p:nvSpPr>
          <p:spPr>
            <a:xfrm>
              <a:off x="292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"/>
            <p:cNvSpPr/>
            <p:nvPr/>
          </p:nvSpPr>
          <p:spPr>
            <a:xfrm>
              <a:off x="302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"/>
            <p:cNvSpPr/>
            <p:nvPr/>
          </p:nvSpPr>
          <p:spPr>
            <a:xfrm>
              <a:off x="312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"/>
            <p:cNvSpPr/>
            <p:nvPr/>
          </p:nvSpPr>
          <p:spPr>
            <a:xfrm>
              <a:off x="322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"/>
            <p:cNvSpPr/>
            <p:nvPr/>
          </p:nvSpPr>
          <p:spPr>
            <a:xfrm>
              <a:off x="33266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"/>
            <p:cNvSpPr/>
            <p:nvPr/>
          </p:nvSpPr>
          <p:spPr>
            <a:xfrm>
              <a:off x="342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"/>
            <p:cNvSpPr/>
            <p:nvPr/>
          </p:nvSpPr>
          <p:spPr>
            <a:xfrm>
              <a:off x="3529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"/>
            <p:cNvSpPr/>
            <p:nvPr/>
          </p:nvSpPr>
          <p:spPr>
            <a:xfrm>
              <a:off x="3631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"/>
            <p:cNvSpPr/>
            <p:nvPr/>
          </p:nvSpPr>
          <p:spPr>
            <a:xfrm>
              <a:off x="3732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"/>
            <p:cNvSpPr/>
            <p:nvPr/>
          </p:nvSpPr>
          <p:spPr>
            <a:xfrm>
              <a:off x="3834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"/>
            <p:cNvSpPr/>
            <p:nvPr/>
          </p:nvSpPr>
          <p:spPr>
            <a:xfrm>
              <a:off x="39362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"/>
            <p:cNvSpPr/>
            <p:nvPr/>
          </p:nvSpPr>
          <p:spPr>
            <a:xfrm>
              <a:off x="4037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"/>
            <p:cNvSpPr/>
            <p:nvPr/>
          </p:nvSpPr>
          <p:spPr>
            <a:xfrm>
              <a:off x="413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"/>
            <p:cNvSpPr/>
            <p:nvPr/>
          </p:nvSpPr>
          <p:spPr>
            <a:xfrm>
              <a:off x="42407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"/>
            <p:cNvSpPr/>
            <p:nvPr/>
          </p:nvSpPr>
          <p:spPr>
            <a:xfrm>
              <a:off x="434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"/>
            <p:cNvSpPr/>
            <p:nvPr/>
          </p:nvSpPr>
          <p:spPr>
            <a:xfrm>
              <a:off x="444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"/>
            <p:cNvSpPr/>
            <p:nvPr/>
          </p:nvSpPr>
          <p:spPr>
            <a:xfrm>
              <a:off x="454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"/>
            <p:cNvSpPr/>
            <p:nvPr/>
          </p:nvSpPr>
          <p:spPr>
            <a:xfrm>
              <a:off x="464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"/>
            <p:cNvSpPr/>
            <p:nvPr/>
          </p:nvSpPr>
          <p:spPr>
            <a:xfrm>
              <a:off x="474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"/>
            <p:cNvSpPr/>
            <p:nvPr/>
          </p:nvSpPr>
          <p:spPr>
            <a:xfrm>
              <a:off x="485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"/>
            <p:cNvSpPr/>
            <p:nvPr/>
          </p:nvSpPr>
          <p:spPr>
            <a:xfrm>
              <a:off x="495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"/>
            <p:cNvSpPr/>
            <p:nvPr/>
          </p:nvSpPr>
          <p:spPr>
            <a:xfrm>
              <a:off x="505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"/>
            <p:cNvSpPr/>
            <p:nvPr/>
          </p:nvSpPr>
          <p:spPr>
            <a:xfrm>
              <a:off x="515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"/>
            <p:cNvSpPr/>
            <p:nvPr/>
          </p:nvSpPr>
          <p:spPr>
            <a:xfrm>
              <a:off x="5256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"/>
            <p:cNvSpPr/>
            <p:nvPr/>
          </p:nvSpPr>
          <p:spPr>
            <a:xfrm>
              <a:off x="535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"/>
            <p:cNvSpPr/>
            <p:nvPr/>
          </p:nvSpPr>
          <p:spPr>
            <a:xfrm>
              <a:off x="5459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"/>
            <p:cNvSpPr/>
            <p:nvPr/>
          </p:nvSpPr>
          <p:spPr>
            <a:xfrm>
              <a:off x="5561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"/>
            <p:cNvSpPr/>
            <p:nvPr/>
          </p:nvSpPr>
          <p:spPr>
            <a:xfrm>
              <a:off x="5662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"/>
            <p:cNvSpPr/>
            <p:nvPr/>
          </p:nvSpPr>
          <p:spPr>
            <a:xfrm>
              <a:off x="57644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"/>
            <p:cNvSpPr/>
            <p:nvPr/>
          </p:nvSpPr>
          <p:spPr>
            <a:xfrm>
              <a:off x="58662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"/>
            <p:cNvSpPr/>
            <p:nvPr/>
          </p:nvSpPr>
          <p:spPr>
            <a:xfrm>
              <a:off x="5967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"/>
            <p:cNvSpPr/>
            <p:nvPr/>
          </p:nvSpPr>
          <p:spPr>
            <a:xfrm>
              <a:off x="606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"/>
            <p:cNvSpPr/>
            <p:nvPr/>
          </p:nvSpPr>
          <p:spPr>
            <a:xfrm>
              <a:off x="6171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"/>
            <p:cNvSpPr/>
            <p:nvPr/>
          </p:nvSpPr>
          <p:spPr>
            <a:xfrm>
              <a:off x="627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"/>
            <p:cNvSpPr/>
            <p:nvPr/>
          </p:nvSpPr>
          <p:spPr>
            <a:xfrm>
              <a:off x="637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"/>
            <p:cNvSpPr/>
            <p:nvPr/>
          </p:nvSpPr>
          <p:spPr>
            <a:xfrm>
              <a:off x="647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"/>
            <p:cNvSpPr/>
            <p:nvPr/>
          </p:nvSpPr>
          <p:spPr>
            <a:xfrm>
              <a:off x="657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"/>
            <p:cNvSpPr/>
            <p:nvPr/>
          </p:nvSpPr>
          <p:spPr>
            <a:xfrm>
              <a:off x="667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"/>
            <p:cNvSpPr/>
            <p:nvPr/>
          </p:nvSpPr>
          <p:spPr>
            <a:xfrm>
              <a:off x="678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"/>
            <p:cNvSpPr/>
            <p:nvPr/>
          </p:nvSpPr>
          <p:spPr>
            <a:xfrm>
              <a:off x="688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"/>
            <p:cNvSpPr/>
            <p:nvPr/>
          </p:nvSpPr>
          <p:spPr>
            <a:xfrm>
              <a:off x="698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"/>
            <p:cNvSpPr/>
            <p:nvPr/>
          </p:nvSpPr>
          <p:spPr>
            <a:xfrm>
              <a:off x="708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"/>
            <p:cNvSpPr/>
            <p:nvPr/>
          </p:nvSpPr>
          <p:spPr>
            <a:xfrm>
              <a:off x="7186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"/>
            <p:cNvSpPr/>
            <p:nvPr/>
          </p:nvSpPr>
          <p:spPr>
            <a:xfrm>
              <a:off x="728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"/>
            <p:cNvSpPr/>
            <p:nvPr/>
          </p:nvSpPr>
          <p:spPr>
            <a:xfrm>
              <a:off x="27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9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"/>
            <p:cNvSpPr/>
            <p:nvPr/>
          </p:nvSpPr>
          <p:spPr>
            <a:xfrm>
              <a:off x="3807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"/>
            <p:cNvSpPr/>
            <p:nvPr/>
          </p:nvSpPr>
          <p:spPr>
            <a:xfrm>
              <a:off x="48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"/>
            <p:cNvSpPr/>
            <p:nvPr/>
          </p:nvSpPr>
          <p:spPr>
            <a:xfrm>
              <a:off x="58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"/>
            <p:cNvSpPr/>
            <p:nvPr/>
          </p:nvSpPr>
          <p:spPr>
            <a:xfrm>
              <a:off x="68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"/>
            <p:cNvSpPr/>
            <p:nvPr/>
          </p:nvSpPr>
          <p:spPr>
            <a:xfrm>
              <a:off x="78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"/>
            <p:cNvSpPr/>
            <p:nvPr/>
          </p:nvSpPr>
          <p:spPr>
            <a:xfrm>
              <a:off x="88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"/>
            <p:cNvSpPr/>
            <p:nvPr/>
          </p:nvSpPr>
          <p:spPr>
            <a:xfrm>
              <a:off x="99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"/>
            <p:cNvSpPr/>
            <p:nvPr/>
          </p:nvSpPr>
          <p:spPr>
            <a:xfrm>
              <a:off x="109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"/>
            <p:cNvSpPr/>
            <p:nvPr/>
          </p:nvSpPr>
          <p:spPr>
            <a:xfrm>
              <a:off x="119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"/>
            <p:cNvSpPr/>
            <p:nvPr/>
          </p:nvSpPr>
          <p:spPr>
            <a:xfrm>
              <a:off x="129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"/>
            <p:cNvSpPr/>
            <p:nvPr/>
          </p:nvSpPr>
          <p:spPr>
            <a:xfrm>
              <a:off x="1396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"/>
            <p:cNvSpPr/>
            <p:nvPr/>
          </p:nvSpPr>
          <p:spPr>
            <a:xfrm>
              <a:off x="149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"/>
            <p:cNvSpPr/>
            <p:nvPr/>
          </p:nvSpPr>
          <p:spPr>
            <a:xfrm>
              <a:off x="1599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"/>
            <p:cNvSpPr/>
            <p:nvPr/>
          </p:nvSpPr>
          <p:spPr>
            <a:xfrm>
              <a:off x="1701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"/>
            <p:cNvSpPr/>
            <p:nvPr/>
          </p:nvSpPr>
          <p:spPr>
            <a:xfrm>
              <a:off x="18029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"/>
            <p:cNvSpPr/>
            <p:nvPr/>
          </p:nvSpPr>
          <p:spPr>
            <a:xfrm>
              <a:off x="19044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"/>
            <p:cNvSpPr/>
            <p:nvPr/>
          </p:nvSpPr>
          <p:spPr>
            <a:xfrm>
              <a:off x="20062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"/>
            <p:cNvSpPr/>
            <p:nvPr/>
          </p:nvSpPr>
          <p:spPr>
            <a:xfrm>
              <a:off x="2107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"/>
            <p:cNvSpPr/>
            <p:nvPr/>
          </p:nvSpPr>
          <p:spPr>
            <a:xfrm>
              <a:off x="220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"/>
            <p:cNvSpPr/>
            <p:nvPr/>
          </p:nvSpPr>
          <p:spPr>
            <a:xfrm>
              <a:off x="2311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"/>
            <p:cNvSpPr/>
            <p:nvPr/>
          </p:nvSpPr>
          <p:spPr>
            <a:xfrm>
              <a:off x="241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"/>
            <p:cNvSpPr/>
            <p:nvPr/>
          </p:nvSpPr>
          <p:spPr>
            <a:xfrm>
              <a:off x="251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"/>
            <p:cNvSpPr/>
            <p:nvPr/>
          </p:nvSpPr>
          <p:spPr>
            <a:xfrm>
              <a:off x="261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"/>
            <p:cNvSpPr/>
            <p:nvPr/>
          </p:nvSpPr>
          <p:spPr>
            <a:xfrm>
              <a:off x="271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"/>
            <p:cNvSpPr/>
            <p:nvPr/>
          </p:nvSpPr>
          <p:spPr>
            <a:xfrm>
              <a:off x="281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"/>
            <p:cNvSpPr/>
            <p:nvPr/>
          </p:nvSpPr>
          <p:spPr>
            <a:xfrm>
              <a:off x="292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"/>
            <p:cNvSpPr/>
            <p:nvPr/>
          </p:nvSpPr>
          <p:spPr>
            <a:xfrm>
              <a:off x="302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"/>
            <p:cNvSpPr/>
            <p:nvPr/>
          </p:nvSpPr>
          <p:spPr>
            <a:xfrm>
              <a:off x="312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"/>
            <p:cNvSpPr/>
            <p:nvPr/>
          </p:nvSpPr>
          <p:spPr>
            <a:xfrm>
              <a:off x="322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"/>
            <p:cNvSpPr/>
            <p:nvPr/>
          </p:nvSpPr>
          <p:spPr>
            <a:xfrm>
              <a:off x="33266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"/>
            <p:cNvSpPr/>
            <p:nvPr/>
          </p:nvSpPr>
          <p:spPr>
            <a:xfrm>
              <a:off x="342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"/>
            <p:cNvSpPr/>
            <p:nvPr/>
          </p:nvSpPr>
          <p:spPr>
            <a:xfrm>
              <a:off x="3529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"/>
            <p:cNvSpPr/>
            <p:nvPr/>
          </p:nvSpPr>
          <p:spPr>
            <a:xfrm>
              <a:off x="3631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"/>
            <p:cNvSpPr/>
            <p:nvPr/>
          </p:nvSpPr>
          <p:spPr>
            <a:xfrm>
              <a:off x="3732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"/>
            <p:cNvSpPr/>
            <p:nvPr/>
          </p:nvSpPr>
          <p:spPr>
            <a:xfrm>
              <a:off x="3834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"/>
            <p:cNvSpPr/>
            <p:nvPr/>
          </p:nvSpPr>
          <p:spPr>
            <a:xfrm>
              <a:off x="39362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"/>
            <p:cNvSpPr/>
            <p:nvPr/>
          </p:nvSpPr>
          <p:spPr>
            <a:xfrm>
              <a:off x="4037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"/>
            <p:cNvSpPr/>
            <p:nvPr/>
          </p:nvSpPr>
          <p:spPr>
            <a:xfrm>
              <a:off x="413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"/>
            <p:cNvSpPr/>
            <p:nvPr/>
          </p:nvSpPr>
          <p:spPr>
            <a:xfrm>
              <a:off x="42407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"/>
            <p:cNvSpPr/>
            <p:nvPr/>
          </p:nvSpPr>
          <p:spPr>
            <a:xfrm>
              <a:off x="434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"/>
            <p:cNvSpPr/>
            <p:nvPr/>
          </p:nvSpPr>
          <p:spPr>
            <a:xfrm>
              <a:off x="444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"/>
            <p:cNvSpPr/>
            <p:nvPr/>
          </p:nvSpPr>
          <p:spPr>
            <a:xfrm>
              <a:off x="454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"/>
            <p:cNvSpPr/>
            <p:nvPr/>
          </p:nvSpPr>
          <p:spPr>
            <a:xfrm>
              <a:off x="464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"/>
            <p:cNvSpPr/>
            <p:nvPr/>
          </p:nvSpPr>
          <p:spPr>
            <a:xfrm>
              <a:off x="474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"/>
            <p:cNvSpPr/>
            <p:nvPr/>
          </p:nvSpPr>
          <p:spPr>
            <a:xfrm>
              <a:off x="485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"/>
            <p:cNvSpPr/>
            <p:nvPr/>
          </p:nvSpPr>
          <p:spPr>
            <a:xfrm>
              <a:off x="495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"/>
            <p:cNvSpPr/>
            <p:nvPr/>
          </p:nvSpPr>
          <p:spPr>
            <a:xfrm>
              <a:off x="505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"/>
            <p:cNvSpPr/>
            <p:nvPr/>
          </p:nvSpPr>
          <p:spPr>
            <a:xfrm>
              <a:off x="515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"/>
            <p:cNvSpPr/>
            <p:nvPr/>
          </p:nvSpPr>
          <p:spPr>
            <a:xfrm>
              <a:off x="5256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"/>
            <p:cNvSpPr/>
            <p:nvPr/>
          </p:nvSpPr>
          <p:spPr>
            <a:xfrm>
              <a:off x="535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"/>
            <p:cNvSpPr/>
            <p:nvPr/>
          </p:nvSpPr>
          <p:spPr>
            <a:xfrm>
              <a:off x="5459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"/>
            <p:cNvSpPr/>
            <p:nvPr/>
          </p:nvSpPr>
          <p:spPr>
            <a:xfrm>
              <a:off x="5561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"/>
            <p:cNvSpPr/>
            <p:nvPr/>
          </p:nvSpPr>
          <p:spPr>
            <a:xfrm>
              <a:off x="5662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"/>
            <p:cNvSpPr/>
            <p:nvPr/>
          </p:nvSpPr>
          <p:spPr>
            <a:xfrm>
              <a:off x="57644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"/>
            <p:cNvSpPr/>
            <p:nvPr/>
          </p:nvSpPr>
          <p:spPr>
            <a:xfrm>
              <a:off x="58662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"/>
            <p:cNvSpPr/>
            <p:nvPr/>
          </p:nvSpPr>
          <p:spPr>
            <a:xfrm>
              <a:off x="5967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"/>
            <p:cNvSpPr/>
            <p:nvPr/>
          </p:nvSpPr>
          <p:spPr>
            <a:xfrm>
              <a:off x="606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"/>
            <p:cNvSpPr/>
            <p:nvPr/>
          </p:nvSpPr>
          <p:spPr>
            <a:xfrm>
              <a:off x="6171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"/>
            <p:cNvSpPr/>
            <p:nvPr/>
          </p:nvSpPr>
          <p:spPr>
            <a:xfrm>
              <a:off x="627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"/>
            <p:cNvSpPr/>
            <p:nvPr/>
          </p:nvSpPr>
          <p:spPr>
            <a:xfrm>
              <a:off x="637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"/>
            <p:cNvSpPr/>
            <p:nvPr/>
          </p:nvSpPr>
          <p:spPr>
            <a:xfrm>
              <a:off x="647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"/>
            <p:cNvSpPr/>
            <p:nvPr/>
          </p:nvSpPr>
          <p:spPr>
            <a:xfrm>
              <a:off x="657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"/>
            <p:cNvSpPr/>
            <p:nvPr/>
          </p:nvSpPr>
          <p:spPr>
            <a:xfrm>
              <a:off x="667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"/>
            <p:cNvSpPr/>
            <p:nvPr/>
          </p:nvSpPr>
          <p:spPr>
            <a:xfrm>
              <a:off x="678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"/>
            <p:cNvSpPr/>
            <p:nvPr/>
          </p:nvSpPr>
          <p:spPr>
            <a:xfrm>
              <a:off x="688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"/>
            <p:cNvSpPr/>
            <p:nvPr/>
          </p:nvSpPr>
          <p:spPr>
            <a:xfrm>
              <a:off x="698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"/>
            <p:cNvSpPr/>
            <p:nvPr/>
          </p:nvSpPr>
          <p:spPr>
            <a:xfrm>
              <a:off x="708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"/>
            <p:cNvSpPr/>
            <p:nvPr/>
          </p:nvSpPr>
          <p:spPr>
            <a:xfrm>
              <a:off x="7186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"/>
            <p:cNvSpPr/>
            <p:nvPr/>
          </p:nvSpPr>
          <p:spPr>
            <a:xfrm>
              <a:off x="728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"/>
            <p:cNvSpPr/>
            <p:nvPr/>
          </p:nvSpPr>
          <p:spPr>
            <a:xfrm>
              <a:off x="27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7" y="1631"/>
                    <a:pt x="2107" y="1048"/>
                  </a:cubicBezTo>
                  <a:cubicBezTo>
                    <a:pt x="2107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"/>
            <p:cNvSpPr/>
            <p:nvPr/>
          </p:nvSpPr>
          <p:spPr>
            <a:xfrm>
              <a:off x="3807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60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"/>
            <p:cNvSpPr/>
            <p:nvPr/>
          </p:nvSpPr>
          <p:spPr>
            <a:xfrm>
              <a:off x="48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"/>
            <p:cNvSpPr/>
            <p:nvPr/>
          </p:nvSpPr>
          <p:spPr>
            <a:xfrm>
              <a:off x="58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"/>
            <p:cNvSpPr/>
            <p:nvPr/>
          </p:nvSpPr>
          <p:spPr>
            <a:xfrm>
              <a:off x="68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"/>
            <p:cNvSpPr/>
            <p:nvPr/>
          </p:nvSpPr>
          <p:spPr>
            <a:xfrm>
              <a:off x="78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"/>
            <p:cNvSpPr/>
            <p:nvPr/>
          </p:nvSpPr>
          <p:spPr>
            <a:xfrm>
              <a:off x="88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"/>
            <p:cNvSpPr/>
            <p:nvPr/>
          </p:nvSpPr>
          <p:spPr>
            <a:xfrm>
              <a:off x="99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"/>
            <p:cNvSpPr/>
            <p:nvPr/>
          </p:nvSpPr>
          <p:spPr>
            <a:xfrm>
              <a:off x="109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60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"/>
            <p:cNvSpPr/>
            <p:nvPr/>
          </p:nvSpPr>
          <p:spPr>
            <a:xfrm>
              <a:off x="119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"/>
            <p:cNvSpPr/>
            <p:nvPr/>
          </p:nvSpPr>
          <p:spPr>
            <a:xfrm>
              <a:off x="129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"/>
            <p:cNvSpPr/>
            <p:nvPr/>
          </p:nvSpPr>
          <p:spPr>
            <a:xfrm>
              <a:off x="1396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"/>
            <p:cNvSpPr/>
            <p:nvPr/>
          </p:nvSpPr>
          <p:spPr>
            <a:xfrm>
              <a:off x="149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"/>
            <p:cNvSpPr/>
            <p:nvPr/>
          </p:nvSpPr>
          <p:spPr>
            <a:xfrm>
              <a:off x="1599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"/>
            <p:cNvSpPr/>
            <p:nvPr/>
          </p:nvSpPr>
          <p:spPr>
            <a:xfrm>
              <a:off x="1701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"/>
            <p:cNvSpPr/>
            <p:nvPr/>
          </p:nvSpPr>
          <p:spPr>
            <a:xfrm>
              <a:off x="18029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"/>
            <p:cNvSpPr/>
            <p:nvPr/>
          </p:nvSpPr>
          <p:spPr>
            <a:xfrm>
              <a:off x="19044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60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"/>
            <p:cNvSpPr/>
            <p:nvPr/>
          </p:nvSpPr>
          <p:spPr>
            <a:xfrm>
              <a:off x="20062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"/>
            <p:cNvSpPr/>
            <p:nvPr/>
          </p:nvSpPr>
          <p:spPr>
            <a:xfrm>
              <a:off x="2107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"/>
            <p:cNvSpPr/>
            <p:nvPr/>
          </p:nvSpPr>
          <p:spPr>
            <a:xfrm>
              <a:off x="220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"/>
            <p:cNvSpPr/>
            <p:nvPr/>
          </p:nvSpPr>
          <p:spPr>
            <a:xfrm>
              <a:off x="2311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"/>
            <p:cNvSpPr/>
            <p:nvPr/>
          </p:nvSpPr>
          <p:spPr>
            <a:xfrm>
              <a:off x="241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"/>
            <p:cNvSpPr/>
            <p:nvPr/>
          </p:nvSpPr>
          <p:spPr>
            <a:xfrm>
              <a:off x="251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"/>
            <p:cNvSpPr/>
            <p:nvPr/>
          </p:nvSpPr>
          <p:spPr>
            <a:xfrm>
              <a:off x="261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"/>
            <p:cNvSpPr/>
            <p:nvPr/>
          </p:nvSpPr>
          <p:spPr>
            <a:xfrm>
              <a:off x="271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"/>
            <p:cNvSpPr/>
            <p:nvPr/>
          </p:nvSpPr>
          <p:spPr>
            <a:xfrm>
              <a:off x="281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"/>
            <p:cNvSpPr/>
            <p:nvPr/>
          </p:nvSpPr>
          <p:spPr>
            <a:xfrm>
              <a:off x="292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"/>
            <p:cNvSpPr/>
            <p:nvPr/>
          </p:nvSpPr>
          <p:spPr>
            <a:xfrm>
              <a:off x="302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"/>
            <p:cNvSpPr/>
            <p:nvPr/>
          </p:nvSpPr>
          <p:spPr>
            <a:xfrm>
              <a:off x="312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"/>
            <p:cNvSpPr/>
            <p:nvPr/>
          </p:nvSpPr>
          <p:spPr>
            <a:xfrm>
              <a:off x="322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"/>
            <p:cNvSpPr/>
            <p:nvPr/>
          </p:nvSpPr>
          <p:spPr>
            <a:xfrm>
              <a:off x="33266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"/>
            <p:cNvSpPr/>
            <p:nvPr/>
          </p:nvSpPr>
          <p:spPr>
            <a:xfrm>
              <a:off x="342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"/>
            <p:cNvSpPr/>
            <p:nvPr/>
          </p:nvSpPr>
          <p:spPr>
            <a:xfrm>
              <a:off x="3529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"/>
            <p:cNvSpPr/>
            <p:nvPr/>
          </p:nvSpPr>
          <p:spPr>
            <a:xfrm>
              <a:off x="3631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"/>
            <p:cNvSpPr/>
            <p:nvPr/>
          </p:nvSpPr>
          <p:spPr>
            <a:xfrm>
              <a:off x="3732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"/>
            <p:cNvSpPr/>
            <p:nvPr/>
          </p:nvSpPr>
          <p:spPr>
            <a:xfrm>
              <a:off x="3834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"/>
            <p:cNvSpPr/>
            <p:nvPr/>
          </p:nvSpPr>
          <p:spPr>
            <a:xfrm>
              <a:off x="39362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"/>
            <p:cNvSpPr/>
            <p:nvPr/>
          </p:nvSpPr>
          <p:spPr>
            <a:xfrm>
              <a:off x="4037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"/>
            <p:cNvSpPr/>
            <p:nvPr/>
          </p:nvSpPr>
          <p:spPr>
            <a:xfrm>
              <a:off x="413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"/>
            <p:cNvSpPr/>
            <p:nvPr/>
          </p:nvSpPr>
          <p:spPr>
            <a:xfrm>
              <a:off x="42407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"/>
            <p:cNvSpPr/>
            <p:nvPr/>
          </p:nvSpPr>
          <p:spPr>
            <a:xfrm>
              <a:off x="434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"/>
            <p:cNvSpPr/>
            <p:nvPr/>
          </p:nvSpPr>
          <p:spPr>
            <a:xfrm>
              <a:off x="444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"/>
            <p:cNvSpPr/>
            <p:nvPr/>
          </p:nvSpPr>
          <p:spPr>
            <a:xfrm>
              <a:off x="454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"/>
            <p:cNvSpPr/>
            <p:nvPr/>
          </p:nvSpPr>
          <p:spPr>
            <a:xfrm>
              <a:off x="464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"/>
            <p:cNvSpPr/>
            <p:nvPr/>
          </p:nvSpPr>
          <p:spPr>
            <a:xfrm>
              <a:off x="474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"/>
            <p:cNvSpPr/>
            <p:nvPr/>
          </p:nvSpPr>
          <p:spPr>
            <a:xfrm>
              <a:off x="485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"/>
            <p:cNvSpPr/>
            <p:nvPr/>
          </p:nvSpPr>
          <p:spPr>
            <a:xfrm>
              <a:off x="495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"/>
            <p:cNvSpPr/>
            <p:nvPr/>
          </p:nvSpPr>
          <p:spPr>
            <a:xfrm>
              <a:off x="505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"/>
            <p:cNvSpPr/>
            <p:nvPr/>
          </p:nvSpPr>
          <p:spPr>
            <a:xfrm>
              <a:off x="515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"/>
            <p:cNvSpPr/>
            <p:nvPr/>
          </p:nvSpPr>
          <p:spPr>
            <a:xfrm>
              <a:off x="5256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"/>
            <p:cNvSpPr/>
            <p:nvPr/>
          </p:nvSpPr>
          <p:spPr>
            <a:xfrm>
              <a:off x="535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"/>
            <p:cNvSpPr/>
            <p:nvPr/>
          </p:nvSpPr>
          <p:spPr>
            <a:xfrm>
              <a:off x="5459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"/>
            <p:cNvSpPr/>
            <p:nvPr/>
          </p:nvSpPr>
          <p:spPr>
            <a:xfrm>
              <a:off x="5561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"/>
            <p:cNvSpPr/>
            <p:nvPr/>
          </p:nvSpPr>
          <p:spPr>
            <a:xfrm>
              <a:off x="5662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"/>
            <p:cNvSpPr/>
            <p:nvPr/>
          </p:nvSpPr>
          <p:spPr>
            <a:xfrm>
              <a:off x="57644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"/>
            <p:cNvSpPr/>
            <p:nvPr/>
          </p:nvSpPr>
          <p:spPr>
            <a:xfrm>
              <a:off x="58662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"/>
            <p:cNvSpPr/>
            <p:nvPr/>
          </p:nvSpPr>
          <p:spPr>
            <a:xfrm>
              <a:off x="5967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"/>
            <p:cNvSpPr/>
            <p:nvPr/>
          </p:nvSpPr>
          <p:spPr>
            <a:xfrm>
              <a:off x="606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"/>
            <p:cNvSpPr/>
            <p:nvPr/>
          </p:nvSpPr>
          <p:spPr>
            <a:xfrm>
              <a:off x="6171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"/>
            <p:cNvSpPr/>
            <p:nvPr/>
          </p:nvSpPr>
          <p:spPr>
            <a:xfrm>
              <a:off x="627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"/>
            <p:cNvSpPr/>
            <p:nvPr/>
          </p:nvSpPr>
          <p:spPr>
            <a:xfrm>
              <a:off x="637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"/>
            <p:cNvSpPr/>
            <p:nvPr/>
          </p:nvSpPr>
          <p:spPr>
            <a:xfrm>
              <a:off x="647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"/>
            <p:cNvSpPr/>
            <p:nvPr/>
          </p:nvSpPr>
          <p:spPr>
            <a:xfrm>
              <a:off x="657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"/>
            <p:cNvSpPr/>
            <p:nvPr/>
          </p:nvSpPr>
          <p:spPr>
            <a:xfrm>
              <a:off x="667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"/>
            <p:cNvSpPr/>
            <p:nvPr/>
          </p:nvSpPr>
          <p:spPr>
            <a:xfrm>
              <a:off x="678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"/>
            <p:cNvSpPr/>
            <p:nvPr/>
          </p:nvSpPr>
          <p:spPr>
            <a:xfrm>
              <a:off x="688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"/>
            <p:cNvSpPr/>
            <p:nvPr/>
          </p:nvSpPr>
          <p:spPr>
            <a:xfrm>
              <a:off x="698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"/>
            <p:cNvSpPr/>
            <p:nvPr/>
          </p:nvSpPr>
          <p:spPr>
            <a:xfrm>
              <a:off x="708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"/>
            <p:cNvSpPr/>
            <p:nvPr/>
          </p:nvSpPr>
          <p:spPr>
            <a:xfrm>
              <a:off x="7186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"/>
            <p:cNvSpPr/>
            <p:nvPr/>
          </p:nvSpPr>
          <p:spPr>
            <a:xfrm>
              <a:off x="728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"/>
            <p:cNvSpPr/>
            <p:nvPr/>
          </p:nvSpPr>
          <p:spPr>
            <a:xfrm>
              <a:off x="27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7" y="1631"/>
                    <a:pt x="2107" y="1060"/>
                  </a:cubicBezTo>
                  <a:cubicBezTo>
                    <a:pt x="2107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"/>
            <p:cNvSpPr/>
            <p:nvPr/>
          </p:nvSpPr>
          <p:spPr>
            <a:xfrm>
              <a:off x="3807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60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"/>
            <p:cNvSpPr/>
            <p:nvPr/>
          </p:nvSpPr>
          <p:spPr>
            <a:xfrm>
              <a:off x="48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"/>
            <p:cNvSpPr/>
            <p:nvPr/>
          </p:nvSpPr>
          <p:spPr>
            <a:xfrm>
              <a:off x="58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"/>
            <p:cNvSpPr/>
            <p:nvPr/>
          </p:nvSpPr>
          <p:spPr>
            <a:xfrm>
              <a:off x="68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"/>
            <p:cNvSpPr/>
            <p:nvPr/>
          </p:nvSpPr>
          <p:spPr>
            <a:xfrm>
              <a:off x="78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"/>
            <p:cNvSpPr/>
            <p:nvPr/>
          </p:nvSpPr>
          <p:spPr>
            <a:xfrm>
              <a:off x="88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"/>
            <p:cNvSpPr/>
            <p:nvPr/>
          </p:nvSpPr>
          <p:spPr>
            <a:xfrm>
              <a:off x="99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"/>
            <p:cNvSpPr/>
            <p:nvPr/>
          </p:nvSpPr>
          <p:spPr>
            <a:xfrm>
              <a:off x="109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60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"/>
            <p:cNvSpPr/>
            <p:nvPr/>
          </p:nvSpPr>
          <p:spPr>
            <a:xfrm>
              <a:off x="119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"/>
            <p:cNvSpPr/>
            <p:nvPr/>
          </p:nvSpPr>
          <p:spPr>
            <a:xfrm>
              <a:off x="129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"/>
            <p:cNvSpPr/>
            <p:nvPr/>
          </p:nvSpPr>
          <p:spPr>
            <a:xfrm>
              <a:off x="1396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"/>
            <p:cNvSpPr/>
            <p:nvPr/>
          </p:nvSpPr>
          <p:spPr>
            <a:xfrm>
              <a:off x="149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"/>
            <p:cNvSpPr/>
            <p:nvPr/>
          </p:nvSpPr>
          <p:spPr>
            <a:xfrm>
              <a:off x="1599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"/>
            <p:cNvSpPr/>
            <p:nvPr/>
          </p:nvSpPr>
          <p:spPr>
            <a:xfrm>
              <a:off x="1701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"/>
            <p:cNvSpPr/>
            <p:nvPr/>
          </p:nvSpPr>
          <p:spPr>
            <a:xfrm>
              <a:off x="18029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"/>
            <p:cNvSpPr/>
            <p:nvPr/>
          </p:nvSpPr>
          <p:spPr>
            <a:xfrm>
              <a:off x="19044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60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"/>
            <p:cNvSpPr/>
            <p:nvPr/>
          </p:nvSpPr>
          <p:spPr>
            <a:xfrm>
              <a:off x="20062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"/>
            <p:cNvSpPr/>
            <p:nvPr/>
          </p:nvSpPr>
          <p:spPr>
            <a:xfrm>
              <a:off x="2107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"/>
            <p:cNvSpPr/>
            <p:nvPr/>
          </p:nvSpPr>
          <p:spPr>
            <a:xfrm>
              <a:off x="220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"/>
            <p:cNvSpPr/>
            <p:nvPr/>
          </p:nvSpPr>
          <p:spPr>
            <a:xfrm>
              <a:off x="2311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"/>
            <p:cNvSpPr/>
            <p:nvPr/>
          </p:nvSpPr>
          <p:spPr>
            <a:xfrm>
              <a:off x="241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"/>
            <p:cNvSpPr/>
            <p:nvPr/>
          </p:nvSpPr>
          <p:spPr>
            <a:xfrm>
              <a:off x="251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"/>
            <p:cNvSpPr/>
            <p:nvPr/>
          </p:nvSpPr>
          <p:spPr>
            <a:xfrm>
              <a:off x="261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"/>
            <p:cNvSpPr/>
            <p:nvPr/>
          </p:nvSpPr>
          <p:spPr>
            <a:xfrm>
              <a:off x="271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"/>
            <p:cNvSpPr/>
            <p:nvPr/>
          </p:nvSpPr>
          <p:spPr>
            <a:xfrm>
              <a:off x="281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"/>
            <p:cNvSpPr/>
            <p:nvPr/>
          </p:nvSpPr>
          <p:spPr>
            <a:xfrm>
              <a:off x="292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"/>
            <p:cNvSpPr/>
            <p:nvPr/>
          </p:nvSpPr>
          <p:spPr>
            <a:xfrm>
              <a:off x="302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"/>
            <p:cNvSpPr/>
            <p:nvPr/>
          </p:nvSpPr>
          <p:spPr>
            <a:xfrm>
              <a:off x="312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"/>
            <p:cNvSpPr/>
            <p:nvPr/>
          </p:nvSpPr>
          <p:spPr>
            <a:xfrm>
              <a:off x="322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"/>
            <p:cNvSpPr/>
            <p:nvPr/>
          </p:nvSpPr>
          <p:spPr>
            <a:xfrm>
              <a:off x="33266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"/>
            <p:cNvSpPr/>
            <p:nvPr/>
          </p:nvSpPr>
          <p:spPr>
            <a:xfrm>
              <a:off x="342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"/>
            <p:cNvSpPr/>
            <p:nvPr/>
          </p:nvSpPr>
          <p:spPr>
            <a:xfrm>
              <a:off x="3529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"/>
            <p:cNvSpPr/>
            <p:nvPr/>
          </p:nvSpPr>
          <p:spPr>
            <a:xfrm>
              <a:off x="3631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"/>
            <p:cNvSpPr/>
            <p:nvPr/>
          </p:nvSpPr>
          <p:spPr>
            <a:xfrm>
              <a:off x="3732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"/>
            <p:cNvSpPr/>
            <p:nvPr/>
          </p:nvSpPr>
          <p:spPr>
            <a:xfrm>
              <a:off x="3834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"/>
            <p:cNvSpPr/>
            <p:nvPr/>
          </p:nvSpPr>
          <p:spPr>
            <a:xfrm>
              <a:off x="39362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"/>
            <p:cNvSpPr/>
            <p:nvPr/>
          </p:nvSpPr>
          <p:spPr>
            <a:xfrm>
              <a:off x="4037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"/>
            <p:cNvSpPr/>
            <p:nvPr/>
          </p:nvSpPr>
          <p:spPr>
            <a:xfrm>
              <a:off x="413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"/>
            <p:cNvSpPr/>
            <p:nvPr/>
          </p:nvSpPr>
          <p:spPr>
            <a:xfrm>
              <a:off x="42407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"/>
            <p:cNvSpPr/>
            <p:nvPr/>
          </p:nvSpPr>
          <p:spPr>
            <a:xfrm>
              <a:off x="434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"/>
            <p:cNvSpPr/>
            <p:nvPr/>
          </p:nvSpPr>
          <p:spPr>
            <a:xfrm>
              <a:off x="444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"/>
            <p:cNvSpPr/>
            <p:nvPr/>
          </p:nvSpPr>
          <p:spPr>
            <a:xfrm>
              <a:off x="454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"/>
            <p:cNvSpPr/>
            <p:nvPr/>
          </p:nvSpPr>
          <p:spPr>
            <a:xfrm>
              <a:off x="464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"/>
            <p:cNvSpPr/>
            <p:nvPr/>
          </p:nvSpPr>
          <p:spPr>
            <a:xfrm>
              <a:off x="474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"/>
            <p:cNvSpPr/>
            <p:nvPr/>
          </p:nvSpPr>
          <p:spPr>
            <a:xfrm>
              <a:off x="485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"/>
            <p:cNvSpPr/>
            <p:nvPr/>
          </p:nvSpPr>
          <p:spPr>
            <a:xfrm>
              <a:off x="495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"/>
            <p:cNvSpPr/>
            <p:nvPr/>
          </p:nvSpPr>
          <p:spPr>
            <a:xfrm>
              <a:off x="505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"/>
            <p:cNvSpPr/>
            <p:nvPr/>
          </p:nvSpPr>
          <p:spPr>
            <a:xfrm>
              <a:off x="515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"/>
            <p:cNvSpPr/>
            <p:nvPr/>
          </p:nvSpPr>
          <p:spPr>
            <a:xfrm>
              <a:off x="5256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"/>
            <p:cNvSpPr/>
            <p:nvPr/>
          </p:nvSpPr>
          <p:spPr>
            <a:xfrm>
              <a:off x="535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"/>
            <p:cNvSpPr/>
            <p:nvPr/>
          </p:nvSpPr>
          <p:spPr>
            <a:xfrm>
              <a:off x="5459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"/>
            <p:cNvSpPr/>
            <p:nvPr/>
          </p:nvSpPr>
          <p:spPr>
            <a:xfrm>
              <a:off x="5561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"/>
            <p:cNvSpPr/>
            <p:nvPr/>
          </p:nvSpPr>
          <p:spPr>
            <a:xfrm>
              <a:off x="5662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"/>
            <p:cNvSpPr/>
            <p:nvPr/>
          </p:nvSpPr>
          <p:spPr>
            <a:xfrm>
              <a:off x="57644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"/>
            <p:cNvSpPr/>
            <p:nvPr/>
          </p:nvSpPr>
          <p:spPr>
            <a:xfrm>
              <a:off x="58662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"/>
            <p:cNvSpPr/>
            <p:nvPr/>
          </p:nvSpPr>
          <p:spPr>
            <a:xfrm>
              <a:off x="5967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"/>
            <p:cNvSpPr/>
            <p:nvPr/>
          </p:nvSpPr>
          <p:spPr>
            <a:xfrm>
              <a:off x="606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"/>
            <p:cNvSpPr/>
            <p:nvPr/>
          </p:nvSpPr>
          <p:spPr>
            <a:xfrm>
              <a:off x="6171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"/>
            <p:cNvSpPr/>
            <p:nvPr/>
          </p:nvSpPr>
          <p:spPr>
            <a:xfrm>
              <a:off x="627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"/>
            <p:cNvSpPr/>
            <p:nvPr/>
          </p:nvSpPr>
          <p:spPr>
            <a:xfrm>
              <a:off x="637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"/>
            <p:cNvSpPr/>
            <p:nvPr/>
          </p:nvSpPr>
          <p:spPr>
            <a:xfrm>
              <a:off x="647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"/>
            <p:cNvSpPr/>
            <p:nvPr/>
          </p:nvSpPr>
          <p:spPr>
            <a:xfrm>
              <a:off x="657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"/>
            <p:cNvSpPr/>
            <p:nvPr/>
          </p:nvSpPr>
          <p:spPr>
            <a:xfrm>
              <a:off x="667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"/>
            <p:cNvSpPr/>
            <p:nvPr/>
          </p:nvSpPr>
          <p:spPr>
            <a:xfrm>
              <a:off x="678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"/>
            <p:cNvSpPr/>
            <p:nvPr/>
          </p:nvSpPr>
          <p:spPr>
            <a:xfrm>
              <a:off x="688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1" y="476"/>
                    <a:pt x="1" y="1060"/>
                  </a:cubicBezTo>
                  <a:cubicBezTo>
                    <a:pt x="1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"/>
            <p:cNvSpPr/>
            <p:nvPr/>
          </p:nvSpPr>
          <p:spPr>
            <a:xfrm>
              <a:off x="698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"/>
            <p:cNvSpPr/>
            <p:nvPr/>
          </p:nvSpPr>
          <p:spPr>
            <a:xfrm>
              <a:off x="708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"/>
            <p:cNvSpPr/>
            <p:nvPr/>
          </p:nvSpPr>
          <p:spPr>
            <a:xfrm>
              <a:off x="7186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1" y="476"/>
                    <a:pt x="1" y="1060"/>
                  </a:cubicBezTo>
                  <a:cubicBezTo>
                    <a:pt x="1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"/>
            <p:cNvSpPr/>
            <p:nvPr/>
          </p:nvSpPr>
          <p:spPr>
            <a:xfrm>
              <a:off x="728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"/>
            <p:cNvSpPr/>
            <p:nvPr/>
          </p:nvSpPr>
          <p:spPr>
            <a:xfrm>
              <a:off x="27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"/>
            <p:cNvSpPr/>
            <p:nvPr/>
          </p:nvSpPr>
          <p:spPr>
            <a:xfrm>
              <a:off x="3807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"/>
            <p:cNvSpPr/>
            <p:nvPr/>
          </p:nvSpPr>
          <p:spPr>
            <a:xfrm>
              <a:off x="48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"/>
            <p:cNvSpPr/>
            <p:nvPr/>
          </p:nvSpPr>
          <p:spPr>
            <a:xfrm>
              <a:off x="58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"/>
            <p:cNvSpPr/>
            <p:nvPr/>
          </p:nvSpPr>
          <p:spPr>
            <a:xfrm>
              <a:off x="68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"/>
            <p:cNvSpPr/>
            <p:nvPr/>
          </p:nvSpPr>
          <p:spPr>
            <a:xfrm>
              <a:off x="78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"/>
            <p:cNvSpPr/>
            <p:nvPr/>
          </p:nvSpPr>
          <p:spPr>
            <a:xfrm>
              <a:off x="88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"/>
            <p:cNvSpPr/>
            <p:nvPr/>
          </p:nvSpPr>
          <p:spPr>
            <a:xfrm>
              <a:off x="99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"/>
            <p:cNvSpPr/>
            <p:nvPr/>
          </p:nvSpPr>
          <p:spPr>
            <a:xfrm>
              <a:off x="109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"/>
            <p:cNvSpPr/>
            <p:nvPr/>
          </p:nvSpPr>
          <p:spPr>
            <a:xfrm>
              <a:off x="119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"/>
            <p:cNvSpPr/>
            <p:nvPr/>
          </p:nvSpPr>
          <p:spPr>
            <a:xfrm>
              <a:off x="129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"/>
            <p:cNvSpPr/>
            <p:nvPr/>
          </p:nvSpPr>
          <p:spPr>
            <a:xfrm>
              <a:off x="1396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"/>
            <p:cNvSpPr/>
            <p:nvPr/>
          </p:nvSpPr>
          <p:spPr>
            <a:xfrm>
              <a:off x="149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"/>
            <p:cNvSpPr/>
            <p:nvPr/>
          </p:nvSpPr>
          <p:spPr>
            <a:xfrm>
              <a:off x="1599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"/>
            <p:cNvSpPr/>
            <p:nvPr/>
          </p:nvSpPr>
          <p:spPr>
            <a:xfrm>
              <a:off x="1701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"/>
            <p:cNvSpPr/>
            <p:nvPr/>
          </p:nvSpPr>
          <p:spPr>
            <a:xfrm>
              <a:off x="18029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"/>
            <p:cNvSpPr/>
            <p:nvPr/>
          </p:nvSpPr>
          <p:spPr>
            <a:xfrm>
              <a:off x="19044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"/>
            <p:cNvSpPr/>
            <p:nvPr/>
          </p:nvSpPr>
          <p:spPr>
            <a:xfrm>
              <a:off x="20062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"/>
            <p:cNvSpPr/>
            <p:nvPr/>
          </p:nvSpPr>
          <p:spPr>
            <a:xfrm>
              <a:off x="2107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"/>
            <p:cNvSpPr/>
            <p:nvPr/>
          </p:nvSpPr>
          <p:spPr>
            <a:xfrm>
              <a:off x="220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"/>
            <p:cNvSpPr/>
            <p:nvPr/>
          </p:nvSpPr>
          <p:spPr>
            <a:xfrm>
              <a:off x="2311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"/>
            <p:cNvSpPr/>
            <p:nvPr/>
          </p:nvSpPr>
          <p:spPr>
            <a:xfrm>
              <a:off x="241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"/>
            <p:cNvSpPr/>
            <p:nvPr/>
          </p:nvSpPr>
          <p:spPr>
            <a:xfrm>
              <a:off x="251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"/>
            <p:cNvSpPr/>
            <p:nvPr/>
          </p:nvSpPr>
          <p:spPr>
            <a:xfrm>
              <a:off x="261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"/>
            <p:cNvSpPr/>
            <p:nvPr/>
          </p:nvSpPr>
          <p:spPr>
            <a:xfrm>
              <a:off x="271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"/>
            <p:cNvSpPr/>
            <p:nvPr/>
          </p:nvSpPr>
          <p:spPr>
            <a:xfrm>
              <a:off x="281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"/>
            <p:cNvSpPr/>
            <p:nvPr/>
          </p:nvSpPr>
          <p:spPr>
            <a:xfrm>
              <a:off x="292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"/>
            <p:cNvSpPr/>
            <p:nvPr/>
          </p:nvSpPr>
          <p:spPr>
            <a:xfrm>
              <a:off x="302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"/>
            <p:cNvSpPr/>
            <p:nvPr/>
          </p:nvSpPr>
          <p:spPr>
            <a:xfrm>
              <a:off x="312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"/>
            <p:cNvSpPr/>
            <p:nvPr/>
          </p:nvSpPr>
          <p:spPr>
            <a:xfrm>
              <a:off x="322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"/>
            <p:cNvSpPr/>
            <p:nvPr/>
          </p:nvSpPr>
          <p:spPr>
            <a:xfrm>
              <a:off x="33266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"/>
            <p:cNvSpPr/>
            <p:nvPr/>
          </p:nvSpPr>
          <p:spPr>
            <a:xfrm>
              <a:off x="342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"/>
            <p:cNvSpPr/>
            <p:nvPr/>
          </p:nvSpPr>
          <p:spPr>
            <a:xfrm>
              <a:off x="3529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"/>
            <p:cNvSpPr/>
            <p:nvPr/>
          </p:nvSpPr>
          <p:spPr>
            <a:xfrm>
              <a:off x="3631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"/>
            <p:cNvSpPr/>
            <p:nvPr/>
          </p:nvSpPr>
          <p:spPr>
            <a:xfrm>
              <a:off x="3732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"/>
            <p:cNvSpPr/>
            <p:nvPr/>
          </p:nvSpPr>
          <p:spPr>
            <a:xfrm>
              <a:off x="3834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"/>
            <p:cNvSpPr/>
            <p:nvPr/>
          </p:nvSpPr>
          <p:spPr>
            <a:xfrm>
              <a:off x="39362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"/>
            <p:cNvSpPr/>
            <p:nvPr/>
          </p:nvSpPr>
          <p:spPr>
            <a:xfrm>
              <a:off x="4037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"/>
            <p:cNvSpPr/>
            <p:nvPr/>
          </p:nvSpPr>
          <p:spPr>
            <a:xfrm>
              <a:off x="413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"/>
            <p:cNvSpPr/>
            <p:nvPr/>
          </p:nvSpPr>
          <p:spPr>
            <a:xfrm>
              <a:off x="42407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"/>
            <p:cNvSpPr/>
            <p:nvPr/>
          </p:nvSpPr>
          <p:spPr>
            <a:xfrm>
              <a:off x="434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"/>
            <p:cNvSpPr/>
            <p:nvPr/>
          </p:nvSpPr>
          <p:spPr>
            <a:xfrm>
              <a:off x="444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"/>
            <p:cNvSpPr/>
            <p:nvPr/>
          </p:nvSpPr>
          <p:spPr>
            <a:xfrm>
              <a:off x="454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"/>
            <p:cNvSpPr/>
            <p:nvPr/>
          </p:nvSpPr>
          <p:spPr>
            <a:xfrm>
              <a:off x="464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"/>
            <p:cNvSpPr/>
            <p:nvPr/>
          </p:nvSpPr>
          <p:spPr>
            <a:xfrm>
              <a:off x="474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"/>
            <p:cNvSpPr/>
            <p:nvPr/>
          </p:nvSpPr>
          <p:spPr>
            <a:xfrm>
              <a:off x="485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"/>
            <p:cNvSpPr/>
            <p:nvPr/>
          </p:nvSpPr>
          <p:spPr>
            <a:xfrm>
              <a:off x="495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"/>
            <p:cNvSpPr/>
            <p:nvPr/>
          </p:nvSpPr>
          <p:spPr>
            <a:xfrm>
              <a:off x="505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"/>
            <p:cNvSpPr/>
            <p:nvPr/>
          </p:nvSpPr>
          <p:spPr>
            <a:xfrm>
              <a:off x="515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"/>
            <p:cNvSpPr/>
            <p:nvPr/>
          </p:nvSpPr>
          <p:spPr>
            <a:xfrm>
              <a:off x="5256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"/>
            <p:cNvSpPr/>
            <p:nvPr/>
          </p:nvSpPr>
          <p:spPr>
            <a:xfrm>
              <a:off x="535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"/>
            <p:cNvSpPr/>
            <p:nvPr/>
          </p:nvSpPr>
          <p:spPr>
            <a:xfrm>
              <a:off x="5459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"/>
            <p:cNvSpPr/>
            <p:nvPr/>
          </p:nvSpPr>
          <p:spPr>
            <a:xfrm>
              <a:off x="5561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"/>
            <p:cNvSpPr/>
            <p:nvPr/>
          </p:nvSpPr>
          <p:spPr>
            <a:xfrm>
              <a:off x="5662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"/>
            <p:cNvSpPr/>
            <p:nvPr/>
          </p:nvSpPr>
          <p:spPr>
            <a:xfrm>
              <a:off x="57644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"/>
            <p:cNvSpPr/>
            <p:nvPr/>
          </p:nvSpPr>
          <p:spPr>
            <a:xfrm>
              <a:off x="58662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"/>
            <p:cNvSpPr/>
            <p:nvPr/>
          </p:nvSpPr>
          <p:spPr>
            <a:xfrm>
              <a:off x="5967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"/>
            <p:cNvSpPr/>
            <p:nvPr/>
          </p:nvSpPr>
          <p:spPr>
            <a:xfrm>
              <a:off x="606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"/>
            <p:cNvSpPr/>
            <p:nvPr/>
          </p:nvSpPr>
          <p:spPr>
            <a:xfrm>
              <a:off x="6171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"/>
            <p:cNvSpPr/>
            <p:nvPr/>
          </p:nvSpPr>
          <p:spPr>
            <a:xfrm>
              <a:off x="627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"/>
            <p:cNvSpPr/>
            <p:nvPr/>
          </p:nvSpPr>
          <p:spPr>
            <a:xfrm>
              <a:off x="637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"/>
            <p:cNvSpPr/>
            <p:nvPr/>
          </p:nvSpPr>
          <p:spPr>
            <a:xfrm>
              <a:off x="647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"/>
            <p:cNvSpPr/>
            <p:nvPr/>
          </p:nvSpPr>
          <p:spPr>
            <a:xfrm>
              <a:off x="657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"/>
            <p:cNvSpPr/>
            <p:nvPr/>
          </p:nvSpPr>
          <p:spPr>
            <a:xfrm>
              <a:off x="667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"/>
            <p:cNvSpPr/>
            <p:nvPr/>
          </p:nvSpPr>
          <p:spPr>
            <a:xfrm>
              <a:off x="678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"/>
            <p:cNvSpPr/>
            <p:nvPr/>
          </p:nvSpPr>
          <p:spPr>
            <a:xfrm>
              <a:off x="688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"/>
            <p:cNvSpPr/>
            <p:nvPr/>
          </p:nvSpPr>
          <p:spPr>
            <a:xfrm>
              <a:off x="698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"/>
            <p:cNvSpPr/>
            <p:nvPr/>
          </p:nvSpPr>
          <p:spPr>
            <a:xfrm>
              <a:off x="708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"/>
            <p:cNvSpPr/>
            <p:nvPr/>
          </p:nvSpPr>
          <p:spPr>
            <a:xfrm>
              <a:off x="7186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"/>
            <p:cNvSpPr/>
            <p:nvPr/>
          </p:nvSpPr>
          <p:spPr>
            <a:xfrm>
              <a:off x="728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"/>
            <p:cNvSpPr/>
            <p:nvPr/>
          </p:nvSpPr>
          <p:spPr>
            <a:xfrm>
              <a:off x="27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"/>
            <p:cNvSpPr/>
            <p:nvPr/>
          </p:nvSpPr>
          <p:spPr>
            <a:xfrm>
              <a:off x="3807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"/>
            <p:cNvSpPr/>
            <p:nvPr/>
          </p:nvSpPr>
          <p:spPr>
            <a:xfrm>
              <a:off x="48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"/>
            <p:cNvSpPr/>
            <p:nvPr/>
          </p:nvSpPr>
          <p:spPr>
            <a:xfrm>
              <a:off x="58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"/>
            <p:cNvSpPr/>
            <p:nvPr/>
          </p:nvSpPr>
          <p:spPr>
            <a:xfrm>
              <a:off x="68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"/>
            <p:cNvSpPr/>
            <p:nvPr/>
          </p:nvSpPr>
          <p:spPr>
            <a:xfrm>
              <a:off x="78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"/>
            <p:cNvSpPr/>
            <p:nvPr/>
          </p:nvSpPr>
          <p:spPr>
            <a:xfrm>
              <a:off x="88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"/>
            <p:cNvSpPr/>
            <p:nvPr/>
          </p:nvSpPr>
          <p:spPr>
            <a:xfrm>
              <a:off x="99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"/>
            <p:cNvSpPr/>
            <p:nvPr/>
          </p:nvSpPr>
          <p:spPr>
            <a:xfrm>
              <a:off x="109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"/>
            <p:cNvSpPr/>
            <p:nvPr/>
          </p:nvSpPr>
          <p:spPr>
            <a:xfrm>
              <a:off x="119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"/>
            <p:cNvSpPr/>
            <p:nvPr/>
          </p:nvSpPr>
          <p:spPr>
            <a:xfrm>
              <a:off x="129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"/>
            <p:cNvSpPr/>
            <p:nvPr/>
          </p:nvSpPr>
          <p:spPr>
            <a:xfrm>
              <a:off x="1396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"/>
            <p:cNvSpPr/>
            <p:nvPr/>
          </p:nvSpPr>
          <p:spPr>
            <a:xfrm>
              <a:off x="149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"/>
            <p:cNvSpPr/>
            <p:nvPr/>
          </p:nvSpPr>
          <p:spPr>
            <a:xfrm>
              <a:off x="1599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"/>
            <p:cNvSpPr/>
            <p:nvPr/>
          </p:nvSpPr>
          <p:spPr>
            <a:xfrm>
              <a:off x="1701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"/>
            <p:cNvSpPr/>
            <p:nvPr/>
          </p:nvSpPr>
          <p:spPr>
            <a:xfrm>
              <a:off x="18029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"/>
            <p:cNvSpPr/>
            <p:nvPr/>
          </p:nvSpPr>
          <p:spPr>
            <a:xfrm>
              <a:off x="19044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"/>
            <p:cNvSpPr/>
            <p:nvPr/>
          </p:nvSpPr>
          <p:spPr>
            <a:xfrm>
              <a:off x="20062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"/>
            <p:cNvSpPr/>
            <p:nvPr/>
          </p:nvSpPr>
          <p:spPr>
            <a:xfrm>
              <a:off x="2107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"/>
            <p:cNvSpPr/>
            <p:nvPr/>
          </p:nvSpPr>
          <p:spPr>
            <a:xfrm>
              <a:off x="220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"/>
            <p:cNvSpPr/>
            <p:nvPr/>
          </p:nvSpPr>
          <p:spPr>
            <a:xfrm>
              <a:off x="2311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"/>
            <p:cNvSpPr/>
            <p:nvPr/>
          </p:nvSpPr>
          <p:spPr>
            <a:xfrm>
              <a:off x="241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"/>
            <p:cNvSpPr/>
            <p:nvPr/>
          </p:nvSpPr>
          <p:spPr>
            <a:xfrm>
              <a:off x="251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"/>
            <p:cNvSpPr/>
            <p:nvPr/>
          </p:nvSpPr>
          <p:spPr>
            <a:xfrm>
              <a:off x="261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"/>
            <p:cNvSpPr/>
            <p:nvPr/>
          </p:nvSpPr>
          <p:spPr>
            <a:xfrm>
              <a:off x="271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"/>
            <p:cNvSpPr/>
            <p:nvPr/>
          </p:nvSpPr>
          <p:spPr>
            <a:xfrm>
              <a:off x="281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"/>
            <p:cNvSpPr/>
            <p:nvPr/>
          </p:nvSpPr>
          <p:spPr>
            <a:xfrm>
              <a:off x="292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"/>
            <p:cNvSpPr/>
            <p:nvPr/>
          </p:nvSpPr>
          <p:spPr>
            <a:xfrm>
              <a:off x="302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"/>
            <p:cNvSpPr/>
            <p:nvPr/>
          </p:nvSpPr>
          <p:spPr>
            <a:xfrm>
              <a:off x="312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"/>
            <p:cNvSpPr/>
            <p:nvPr/>
          </p:nvSpPr>
          <p:spPr>
            <a:xfrm>
              <a:off x="322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"/>
            <p:cNvSpPr/>
            <p:nvPr/>
          </p:nvSpPr>
          <p:spPr>
            <a:xfrm>
              <a:off x="33266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"/>
            <p:cNvSpPr/>
            <p:nvPr/>
          </p:nvSpPr>
          <p:spPr>
            <a:xfrm>
              <a:off x="342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"/>
            <p:cNvSpPr/>
            <p:nvPr/>
          </p:nvSpPr>
          <p:spPr>
            <a:xfrm>
              <a:off x="3529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"/>
            <p:cNvSpPr/>
            <p:nvPr/>
          </p:nvSpPr>
          <p:spPr>
            <a:xfrm>
              <a:off x="3631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"/>
            <p:cNvSpPr/>
            <p:nvPr/>
          </p:nvSpPr>
          <p:spPr>
            <a:xfrm>
              <a:off x="3732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"/>
            <p:cNvSpPr/>
            <p:nvPr/>
          </p:nvSpPr>
          <p:spPr>
            <a:xfrm>
              <a:off x="3834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"/>
            <p:cNvSpPr/>
            <p:nvPr/>
          </p:nvSpPr>
          <p:spPr>
            <a:xfrm>
              <a:off x="39362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"/>
            <p:cNvSpPr/>
            <p:nvPr/>
          </p:nvSpPr>
          <p:spPr>
            <a:xfrm>
              <a:off x="4037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"/>
            <p:cNvSpPr/>
            <p:nvPr/>
          </p:nvSpPr>
          <p:spPr>
            <a:xfrm>
              <a:off x="413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"/>
            <p:cNvSpPr/>
            <p:nvPr/>
          </p:nvSpPr>
          <p:spPr>
            <a:xfrm>
              <a:off x="42407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"/>
            <p:cNvSpPr/>
            <p:nvPr/>
          </p:nvSpPr>
          <p:spPr>
            <a:xfrm>
              <a:off x="434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"/>
            <p:cNvSpPr/>
            <p:nvPr/>
          </p:nvSpPr>
          <p:spPr>
            <a:xfrm>
              <a:off x="444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"/>
            <p:cNvSpPr/>
            <p:nvPr/>
          </p:nvSpPr>
          <p:spPr>
            <a:xfrm>
              <a:off x="454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"/>
            <p:cNvSpPr/>
            <p:nvPr/>
          </p:nvSpPr>
          <p:spPr>
            <a:xfrm>
              <a:off x="464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"/>
            <p:cNvSpPr/>
            <p:nvPr/>
          </p:nvSpPr>
          <p:spPr>
            <a:xfrm>
              <a:off x="474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"/>
            <p:cNvSpPr/>
            <p:nvPr/>
          </p:nvSpPr>
          <p:spPr>
            <a:xfrm>
              <a:off x="485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"/>
            <p:cNvSpPr/>
            <p:nvPr/>
          </p:nvSpPr>
          <p:spPr>
            <a:xfrm>
              <a:off x="495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"/>
            <p:cNvSpPr/>
            <p:nvPr/>
          </p:nvSpPr>
          <p:spPr>
            <a:xfrm>
              <a:off x="505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"/>
            <p:cNvSpPr/>
            <p:nvPr/>
          </p:nvSpPr>
          <p:spPr>
            <a:xfrm>
              <a:off x="515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"/>
            <p:cNvSpPr/>
            <p:nvPr/>
          </p:nvSpPr>
          <p:spPr>
            <a:xfrm>
              <a:off x="5256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3"/>
            <p:cNvSpPr/>
            <p:nvPr/>
          </p:nvSpPr>
          <p:spPr>
            <a:xfrm>
              <a:off x="535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3"/>
            <p:cNvSpPr/>
            <p:nvPr/>
          </p:nvSpPr>
          <p:spPr>
            <a:xfrm>
              <a:off x="5459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"/>
            <p:cNvSpPr/>
            <p:nvPr/>
          </p:nvSpPr>
          <p:spPr>
            <a:xfrm>
              <a:off x="5561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"/>
            <p:cNvSpPr/>
            <p:nvPr/>
          </p:nvSpPr>
          <p:spPr>
            <a:xfrm>
              <a:off x="5662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"/>
            <p:cNvSpPr/>
            <p:nvPr/>
          </p:nvSpPr>
          <p:spPr>
            <a:xfrm>
              <a:off x="57644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"/>
            <p:cNvSpPr/>
            <p:nvPr/>
          </p:nvSpPr>
          <p:spPr>
            <a:xfrm>
              <a:off x="58662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"/>
            <p:cNvSpPr/>
            <p:nvPr/>
          </p:nvSpPr>
          <p:spPr>
            <a:xfrm>
              <a:off x="5967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"/>
            <p:cNvSpPr/>
            <p:nvPr/>
          </p:nvSpPr>
          <p:spPr>
            <a:xfrm>
              <a:off x="606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"/>
            <p:cNvSpPr/>
            <p:nvPr/>
          </p:nvSpPr>
          <p:spPr>
            <a:xfrm>
              <a:off x="6171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"/>
            <p:cNvSpPr/>
            <p:nvPr/>
          </p:nvSpPr>
          <p:spPr>
            <a:xfrm>
              <a:off x="627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"/>
            <p:cNvSpPr/>
            <p:nvPr/>
          </p:nvSpPr>
          <p:spPr>
            <a:xfrm>
              <a:off x="637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"/>
            <p:cNvSpPr/>
            <p:nvPr/>
          </p:nvSpPr>
          <p:spPr>
            <a:xfrm>
              <a:off x="647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"/>
            <p:cNvSpPr/>
            <p:nvPr/>
          </p:nvSpPr>
          <p:spPr>
            <a:xfrm>
              <a:off x="657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"/>
            <p:cNvSpPr/>
            <p:nvPr/>
          </p:nvSpPr>
          <p:spPr>
            <a:xfrm>
              <a:off x="667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"/>
            <p:cNvSpPr/>
            <p:nvPr/>
          </p:nvSpPr>
          <p:spPr>
            <a:xfrm>
              <a:off x="678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"/>
            <p:cNvSpPr/>
            <p:nvPr/>
          </p:nvSpPr>
          <p:spPr>
            <a:xfrm>
              <a:off x="688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"/>
            <p:cNvSpPr/>
            <p:nvPr/>
          </p:nvSpPr>
          <p:spPr>
            <a:xfrm>
              <a:off x="698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"/>
            <p:cNvSpPr/>
            <p:nvPr/>
          </p:nvSpPr>
          <p:spPr>
            <a:xfrm>
              <a:off x="708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"/>
            <p:cNvSpPr/>
            <p:nvPr/>
          </p:nvSpPr>
          <p:spPr>
            <a:xfrm>
              <a:off x="7186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"/>
            <p:cNvSpPr/>
            <p:nvPr/>
          </p:nvSpPr>
          <p:spPr>
            <a:xfrm>
              <a:off x="728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3" name="Google Shape;3673;p3"/>
          <p:cNvGrpSpPr/>
          <p:nvPr/>
        </p:nvGrpSpPr>
        <p:grpSpPr>
          <a:xfrm>
            <a:off x="223221" y="255838"/>
            <a:ext cx="8706833" cy="4631825"/>
            <a:chOff x="261561" y="255838"/>
            <a:chExt cx="8706833" cy="4631825"/>
          </a:xfrm>
        </p:grpSpPr>
        <p:grpSp>
          <p:nvGrpSpPr>
            <p:cNvPr id="3674" name="Google Shape;3674;p3"/>
            <p:cNvGrpSpPr/>
            <p:nvPr/>
          </p:nvGrpSpPr>
          <p:grpSpPr>
            <a:xfrm>
              <a:off x="261561" y="255838"/>
              <a:ext cx="8706833" cy="4631825"/>
              <a:chOff x="391650" y="259200"/>
              <a:chExt cx="8360700" cy="4631825"/>
            </a:xfrm>
          </p:grpSpPr>
          <p:sp>
            <p:nvSpPr>
              <p:cNvPr id="3675" name="Google Shape;3675;p3"/>
              <p:cNvSpPr/>
              <p:nvPr/>
            </p:nvSpPr>
            <p:spPr>
              <a:xfrm>
                <a:off x="391650" y="259200"/>
                <a:ext cx="8360700" cy="4625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94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76" name="Google Shape;3676;p3"/>
              <p:cNvCxnSpPr/>
              <p:nvPr/>
            </p:nvCxnSpPr>
            <p:spPr>
              <a:xfrm>
                <a:off x="393750" y="713825"/>
                <a:ext cx="7942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7" name="Google Shape;3677;p3"/>
              <p:cNvCxnSpPr/>
              <p:nvPr/>
            </p:nvCxnSpPr>
            <p:spPr>
              <a:xfrm>
                <a:off x="8336400" y="260525"/>
                <a:ext cx="0" cy="463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678" name="Google Shape;3678;p3"/>
              <p:cNvGrpSpPr/>
              <p:nvPr/>
            </p:nvGrpSpPr>
            <p:grpSpPr>
              <a:xfrm>
                <a:off x="8448356" y="454710"/>
                <a:ext cx="205838" cy="289853"/>
                <a:chOff x="3555900" y="1631296"/>
                <a:chExt cx="390956" cy="550529"/>
              </a:xfrm>
            </p:grpSpPr>
            <p:cxnSp>
              <p:nvCxnSpPr>
                <p:cNvPr id="3679" name="Google Shape;3679;p3"/>
                <p:cNvCxnSpPr/>
                <p:nvPr/>
              </p:nvCxnSpPr>
              <p:spPr>
                <a:xfrm>
                  <a:off x="3751375" y="1641225"/>
                  <a:ext cx="0" cy="54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3680" name="Google Shape;3680;p3"/>
                <p:cNvGrpSpPr/>
                <p:nvPr/>
              </p:nvGrpSpPr>
              <p:grpSpPr>
                <a:xfrm rot="-8100000">
                  <a:off x="3614579" y="1687125"/>
                  <a:ext cx="273597" cy="279297"/>
                  <a:chOff x="4572000" y="2331513"/>
                  <a:chExt cx="273600" cy="279300"/>
                </a:xfrm>
              </p:grpSpPr>
              <p:cxnSp>
                <p:nvCxnSpPr>
                  <p:cNvPr id="3681" name="Google Shape;3681;p3"/>
                  <p:cNvCxnSpPr/>
                  <p:nvPr/>
                </p:nvCxnSpPr>
                <p:spPr>
                  <a:xfrm rot="10800000">
                    <a:off x="4572000" y="2604300"/>
                    <a:ext cx="2736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82" name="Google Shape;3682;p3"/>
                  <p:cNvCxnSpPr/>
                  <p:nvPr/>
                </p:nvCxnSpPr>
                <p:spPr>
                  <a:xfrm rot="10800000">
                    <a:off x="4839087" y="2331513"/>
                    <a:ext cx="0" cy="2793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3683" name="Google Shape;3683;p3"/>
              <p:cNvCxnSpPr/>
              <p:nvPr/>
            </p:nvCxnSpPr>
            <p:spPr>
              <a:xfrm>
                <a:off x="8551337" y="1671588"/>
                <a:ext cx="0" cy="182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684" name="Google Shape;3684;p3"/>
              <p:cNvGrpSpPr/>
              <p:nvPr/>
            </p:nvGrpSpPr>
            <p:grpSpPr>
              <a:xfrm rot="10800000" flipH="1">
                <a:off x="8448406" y="4422299"/>
                <a:ext cx="205838" cy="289853"/>
                <a:chOff x="3555900" y="1631296"/>
                <a:chExt cx="390956" cy="550529"/>
              </a:xfrm>
            </p:grpSpPr>
            <p:cxnSp>
              <p:nvCxnSpPr>
                <p:cNvPr id="3685" name="Google Shape;3685;p3"/>
                <p:cNvCxnSpPr/>
                <p:nvPr/>
              </p:nvCxnSpPr>
              <p:spPr>
                <a:xfrm>
                  <a:off x="3751375" y="1641225"/>
                  <a:ext cx="0" cy="54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3686" name="Google Shape;3686;p3"/>
                <p:cNvGrpSpPr/>
                <p:nvPr/>
              </p:nvGrpSpPr>
              <p:grpSpPr>
                <a:xfrm rot="-8100000">
                  <a:off x="3614579" y="1687125"/>
                  <a:ext cx="273597" cy="279297"/>
                  <a:chOff x="4572000" y="2331513"/>
                  <a:chExt cx="273600" cy="279300"/>
                </a:xfrm>
              </p:grpSpPr>
              <p:cxnSp>
                <p:nvCxnSpPr>
                  <p:cNvPr id="3687" name="Google Shape;3687;p3"/>
                  <p:cNvCxnSpPr/>
                  <p:nvPr/>
                </p:nvCxnSpPr>
                <p:spPr>
                  <a:xfrm rot="10800000">
                    <a:off x="4572000" y="2604300"/>
                    <a:ext cx="2736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88" name="Google Shape;3688;p3"/>
                  <p:cNvCxnSpPr/>
                  <p:nvPr/>
                </p:nvCxnSpPr>
                <p:spPr>
                  <a:xfrm rot="10800000">
                    <a:off x="4839087" y="2331513"/>
                    <a:ext cx="0" cy="2793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sp>
          <p:nvSpPr>
            <p:cNvPr id="3689" name="Google Shape;3689;p3"/>
            <p:cNvSpPr/>
            <p:nvPr/>
          </p:nvSpPr>
          <p:spPr>
            <a:xfrm>
              <a:off x="390775" y="388600"/>
              <a:ext cx="183000" cy="183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"/>
            <p:cNvSpPr/>
            <p:nvPr/>
          </p:nvSpPr>
          <p:spPr>
            <a:xfrm>
              <a:off x="599050" y="388600"/>
              <a:ext cx="183000" cy="183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"/>
            <p:cNvSpPr/>
            <p:nvPr/>
          </p:nvSpPr>
          <p:spPr>
            <a:xfrm>
              <a:off x="807325" y="388600"/>
              <a:ext cx="183000" cy="183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2" name="Google Shape;3692;p3"/>
          <p:cNvSpPr txBox="1">
            <a:spLocks noGrp="1"/>
          </p:cNvSpPr>
          <p:nvPr>
            <p:ph type="title"/>
          </p:nvPr>
        </p:nvSpPr>
        <p:spPr>
          <a:xfrm>
            <a:off x="3393050" y="1601650"/>
            <a:ext cx="3530100" cy="841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93" name="Google Shape;3693;p3"/>
          <p:cNvSpPr txBox="1">
            <a:spLocks noGrp="1"/>
          </p:cNvSpPr>
          <p:nvPr>
            <p:ph type="title" idx="2" hasCustomPrompt="1"/>
          </p:nvPr>
        </p:nvSpPr>
        <p:spPr>
          <a:xfrm>
            <a:off x="2220750" y="1601650"/>
            <a:ext cx="1172400" cy="841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94" name="Google Shape;3694;p3"/>
          <p:cNvSpPr txBox="1">
            <a:spLocks noGrp="1"/>
          </p:cNvSpPr>
          <p:nvPr>
            <p:ph type="title" idx="3"/>
          </p:nvPr>
        </p:nvSpPr>
        <p:spPr>
          <a:xfrm>
            <a:off x="2220750" y="2443450"/>
            <a:ext cx="47025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 sz="1800" b="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 sz="1400" b="0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 sz="1400" b="0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 sz="1400" b="0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 sz="1400" b="0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 sz="1400" b="0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 sz="1400" b="0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 sz="1400" b="0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 sz="1400" b="0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5" name="Google Shape;7385;p6"/>
          <p:cNvGrpSpPr/>
          <p:nvPr/>
        </p:nvGrpSpPr>
        <p:grpSpPr>
          <a:xfrm>
            <a:off x="3" y="4"/>
            <a:ext cx="9144066" cy="5143518"/>
            <a:chOff x="279200" y="890725"/>
            <a:chExt cx="7061600" cy="3930250"/>
          </a:xfrm>
        </p:grpSpPr>
        <p:sp>
          <p:nvSpPr>
            <p:cNvPr id="7386" name="Google Shape;7386;p6"/>
            <p:cNvSpPr/>
            <p:nvPr/>
          </p:nvSpPr>
          <p:spPr>
            <a:xfrm>
              <a:off x="27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6"/>
            <p:cNvSpPr/>
            <p:nvPr/>
          </p:nvSpPr>
          <p:spPr>
            <a:xfrm>
              <a:off x="3807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6"/>
            <p:cNvSpPr/>
            <p:nvPr/>
          </p:nvSpPr>
          <p:spPr>
            <a:xfrm>
              <a:off x="48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6"/>
            <p:cNvSpPr/>
            <p:nvPr/>
          </p:nvSpPr>
          <p:spPr>
            <a:xfrm>
              <a:off x="58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6"/>
            <p:cNvSpPr/>
            <p:nvPr/>
          </p:nvSpPr>
          <p:spPr>
            <a:xfrm>
              <a:off x="68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6"/>
            <p:cNvSpPr/>
            <p:nvPr/>
          </p:nvSpPr>
          <p:spPr>
            <a:xfrm>
              <a:off x="78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6"/>
            <p:cNvSpPr/>
            <p:nvPr/>
          </p:nvSpPr>
          <p:spPr>
            <a:xfrm>
              <a:off x="88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6"/>
            <p:cNvSpPr/>
            <p:nvPr/>
          </p:nvSpPr>
          <p:spPr>
            <a:xfrm>
              <a:off x="99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6"/>
            <p:cNvSpPr/>
            <p:nvPr/>
          </p:nvSpPr>
          <p:spPr>
            <a:xfrm>
              <a:off x="109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6"/>
            <p:cNvSpPr/>
            <p:nvPr/>
          </p:nvSpPr>
          <p:spPr>
            <a:xfrm>
              <a:off x="119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6"/>
            <p:cNvSpPr/>
            <p:nvPr/>
          </p:nvSpPr>
          <p:spPr>
            <a:xfrm>
              <a:off x="129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6"/>
            <p:cNvSpPr/>
            <p:nvPr/>
          </p:nvSpPr>
          <p:spPr>
            <a:xfrm>
              <a:off x="1396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6"/>
            <p:cNvSpPr/>
            <p:nvPr/>
          </p:nvSpPr>
          <p:spPr>
            <a:xfrm>
              <a:off x="149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6"/>
            <p:cNvSpPr/>
            <p:nvPr/>
          </p:nvSpPr>
          <p:spPr>
            <a:xfrm>
              <a:off x="1599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6"/>
            <p:cNvSpPr/>
            <p:nvPr/>
          </p:nvSpPr>
          <p:spPr>
            <a:xfrm>
              <a:off x="1701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6"/>
            <p:cNvSpPr/>
            <p:nvPr/>
          </p:nvSpPr>
          <p:spPr>
            <a:xfrm>
              <a:off x="18029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6"/>
            <p:cNvSpPr/>
            <p:nvPr/>
          </p:nvSpPr>
          <p:spPr>
            <a:xfrm>
              <a:off x="19044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6"/>
            <p:cNvSpPr/>
            <p:nvPr/>
          </p:nvSpPr>
          <p:spPr>
            <a:xfrm>
              <a:off x="20062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6"/>
            <p:cNvSpPr/>
            <p:nvPr/>
          </p:nvSpPr>
          <p:spPr>
            <a:xfrm>
              <a:off x="2107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6"/>
            <p:cNvSpPr/>
            <p:nvPr/>
          </p:nvSpPr>
          <p:spPr>
            <a:xfrm>
              <a:off x="220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6"/>
            <p:cNvSpPr/>
            <p:nvPr/>
          </p:nvSpPr>
          <p:spPr>
            <a:xfrm>
              <a:off x="2311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6"/>
            <p:cNvSpPr/>
            <p:nvPr/>
          </p:nvSpPr>
          <p:spPr>
            <a:xfrm>
              <a:off x="241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6"/>
            <p:cNvSpPr/>
            <p:nvPr/>
          </p:nvSpPr>
          <p:spPr>
            <a:xfrm>
              <a:off x="251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6"/>
            <p:cNvSpPr/>
            <p:nvPr/>
          </p:nvSpPr>
          <p:spPr>
            <a:xfrm>
              <a:off x="261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6"/>
            <p:cNvSpPr/>
            <p:nvPr/>
          </p:nvSpPr>
          <p:spPr>
            <a:xfrm>
              <a:off x="271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6"/>
            <p:cNvSpPr/>
            <p:nvPr/>
          </p:nvSpPr>
          <p:spPr>
            <a:xfrm>
              <a:off x="281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6"/>
            <p:cNvSpPr/>
            <p:nvPr/>
          </p:nvSpPr>
          <p:spPr>
            <a:xfrm>
              <a:off x="292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6"/>
            <p:cNvSpPr/>
            <p:nvPr/>
          </p:nvSpPr>
          <p:spPr>
            <a:xfrm>
              <a:off x="302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6"/>
            <p:cNvSpPr/>
            <p:nvPr/>
          </p:nvSpPr>
          <p:spPr>
            <a:xfrm>
              <a:off x="312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6"/>
            <p:cNvSpPr/>
            <p:nvPr/>
          </p:nvSpPr>
          <p:spPr>
            <a:xfrm>
              <a:off x="322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6"/>
            <p:cNvSpPr/>
            <p:nvPr/>
          </p:nvSpPr>
          <p:spPr>
            <a:xfrm>
              <a:off x="33266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6"/>
            <p:cNvSpPr/>
            <p:nvPr/>
          </p:nvSpPr>
          <p:spPr>
            <a:xfrm>
              <a:off x="342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6"/>
            <p:cNvSpPr/>
            <p:nvPr/>
          </p:nvSpPr>
          <p:spPr>
            <a:xfrm>
              <a:off x="3529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6"/>
            <p:cNvSpPr/>
            <p:nvPr/>
          </p:nvSpPr>
          <p:spPr>
            <a:xfrm>
              <a:off x="3631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6"/>
            <p:cNvSpPr/>
            <p:nvPr/>
          </p:nvSpPr>
          <p:spPr>
            <a:xfrm>
              <a:off x="3732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6"/>
            <p:cNvSpPr/>
            <p:nvPr/>
          </p:nvSpPr>
          <p:spPr>
            <a:xfrm>
              <a:off x="3834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6"/>
            <p:cNvSpPr/>
            <p:nvPr/>
          </p:nvSpPr>
          <p:spPr>
            <a:xfrm>
              <a:off x="39362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6"/>
            <p:cNvSpPr/>
            <p:nvPr/>
          </p:nvSpPr>
          <p:spPr>
            <a:xfrm>
              <a:off x="4037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6"/>
            <p:cNvSpPr/>
            <p:nvPr/>
          </p:nvSpPr>
          <p:spPr>
            <a:xfrm>
              <a:off x="413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6"/>
            <p:cNvSpPr/>
            <p:nvPr/>
          </p:nvSpPr>
          <p:spPr>
            <a:xfrm>
              <a:off x="42407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6"/>
            <p:cNvSpPr/>
            <p:nvPr/>
          </p:nvSpPr>
          <p:spPr>
            <a:xfrm>
              <a:off x="434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6"/>
            <p:cNvSpPr/>
            <p:nvPr/>
          </p:nvSpPr>
          <p:spPr>
            <a:xfrm>
              <a:off x="444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6"/>
            <p:cNvSpPr/>
            <p:nvPr/>
          </p:nvSpPr>
          <p:spPr>
            <a:xfrm>
              <a:off x="454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6"/>
            <p:cNvSpPr/>
            <p:nvPr/>
          </p:nvSpPr>
          <p:spPr>
            <a:xfrm>
              <a:off x="464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6"/>
            <p:cNvSpPr/>
            <p:nvPr/>
          </p:nvSpPr>
          <p:spPr>
            <a:xfrm>
              <a:off x="474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6"/>
            <p:cNvSpPr/>
            <p:nvPr/>
          </p:nvSpPr>
          <p:spPr>
            <a:xfrm>
              <a:off x="485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6"/>
            <p:cNvSpPr/>
            <p:nvPr/>
          </p:nvSpPr>
          <p:spPr>
            <a:xfrm>
              <a:off x="495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6"/>
            <p:cNvSpPr/>
            <p:nvPr/>
          </p:nvSpPr>
          <p:spPr>
            <a:xfrm>
              <a:off x="505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6"/>
            <p:cNvSpPr/>
            <p:nvPr/>
          </p:nvSpPr>
          <p:spPr>
            <a:xfrm>
              <a:off x="515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6"/>
            <p:cNvSpPr/>
            <p:nvPr/>
          </p:nvSpPr>
          <p:spPr>
            <a:xfrm>
              <a:off x="5256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6"/>
            <p:cNvSpPr/>
            <p:nvPr/>
          </p:nvSpPr>
          <p:spPr>
            <a:xfrm>
              <a:off x="535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6"/>
            <p:cNvSpPr/>
            <p:nvPr/>
          </p:nvSpPr>
          <p:spPr>
            <a:xfrm>
              <a:off x="5459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6"/>
            <p:cNvSpPr/>
            <p:nvPr/>
          </p:nvSpPr>
          <p:spPr>
            <a:xfrm>
              <a:off x="5561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6"/>
            <p:cNvSpPr/>
            <p:nvPr/>
          </p:nvSpPr>
          <p:spPr>
            <a:xfrm>
              <a:off x="5662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6"/>
            <p:cNvSpPr/>
            <p:nvPr/>
          </p:nvSpPr>
          <p:spPr>
            <a:xfrm>
              <a:off x="57644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6"/>
            <p:cNvSpPr/>
            <p:nvPr/>
          </p:nvSpPr>
          <p:spPr>
            <a:xfrm>
              <a:off x="58662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6"/>
            <p:cNvSpPr/>
            <p:nvPr/>
          </p:nvSpPr>
          <p:spPr>
            <a:xfrm>
              <a:off x="5967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6"/>
            <p:cNvSpPr/>
            <p:nvPr/>
          </p:nvSpPr>
          <p:spPr>
            <a:xfrm>
              <a:off x="606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6"/>
            <p:cNvSpPr/>
            <p:nvPr/>
          </p:nvSpPr>
          <p:spPr>
            <a:xfrm>
              <a:off x="6171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6"/>
            <p:cNvSpPr/>
            <p:nvPr/>
          </p:nvSpPr>
          <p:spPr>
            <a:xfrm>
              <a:off x="627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6"/>
            <p:cNvSpPr/>
            <p:nvPr/>
          </p:nvSpPr>
          <p:spPr>
            <a:xfrm>
              <a:off x="637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6"/>
            <p:cNvSpPr/>
            <p:nvPr/>
          </p:nvSpPr>
          <p:spPr>
            <a:xfrm>
              <a:off x="647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6"/>
            <p:cNvSpPr/>
            <p:nvPr/>
          </p:nvSpPr>
          <p:spPr>
            <a:xfrm>
              <a:off x="657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6"/>
            <p:cNvSpPr/>
            <p:nvPr/>
          </p:nvSpPr>
          <p:spPr>
            <a:xfrm>
              <a:off x="667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6"/>
            <p:cNvSpPr/>
            <p:nvPr/>
          </p:nvSpPr>
          <p:spPr>
            <a:xfrm>
              <a:off x="678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6"/>
            <p:cNvSpPr/>
            <p:nvPr/>
          </p:nvSpPr>
          <p:spPr>
            <a:xfrm>
              <a:off x="688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6"/>
            <p:cNvSpPr/>
            <p:nvPr/>
          </p:nvSpPr>
          <p:spPr>
            <a:xfrm>
              <a:off x="698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6"/>
            <p:cNvSpPr/>
            <p:nvPr/>
          </p:nvSpPr>
          <p:spPr>
            <a:xfrm>
              <a:off x="708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6"/>
            <p:cNvSpPr/>
            <p:nvPr/>
          </p:nvSpPr>
          <p:spPr>
            <a:xfrm>
              <a:off x="7186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6"/>
            <p:cNvSpPr/>
            <p:nvPr/>
          </p:nvSpPr>
          <p:spPr>
            <a:xfrm>
              <a:off x="728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6"/>
            <p:cNvSpPr/>
            <p:nvPr/>
          </p:nvSpPr>
          <p:spPr>
            <a:xfrm>
              <a:off x="27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6"/>
            <p:cNvSpPr/>
            <p:nvPr/>
          </p:nvSpPr>
          <p:spPr>
            <a:xfrm>
              <a:off x="3807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6"/>
            <p:cNvSpPr/>
            <p:nvPr/>
          </p:nvSpPr>
          <p:spPr>
            <a:xfrm>
              <a:off x="48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6"/>
            <p:cNvSpPr/>
            <p:nvPr/>
          </p:nvSpPr>
          <p:spPr>
            <a:xfrm>
              <a:off x="58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6"/>
            <p:cNvSpPr/>
            <p:nvPr/>
          </p:nvSpPr>
          <p:spPr>
            <a:xfrm>
              <a:off x="68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6"/>
            <p:cNvSpPr/>
            <p:nvPr/>
          </p:nvSpPr>
          <p:spPr>
            <a:xfrm>
              <a:off x="78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6"/>
            <p:cNvSpPr/>
            <p:nvPr/>
          </p:nvSpPr>
          <p:spPr>
            <a:xfrm>
              <a:off x="88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6"/>
            <p:cNvSpPr/>
            <p:nvPr/>
          </p:nvSpPr>
          <p:spPr>
            <a:xfrm>
              <a:off x="99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6"/>
            <p:cNvSpPr/>
            <p:nvPr/>
          </p:nvSpPr>
          <p:spPr>
            <a:xfrm>
              <a:off x="109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6"/>
            <p:cNvSpPr/>
            <p:nvPr/>
          </p:nvSpPr>
          <p:spPr>
            <a:xfrm>
              <a:off x="119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6"/>
            <p:cNvSpPr/>
            <p:nvPr/>
          </p:nvSpPr>
          <p:spPr>
            <a:xfrm>
              <a:off x="129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6"/>
            <p:cNvSpPr/>
            <p:nvPr/>
          </p:nvSpPr>
          <p:spPr>
            <a:xfrm>
              <a:off x="1396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6"/>
            <p:cNvSpPr/>
            <p:nvPr/>
          </p:nvSpPr>
          <p:spPr>
            <a:xfrm>
              <a:off x="149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6"/>
            <p:cNvSpPr/>
            <p:nvPr/>
          </p:nvSpPr>
          <p:spPr>
            <a:xfrm>
              <a:off x="1599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6"/>
            <p:cNvSpPr/>
            <p:nvPr/>
          </p:nvSpPr>
          <p:spPr>
            <a:xfrm>
              <a:off x="1701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6"/>
            <p:cNvSpPr/>
            <p:nvPr/>
          </p:nvSpPr>
          <p:spPr>
            <a:xfrm>
              <a:off x="18029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6"/>
            <p:cNvSpPr/>
            <p:nvPr/>
          </p:nvSpPr>
          <p:spPr>
            <a:xfrm>
              <a:off x="19044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6"/>
            <p:cNvSpPr/>
            <p:nvPr/>
          </p:nvSpPr>
          <p:spPr>
            <a:xfrm>
              <a:off x="20062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6"/>
            <p:cNvSpPr/>
            <p:nvPr/>
          </p:nvSpPr>
          <p:spPr>
            <a:xfrm>
              <a:off x="2107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6"/>
            <p:cNvSpPr/>
            <p:nvPr/>
          </p:nvSpPr>
          <p:spPr>
            <a:xfrm>
              <a:off x="220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6"/>
            <p:cNvSpPr/>
            <p:nvPr/>
          </p:nvSpPr>
          <p:spPr>
            <a:xfrm>
              <a:off x="2311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6"/>
            <p:cNvSpPr/>
            <p:nvPr/>
          </p:nvSpPr>
          <p:spPr>
            <a:xfrm>
              <a:off x="241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6"/>
            <p:cNvSpPr/>
            <p:nvPr/>
          </p:nvSpPr>
          <p:spPr>
            <a:xfrm>
              <a:off x="251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6"/>
            <p:cNvSpPr/>
            <p:nvPr/>
          </p:nvSpPr>
          <p:spPr>
            <a:xfrm>
              <a:off x="261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6"/>
            <p:cNvSpPr/>
            <p:nvPr/>
          </p:nvSpPr>
          <p:spPr>
            <a:xfrm>
              <a:off x="271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6"/>
            <p:cNvSpPr/>
            <p:nvPr/>
          </p:nvSpPr>
          <p:spPr>
            <a:xfrm>
              <a:off x="281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6"/>
            <p:cNvSpPr/>
            <p:nvPr/>
          </p:nvSpPr>
          <p:spPr>
            <a:xfrm>
              <a:off x="292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6"/>
            <p:cNvSpPr/>
            <p:nvPr/>
          </p:nvSpPr>
          <p:spPr>
            <a:xfrm>
              <a:off x="302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6"/>
            <p:cNvSpPr/>
            <p:nvPr/>
          </p:nvSpPr>
          <p:spPr>
            <a:xfrm>
              <a:off x="312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6"/>
            <p:cNvSpPr/>
            <p:nvPr/>
          </p:nvSpPr>
          <p:spPr>
            <a:xfrm>
              <a:off x="322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6"/>
            <p:cNvSpPr/>
            <p:nvPr/>
          </p:nvSpPr>
          <p:spPr>
            <a:xfrm>
              <a:off x="33266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6"/>
            <p:cNvSpPr/>
            <p:nvPr/>
          </p:nvSpPr>
          <p:spPr>
            <a:xfrm>
              <a:off x="342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6"/>
            <p:cNvSpPr/>
            <p:nvPr/>
          </p:nvSpPr>
          <p:spPr>
            <a:xfrm>
              <a:off x="3529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6"/>
            <p:cNvSpPr/>
            <p:nvPr/>
          </p:nvSpPr>
          <p:spPr>
            <a:xfrm>
              <a:off x="3631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6"/>
            <p:cNvSpPr/>
            <p:nvPr/>
          </p:nvSpPr>
          <p:spPr>
            <a:xfrm>
              <a:off x="3732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6"/>
            <p:cNvSpPr/>
            <p:nvPr/>
          </p:nvSpPr>
          <p:spPr>
            <a:xfrm>
              <a:off x="3834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6"/>
            <p:cNvSpPr/>
            <p:nvPr/>
          </p:nvSpPr>
          <p:spPr>
            <a:xfrm>
              <a:off x="39362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6"/>
            <p:cNvSpPr/>
            <p:nvPr/>
          </p:nvSpPr>
          <p:spPr>
            <a:xfrm>
              <a:off x="4037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6"/>
            <p:cNvSpPr/>
            <p:nvPr/>
          </p:nvSpPr>
          <p:spPr>
            <a:xfrm>
              <a:off x="413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6"/>
            <p:cNvSpPr/>
            <p:nvPr/>
          </p:nvSpPr>
          <p:spPr>
            <a:xfrm>
              <a:off x="42407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6"/>
            <p:cNvSpPr/>
            <p:nvPr/>
          </p:nvSpPr>
          <p:spPr>
            <a:xfrm>
              <a:off x="434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6"/>
            <p:cNvSpPr/>
            <p:nvPr/>
          </p:nvSpPr>
          <p:spPr>
            <a:xfrm>
              <a:off x="444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6"/>
            <p:cNvSpPr/>
            <p:nvPr/>
          </p:nvSpPr>
          <p:spPr>
            <a:xfrm>
              <a:off x="454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6"/>
            <p:cNvSpPr/>
            <p:nvPr/>
          </p:nvSpPr>
          <p:spPr>
            <a:xfrm>
              <a:off x="464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6"/>
            <p:cNvSpPr/>
            <p:nvPr/>
          </p:nvSpPr>
          <p:spPr>
            <a:xfrm>
              <a:off x="474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6"/>
            <p:cNvSpPr/>
            <p:nvPr/>
          </p:nvSpPr>
          <p:spPr>
            <a:xfrm>
              <a:off x="485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6"/>
            <p:cNvSpPr/>
            <p:nvPr/>
          </p:nvSpPr>
          <p:spPr>
            <a:xfrm>
              <a:off x="495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6"/>
            <p:cNvSpPr/>
            <p:nvPr/>
          </p:nvSpPr>
          <p:spPr>
            <a:xfrm>
              <a:off x="505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6"/>
            <p:cNvSpPr/>
            <p:nvPr/>
          </p:nvSpPr>
          <p:spPr>
            <a:xfrm>
              <a:off x="515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6"/>
            <p:cNvSpPr/>
            <p:nvPr/>
          </p:nvSpPr>
          <p:spPr>
            <a:xfrm>
              <a:off x="5256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6"/>
            <p:cNvSpPr/>
            <p:nvPr/>
          </p:nvSpPr>
          <p:spPr>
            <a:xfrm>
              <a:off x="535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6"/>
            <p:cNvSpPr/>
            <p:nvPr/>
          </p:nvSpPr>
          <p:spPr>
            <a:xfrm>
              <a:off x="5459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6"/>
            <p:cNvSpPr/>
            <p:nvPr/>
          </p:nvSpPr>
          <p:spPr>
            <a:xfrm>
              <a:off x="5561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6"/>
            <p:cNvSpPr/>
            <p:nvPr/>
          </p:nvSpPr>
          <p:spPr>
            <a:xfrm>
              <a:off x="5662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6"/>
            <p:cNvSpPr/>
            <p:nvPr/>
          </p:nvSpPr>
          <p:spPr>
            <a:xfrm>
              <a:off x="57644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6"/>
            <p:cNvSpPr/>
            <p:nvPr/>
          </p:nvSpPr>
          <p:spPr>
            <a:xfrm>
              <a:off x="58662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6"/>
            <p:cNvSpPr/>
            <p:nvPr/>
          </p:nvSpPr>
          <p:spPr>
            <a:xfrm>
              <a:off x="5967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6"/>
            <p:cNvSpPr/>
            <p:nvPr/>
          </p:nvSpPr>
          <p:spPr>
            <a:xfrm>
              <a:off x="606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6"/>
            <p:cNvSpPr/>
            <p:nvPr/>
          </p:nvSpPr>
          <p:spPr>
            <a:xfrm>
              <a:off x="6171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6"/>
            <p:cNvSpPr/>
            <p:nvPr/>
          </p:nvSpPr>
          <p:spPr>
            <a:xfrm>
              <a:off x="627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6"/>
            <p:cNvSpPr/>
            <p:nvPr/>
          </p:nvSpPr>
          <p:spPr>
            <a:xfrm>
              <a:off x="637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6"/>
            <p:cNvSpPr/>
            <p:nvPr/>
          </p:nvSpPr>
          <p:spPr>
            <a:xfrm>
              <a:off x="647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6"/>
            <p:cNvSpPr/>
            <p:nvPr/>
          </p:nvSpPr>
          <p:spPr>
            <a:xfrm>
              <a:off x="657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6"/>
            <p:cNvSpPr/>
            <p:nvPr/>
          </p:nvSpPr>
          <p:spPr>
            <a:xfrm>
              <a:off x="667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6"/>
            <p:cNvSpPr/>
            <p:nvPr/>
          </p:nvSpPr>
          <p:spPr>
            <a:xfrm>
              <a:off x="678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6"/>
            <p:cNvSpPr/>
            <p:nvPr/>
          </p:nvSpPr>
          <p:spPr>
            <a:xfrm>
              <a:off x="688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6"/>
            <p:cNvSpPr/>
            <p:nvPr/>
          </p:nvSpPr>
          <p:spPr>
            <a:xfrm>
              <a:off x="698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6"/>
            <p:cNvSpPr/>
            <p:nvPr/>
          </p:nvSpPr>
          <p:spPr>
            <a:xfrm>
              <a:off x="708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6"/>
            <p:cNvSpPr/>
            <p:nvPr/>
          </p:nvSpPr>
          <p:spPr>
            <a:xfrm>
              <a:off x="7186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6"/>
            <p:cNvSpPr/>
            <p:nvPr/>
          </p:nvSpPr>
          <p:spPr>
            <a:xfrm>
              <a:off x="728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6"/>
            <p:cNvSpPr/>
            <p:nvPr/>
          </p:nvSpPr>
          <p:spPr>
            <a:xfrm>
              <a:off x="27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6"/>
            <p:cNvSpPr/>
            <p:nvPr/>
          </p:nvSpPr>
          <p:spPr>
            <a:xfrm>
              <a:off x="3807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6"/>
            <p:cNvSpPr/>
            <p:nvPr/>
          </p:nvSpPr>
          <p:spPr>
            <a:xfrm>
              <a:off x="48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6"/>
            <p:cNvSpPr/>
            <p:nvPr/>
          </p:nvSpPr>
          <p:spPr>
            <a:xfrm>
              <a:off x="58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6"/>
            <p:cNvSpPr/>
            <p:nvPr/>
          </p:nvSpPr>
          <p:spPr>
            <a:xfrm>
              <a:off x="68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6"/>
            <p:cNvSpPr/>
            <p:nvPr/>
          </p:nvSpPr>
          <p:spPr>
            <a:xfrm>
              <a:off x="78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6"/>
            <p:cNvSpPr/>
            <p:nvPr/>
          </p:nvSpPr>
          <p:spPr>
            <a:xfrm>
              <a:off x="88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6"/>
            <p:cNvSpPr/>
            <p:nvPr/>
          </p:nvSpPr>
          <p:spPr>
            <a:xfrm>
              <a:off x="99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6"/>
            <p:cNvSpPr/>
            <p:nvPr/>
          </p:nvSpPr>
          <p:spPr>
            <a:xfrm>
              <a:off x="109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6"/>
            <p:cNvSpPr/>
            <p:nvPr/>
          </p:nvSpPr>
          <p:spPr>
            <a:xfrm>
              <a:off x="119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6"/>
            <p:cNvSpPr/>
            <p:nvPr/>
          </p:nvSpPr>
          <p:spPr>
            <a:xfrm>
              <a:off x="129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6"/>
            <p:cNvSpPr/>
            <p:nvPr/>
          </p:nvSpPr>
          <p:spPr>
            <a:xfrm>
              <a:off x="1396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6"/>
            <p:cNvSpPr/>
            <p:nvPr/>
          </p:nvSpPr>
          <p:spPr>
            <a:xfrm>
              <a:off x="149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6"/>
            <p:cNvSpPr/>
            <p:nvPr/>
          </p:nvSpPr>
          <p:spPr>
            <a:xfrm>
              <a:off x="1599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6"/>
            <p:cNvSpPr/>
            <p:nvPr/>
          </p:nvSpPr>
          <p:spPr>
            <a:xfrm>
              <a:off x="1701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6"/>
            <p:cNvSpPr/>
            <p:nvPr/>
          </p:nvSpPr>
          <p:spPr>
            <a:xfrm>
              <a:off x="18029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6"/>
            <p:cNvSpPr/>
            <p:nvPr/>
          </p:nvSpPr>
          <p:spPr>
            <a:xfrm>
              <a:off x="19044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6"/>
            <p:cNvSpPr/>
            <p:nvPr/>
          </p:nvSpPr>
          <p:spPr>
            <a:xfrm>
              <a:off x="20062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6"/>
            <p:cNvSpPr/>
            <p:nvPr/>
          </p:nvSpPr>
          <p:spPr>
            <a:xfrm>
              <a:off x="2107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6"/>
            <p:cNvSpPr/>
            <p:nvPr/>
          </p:nvSpPr>
          <p:spPr>
            <a:xfrm>
              <a:off x="220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6"/>
            <p:cNvSpPr/>
            <p:nvPr/>
          </p:nvSpPr>
          <p:spPr>
            <a:xfrm>
              <a:off x="2311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6"/>
            <p:cNvSpPr/>
            <p:nvPr/>
          </p:nvSpPr>
          <p:spPr>
            <a:xfrm>
              <a:off x="241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6"/>
            <p:cNvSpPr/>
            <p:nvPr/>
          </p:nvSpPr>
          <p:spPr>
            <a:xfrm>
              <a:off x="251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6"/>
            <p:cNvSpPr/>
            <p:nvPr/>
          </p:nvSpPr>
          <p:spPr>
            <a:xfrm>
              <a:off x="261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6"/>
            <p:cNvSpPr/>
            <p:nvPr/>
          </p:nvSpPr>
          <p:spPr>
            <a:xfrm>
              <a:off x="271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6"/>
            <p:cNvSpPr/>
            <p:nvPr/>
          </p:nvSpPr>
          <p:spPr>
            <a:xfrm>
              <a:off x="281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6"/>
            <p:cNvSpPr/>
            <p:nvPr/>
          </p:nvSpPr>
          <p:spPr>
            <a:xfrm>
              <a:off x="292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6"/>
            <p:cNvSpPr/>
            <p:nvPr/>
          </p:nvSpPr>
          <p:spPr>
            <a:xfrm>
              <a:off x="302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6"/>
            <p:cNvSpPr/>
            <p:nvPr/>
          </p:nvSpPr>
          <p:spPr>
            <a:xfrm>
              <a:off x="312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6"/>
            <p:cNvSpPr/>
            <p:nvPr/>
          </p:nvSpPr>
          <p:spPr>
            <a:xfrm>
              <a:off x="322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6"/>
            <p:cNvSpPr/>
            <p:nvPr/>
          </p:nvSpPr>
          <p:spPr>
            <a:xfrm>
              <a:off x="33266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6"/>
            <p:cNvSpPr/>
            <p:nvPr/>
          </p:nvSpPr>
          <p:spPr>
            <a:xfrm>
              <a:off x="342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6"/>
            <p:cNvSpPr/>
            <p:nvPr/>
          </p:nvSpPr>
          <p:spPr>
            <a:xfrm>
              <a:off x="3529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6"/>
            <p:cNvSpPr/>
            <p:nvPr/>
          </p:nvSpPr>
          <p:spPr>
            <a:xfrm>
              <a:off x="3631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6"/>
            <p:cNvSpPr/>
            <p:nvPr/>
          </p:nvSpPr>
          <p:spPr>
            <a:xfrm>
              <a:off x="3732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6"/>
            <p:cNvSpPr/>
            <p:nvPr/>
          </p:nvSpPr>
          <p:spPr>
            <a:xfrm>
              <a:off x="3834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6"/>
            <p:cNvSpPr/>
            <p:nvPr/>
          </p:nvSpPr>
          <p:spPr>
            <a:xfrm>
              <a:off x="39362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6"/>
            <p:cNvSpPr/>
            <p:nvPr/>
          </p:nvSpPr>
          <p:spPr>
            <a:xfrm>
              <a:off x="4037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6"/>
            <p:cNvSpPr/>
            <p:nvPr/>
          </p:nvSpPr>
          <p:spPr>
            <a:xfrm>
              <a:off x="413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6"/>
            <p:cNvSpPr/>
            <p:nvPr/>
          </p:nvSpPr>
          <p:spPr>
            <a:xfrm>
              <a:off x="42407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6"/>
            <p:cNvSpPr/>
            <p:nvPr/>
          </p:nvSpPr>
          <p:spPr>
            <a:xfrm>
              <a:off x="434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6"/>
            <p:cNvSpPr/>
            <p:nvPr/>
          </p:nvSpPr>
          <p:spPr>
            <a:xfrm>
              <a:off x="444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6"/>
            <p:cNvSpPr/>
            <p:nvPr/>
          </p:nvSpPr>
          <p:spPr>
            <a:xfrm>
              <a:off x="454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6"/>
            <p:cNvSpPr/>
            <p:nvPr/>
          </p:nvSpPr>
          <p:spPr>
            <a:xfrm>
              <a:off x="464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6"/>
            <p:cNvSpPr/>
            <p:nvPr/>
          </p:nvSpPr>
          <p:spPr>
            <a:xfrm>
              <a:off x="474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6"/>
            <p:cNvSpPr/>
            <p:nvPr/>
          </p:nvSpPr>
          <p:spPr>
            <a:xfrm>
              <a:off x="485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6"/>
            <p:cNvSpPr/>
            <p:nvPr/>
          </p:nvSpPr>
          <p:spPr>
            <a:xfrm>
              <a:off x="495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6"/>
            <p:cNvSpPr/>
            <p:nvPr/>
          </p:nvSpPr>
          <p:spPr>
            <a:xfrm>
              <a:off x="505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6"/>
            <p:cNvSpPr/>
            <p:nvPr/>
          </p:nvSpPr>
          <p:spPr>
            <a:xfrm>
              <a:off x="515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6"/>
            <p:cNvSpPr/>
            <p:nvPr/>
          </p:nvSpPr>
          <p:spPr>
            <a:xfrm>
              <a:off x="5256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6"/>
            <p:cNvSpPr/>
            <p:nvPr/>
          </p:nvSpPr>
          <p:spPr>
            <a:xfrm>
              <a:off x="535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6"/>
            <p:cNvSpPr/>
            <p:nvPr/>
          </p:nvSpPr>
          <p:spPr>
            <a:xfrm>
              <a:off x="5459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6"/>
            <p:cNvSpPr/>
            <p:nvPr/>
          </p:nvSpPr>
          <p:spPr>
            <a:xfrm>
              <a:off x="5561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6"/>
            <p:cNvSpPr/>
            <p:nvPr/>
          </p:nvSpPr>
          <p:spPr>
            <a:xfrm>
              <a:off x="5662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6"/>
            <p:cNvSpPr/>
            <p:nvPr/>
          </p:nvSpPr>
          <p:spPr>
            <a:xfrm>
              <a:off x="57644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6"/>
            <p:cNvSpPr/>
            <p:nvPr/>
          </p:nvSpPr>
          <p:spPr>
            <a:xfrm>
              <a:off x="58662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6"/>
            <p:cNvSpPr/>
            <p:nvPr/>
          </p:nvSpPr>
          <p:spPr>
            <a:xfrm>
              <a:off x="5967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6"/>
            <p:cNvSpPr/>
            <p:nvPr/>
          </p:nvSpPr>
          <p:spPr>
            <a:xfrm>
              <a:off x="606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6"/>
            <p:cNvSpPr/>
            <p:nvPr/>
          </p:nvSpPr>
          <p:spPr>
            <a:xfrm>
              <a:off x="6171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6"/>
            <p:cNvSpPr/>
            <p:nvPr/>
          </p:nvSpPr>
          <p:spPr>
            <a:xfrm>
              <a:off x="627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6"/>
            <p:cNvSpPr/>
            <p:nvPr/>
          </p:nvSpPr>
          <p:spPr>
            <a:xfrm>
              <a:off x="637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6"/>
            <p:cNvSpPr/>
            <p:nvPr/>
          </p:nvSpPr>
          <p:spPr>
            <a:xfrm>
              <a:off x="647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6"/>
            <p:cNvSpPr/>
            <p:nvPr/>
          </p:nvSpPr>
          <p:spPr>
            <a:xfrm>
              <a:off x="657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6"/>
            <p:cNvSpPr/>
            <p:nvPr/>
          </p:nvSpPr>
          <p:spPr>
            <a:xfrm>
              <a:off x="667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6"/>
            <p:cNvSpPr/>
            <p:nvPr/>
          </p:nvSpPr>
          <p:spPr>
            <a:xfrm>
              <a:off x="678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6"/>
            <p:cNvSpPr/>
            <p:nvPr/>
          </p:nvSpPr>
          <p:spPr>
            <a:xfrm>
              <a:off x="688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6"/>
            <p:cNvSpPr/>
            <p:nvPr/>
          </p:nvSpPr>
          <p:spPr>
            <a:xfrm>
              <a:off x="698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6"/>
            <p:cNvSpPr/>
            <p:nvPr/>
          </p:nvSpPr>
          <p:spPr>
            <a:xfrm>
              <a:off x="708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6"/>
            <p:cNvSpPr/>
            <p:nvPr/>
          </p:nvSpPr>
          <p:spPr>
            <a:xfrm>
              <a:off x="7186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6"/>
            <p:cNvSpPr/>
            <p:nvPr/>
          </p:nvSpPr>
          <p:spPr>
            <a:xfrm>
              <a:off x="728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6"/>
            <p:cNvSpPr/>
            <p:nvPr/>
          </p:nvSpPr>
          <p:spPr>
            <a:xfrm>
              <a:off x="27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60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6"/>
            <p:cNvSpPr/>
            <p:nvPr/>
          </p:nvSpPr>
          <p:spPr>
            <a:xfrm>
              <a:off x="3807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6"/>
            <p:cNvSpPr/>
            <p:nvPr/>
          </p:nvSpPr>
          <p:spPr>
            <a:xfrm>
              <a:off x="48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6"/>
            <p:cNvSpPr/>
            <p:nvPr/>
          </p:nvSpPr>
          <p:spPr>
            <a:xfrm>
              <a:off x="58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6"/>
            <p:cNvSpPr/>
            <p:nvPr/>
          </p:nvSpPr>
          <p:spPr>
            <a:xfrm>
              <a:off x="68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6"/>
            <p:cNvSpPr/>
            <p:nvPr/>
          </p:nvSpPr>
          <p:spPr>
            <a:xfrm>
              <a:off x="78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6"/>
            <p:cNvSpPr/>
            <p:nvPr/>
          </p:nvSpPr>
          <p:spPr>
            <a:xfrm>
              <a:off x="88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6"/>
            <p:cNvSpPr/>
            <p:nvPr/>
          </p:nvSpPr>
          <p:spPr>
            <a:xfrm>
              <a:off x="99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6"/>
            <p:cNvSpPr/>
            <p:nvPr/>
          </p:nvSpPr>
          <p:spPr>
            <a:xfrm>
              <a:off x="109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6"/>
            <p:cNvSpPr/>
            <p:nvPr/>
          </p:nvSpPr>
          <p:spPr>
            <a:xfrm>
              <a:off x="119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6"/>
            <p:cNvSpPr/>
            <p:nvPr/>
          </p:nvSpPr>
          <p:spPr>
            <a:xfrm>
              <a:off x="129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6"/>
            <p:cNvSpPr/>
            <p:nvPr/>
          </p:nvSpPr>
          <p:spPr>
            <a:xfrm>
              <a:off x="1396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6"/>
            <p:cNvSpPr/>
            <p:nvPr/>
          </p:nvSpPr>
          <p:spPr>
            <a:xfrm>
              <a:off x="149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6"/>
            <p:cNvSpPr/>
            <p:nvPr/>
          </p:nvSpPr>
          <p:spPr>
            <a:xfrm>
              <a:off x="1599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6"/>
            <p:cNvSpPr/>
            <p:nvPr/>
          </p:nvSpPr>
          <p:spPr>
            <a:xfrm>
              <a:off x="1701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6"/>
            <p:cNvSpPr/>
            <p:nvPr/>
          </p:nvSpPr>
          <p:spPr>
            <a:xfrm>
              <a:off x="18029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6"/>
            <p:cNvSpPr/>
            <p:nvPr/>
          </p:nvSpPr>
          <p:spPr>
            <a:xfrm>
              <a:off x="19044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6"/>
            <p:cNvSpPr/>
            <p:nvPr/>
          </p:nvSpPr>
          <p:spPr>
            <a:xfrm>
              <a:off x="20062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6"/>
            <p:cNvSpPr/>
            <p:nvPr/>
          </p:nvSpPr>
          <p:spPr>
            <a:xfrm>
              <a:off x="2107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6"/>
            <p:cNvSpPr/>
            <p:nvPr/>
          </p:nvSpPr>
          <p:spPr>
            <a:xfrm>
              <a:off x="220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6"/>
            <p:cNvSpPr/>
            <p:nvPr/>
          </p:nvSpPr>
          <p:spPr>
            <a:xfrm>
              <a:off x="2311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6"/>
            <p:cNvSpPr/>
            <p:nvPr/>
          </p:nvSpPr>
          <p:spPr>
            <a:xfrm>
              <a:off x="241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6"/>
            <p:cNvSpPr/>
            <p:nvPr/>
          </p:nvSpPr>
          <p:spPr>
            <a:xfrm>
              <a:off x="251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6"/>
            <p:cNvSpPr/>
            <p:nvPr/>
          </p:nvSpPr>
          <p:spPr>
            <a:xfrm>
              <a:off x="261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6"/>
            <p:cNvSpPr/>
            <p:nvPr/>
          </p:nvSpPr>
          <p:spPr>
            <a:xfrm>
              <a:off x="271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6"/>
            <p:cNvSpPr/>
            <p:nvPr/>
          </p:nvSpPr>
          <p:spPr>
            <a:xfrm>
              <a:off x="281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6"/>
            <p:cNvSpPr/>
            <p:nvPr/>
          </p:nvSpPr>
          <p:spPr>
            <a:xfrm>
              <a:off x="292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6"/>
            <p:cNvSpPr/>
            <p:nvPr/>
          </p:nvSpPr>
          <p:spPr>
            <a:xfrm>
              <a:off x="302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6"/>
            <p:cNvSpPr/>
            <p:nvPr/>
          </p:nvSpPr>
          <p:spPr>
            <a:xfrm>
              <a:off x="312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6"/>
            <p:cNvSpPr/>
            <p:nvPr/>
          </p:nvSpPr>
          <p:spPr>
            <a:xfrm>
              <a:off x="322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6"/>
            <p:cNvSpPr/>
            <p:nvPr/>
          </p:nvSpPr>
          <p:spPr>
            <a:xfrm>
              <a:off x="33266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6"/>
            <p:cNvSpPr/>
            <p:nvPr/>
          </p:nvSpPr>
          <p:spPr>
            <a:xfrm>
              <a:off x="342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6"/>
            <p:cNvSpPr/>
            <p:nvPr/>
          </p:nvSpPr>
          <p:spPr>
            <a:xfrm>
              <a:off x="3529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6"/>
            <p:cNvSpPr/>
            <p:nvPr/>
          </p:nvSpPr>
          <p:spPr>
            <a:xfrm>
              <a:off x="3631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6"/>
            <p:cNvSpPr/>
            <p:nvPr/>
          </p:nvSpPr>
          <p:spPr>
            <a:xfrm>
              <a:off x="3732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6"/>
            <p:cNvSpPr/>
            <p:nvPr/>
          </p:nvSpPr>
          <p:spPr>
            <a:xfrm>
              <a:off x="3834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6"/>
            <p:cNvSpPr/>
            <p:nvPr/>
          </p:nvSpPr>
          <p:spPr>
            <a:xfrm>
              <a:off x="39362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6"/>
            <p:cNvSpPr/>
            <p:nvPr/>
          </p:nvSpPr>
          <p:spPr>
            <a:xfrm>
              <a:off x="4037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6"/>
            <p:cNvSpPr/>
            <p:nvPr/>
          </p:nvSpPr>
          <p:spPr>
            <a:xfrm>
              <a:off x="413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6"/>
            <p:cNvSpPr/>
            <p:nvPr/>
          </p:nvSpPr>
          <p:spPr>
            <a:xfrm>
              <a:off x="42407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6"/>
            <p:cNvSpPr/>
            <p:nvPr/>
          </p:nvSpPr>
          <p:spPr>
            <a:xfrm>
              <a:off x="434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6"/>
            <p:cNvSpPr/>
            <p:nvPr/>
          </p:nvSpPr>
          <p:spPr>
            <a:xfrm>
              <a:off x="444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6"/>
            <p:cNvSpPr/>
            <p:nvPr/>
          </p:nvSpPr>
          <p:spPr>
            <a:xfrm>
              <a:off x="454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6"/>
            <p:cNvSpPr/>
            <p:nvPr/>
          </p:nvSpPr>
          <p:spPr>
            <a:xfrm>
              <a:off x="464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6"/>
            <p:cNvSpPr/>
            <p:nvPr/>
          </p:nvSpPr>
          <p:spPr>
            <a:xfrm>
              <a:off x="474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6"/>
            <p:cNvSpPr/>
            <p:nvPr/>
          </p:nvSpPr>
          <p:spPr>
            <a:xfrm>
              <a:off x="485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6"/>
            <p:cNvSpPr/>
            <p:nvPr/>
          </p:nvSpPr>
          <p:spPr>
            <a:xfrm>
              <a:off x="495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6"/>
            <p:cNvSpPr/>
            <p:nvPr/>
          </p:nvSpPr>
          <p:spPr>
            <a:xfrm>
              <a:off x="505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6"/>
            <p:cNvSpPr/>
            <p:nvPr/>
          </p:nvSpPr>
          <p:spPr>
            <a:xfrm>
              <a:off x="515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6"/>
            <p:cNvSpPr/>
            <p:nvPr/>
          </p:nvSpPr>
          <p:spPr>
            <a:xfrm>
              <a:off x="5256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6"/>
            <p:cNvSpPr/>
            <p:nvPr/>
          </p:nvSpPr>
          <p:spPr>
            <a:xfrm>
              <a:off x="535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6"/>
            <p:cNvSpPr/>
            <p:nvPr/>
          </p:nvSpPr>
          <p:spPr>
            <a:xfrm>
              <a:off x="5459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6"/>
            <p:cNvSpPr/>
            <p:nvPr/>
          </p:nvSpPr>
          <p:spPr>
            <a:xfrm>
              <a:off x="5561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6"/>
            <p:cNvSpPr/>
            <p:nvPr/>
          </p:nvSpPr>
          <p:spPr>
            <a:xfrm>
              <a:off x="5662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6"/>
            <p:cNvSpPr/>
            <p:nvPr/>
          </p:nvSpPr>
          <p:spPr>
            <a:xfrm>
              <a:off x="57644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6"/>
            <p:cNvSpPr/>
            <p:nvPr/>
          </p:nvSpPr>
          <p:spPr>
            <a:xfrm>
              <a:off x="58662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6"/>
            <p:cNvSpPr/>
            <p:nvPr/>
          </p:nvSpPr>
          <p:spPr>
            <a:xfrm>
              <a:off x="5967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6"/>
            <p:cNvSpPr/>
            <p:nvPr/>
          </p:nvSpPr>
          <p:spPr>
            <a:xfrm>
              <a:off x="606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6"/>
            <p:cNvSpPr/>
            <p:nvPr/>
          </p:nvSpPr>
          <p:spPr>
            <a:xfrm>
              <a:off x="6171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6"/>
            <p:cNvSpPr/>
            <p:nvPr/>
          </p:nvSpPr>
          <p:spPr>
            <a:xfrm>
              <a:off x="627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6"/>
            <p:cNvSpPr/>
            <p:nvPr/>
          </p:nvSpPr>
          <p:spPr>
            <a:xfrm>
              <a:off x="637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6"/>
            <p:cNvSpPr/>
            <p:nvPr/>
          </p:nvSpPr>
          <p:spPr>
            <a:xfrm>
              <a:off x="647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6"/>
            <p:cNvSpPr/>
            <p:nvPr/>
          </p:nvSpPr>
          <p:spPr>
            <a:xfrm>
              <a:off x="657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6"/>
            <p:cNvSpPr/>
            <p:nvPr/>
          </p:nvSpPr>
          <p:spPr>
            <a:xfrm>
              <a:off x="667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6"/>
            <p:cNvSpPr/>
            <p:nvPr/>
          </p:nvSpPr>
          <p:spPr>
            <a:xfrm>
              <a:off x="678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6"/>
            <p:cNvSpPr/>
            <p:nvPr/>
          </p:nvSpPr>
          <p:spPr>
            <a:xfrm>
              <a:off x="688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6"/>
            <p:cNvSpPr/>
            <p:nvPr/>
          </p:nvSpPr>
          <p:spPr>
            <a:xfrm>
              <a:off x="698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6"/>
            <p:cNvSpPr/>
            <p:nvPr/>
          </p:nvSpPr>
          <p:spPr>
            <a:xfrm>
              <a:off x="708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6"/>
            <p:cNvSpPr/>
            <p:nvPr/>
          </p:nvSpPr>
          <p:spPr>
            <a:xfrm>
              <a:off x="7186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6"/>
            <p:cNvSpPr/>
            <p:nvPr/>
          </p:nvSpPr>
          <p:spPr>
            <a:xfrm>
              <a:off x="728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6"/>
            <p:cNvSpPr/>
            <p:nvPr/>
          </p:nvSpPr>
          <p:spPr>
            <a:xfrm>
              <a:off x="27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60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6"/>
            <p:cNvSpPr/>
            <p:nvPr/>
          </p:nvSpPr>
          <p:spPr>
            <a:xfrm>
              <a:off x="3807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6"/>
            <p:cNvSpPr/>
            <p:nvPr/>
          </p:nvSpPr>
          <p:spPr>
            <a:xfrm>
              <a:off x="48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6"/>
            <p:cNvSpPr/>
            <p:nvPr/>
          </p:nvSpPr>
          <p:spPr>
            <a:xfrm>
              <a:off x="58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6"/>
            <p:cNvSpPr/>
            <p:nvPr/>
          </p:nvSpPr>
          <p:spPr>
            <a:xfrm>
              <a:off x="68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6"/>
            <p:cNvSpPr/>
            <p:nvPr/>
          </p:nvSpPr>
          <p:spPr>
            <a:xfrm>
              <a:off x="78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6"/>
            <p:cNvSpPr/>
            <p:nvPr/>
          </p:nvSpPr>
          <p:spPr>
            <a:xfrm>
              <a:off x="88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6"/>
            <p:cNvSpPr/>
            <p:nvPr/>
          </p:nvSpPr>
          <p:spPr>
            <a:xfrm>
              <a:off x="99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6"/>
            <p:cNvSpPr/>
            <p:nvPr/>
          </p:nvSpPr>
          <p:spPr>
            <a:xfrm>
              <a:off x="109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6"/>
            <p:cNvSpPr/>
            <p:nvPr/>
          </p:nvSpPr>
          <p:spPr>
            <a:xfrm>
              <a:off x="119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6"/>
            <p:cNvSpPr/>
            <p:nvPr/>
          </p:nvSpPr>
          <p:spPr>
            <a:xfrm>
              <a:off x="129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6"/>
            <p:cNvSpPr/>
            <p:nvPr/>
          </p:nvSpPr>
          <p:spPr>
            <a:xfrm>
              <a:off x="1396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6"/>
            <p:cNvSpPr/>
            <p:nvPr/>
          </p:nvSpPr>
          <p:spPr>
            <a:xfrm>
              <a:off x="149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6"/>
            <p:cNvSpPr/>
            <p:nvPr/>
          </p:nvSpPr>
          <p:spPr>
            <a:xfrm>
              <a:off x="1599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6"/>
            <p:cNvSpPr/>
            <p:nvPr/>
          </p:nvSpPr>
          <p:spPr>
            <a:xfrm>
              <a:off x="1701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6"/>
            <p:cNvSpPr/>
            <p:nvPr/>
          </p:nvSpPr>
          <p:spPr>
            <a:xfrm>
              <a:off x="18029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6"/>
            <p:cNvSpPr/>
            <p:nvPr/>
          </p:nvSpPr>
          <p:spPr>
            <a:xfrm>
              <a:off x="19044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6"/>
            <p:cNvSpPr/>
            <p:nvPr/>
          </p:nvSpPr>
          <p:spPr>
            <a:xfrm>
              <a:off x="20062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6"/>
            <p:cNvSpPr/>
            <p:nvPr/>
          </p:nvSpPr>
          <p:spPr>
            <a:xfrm>
              <a:off x="2107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6"/>
            <p:cNvSpPr/>
            <p:nvPr/>
          </p:nvSpPr>
          <p:spPr>
            <a:xfrm>
              <a:off x="220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6"/>
            <p:cNvSpPr/>
            <p:nvPr/>
          </p:nvSpPr>
          <p:spPr>
            <a:xfrm>
              <a:off x="2311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6"/>
            <p:cNvSpPr/>
            <p:nvPr/>
          </p:nvSpPr>
          <p:spPr>
            <a:xfrm>
              <a:off x="241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6"/>
            <p:cNvSpPr/>
            <p:nvPr/>
          </p:nvSpPr>
          <p:spPr>
            <a:xfrm>
              <a:off x="251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6"/>
            <p:cNvSpPr/>
            <p:nvPr/>
          </p:nvSpPr>
          <p:spPr>
            <a:xfrm>
              <a:off x="261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6"/>
            <p:cNvSpPr/>
            <p:nvPr/>
          </p:nvSpPr>
          <p:spPr>
            <a:xfrm>
              <a:off x="271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6"/>
            <p:cNvSpPr/>
            <p:nvPr/>
          </p:nvSpPr>
          <p:spPr>
            <a:xfrm>
              <a:off x="281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6"/>
            <p:cNvSpPr/>
            <p:nvPr/>
          </p:nvSpPr>
          <p:spPr>
            <a:xfrm>
              <a:off x="292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6"/>
            <p:cNvSpPr/>
            <p:nvPr/>
          </p:nvSpPr>
          <p:spPr>
            <a:xfrm>
              <a:off x="302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6"/>
            <p:cNvSpPr/>
            <p:nvPr/>
          </p:nvSpPr>
          <p:spPr>
            <a:xfrm>
              <a:off x="312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6"/>
            <p:cNvSpPr/>
            <p:nvPr/>
          </p:nvSpPr>
          <p:spPr>
            <a:xfrm>
              <a:off x="322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6"/>
            <p:cNvSpPr/>
            <p:nvPr/>
          </p:nvSpPr>
          <p:spPr>
            <a:xfrm>
              <a:off x="33266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6"/>
            <p:cNvSpPr/>
            <p:nvPr/>
          </p:nvSpPr>
          <p:spPr>
            <a:xfrm>
              <a:off x="342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6"/>
            <p:cNvSpPr/>
            <p:nvPr/>
          </p:nvSpPr>
          <p:spPr>
            <a:xfrm>
              <a:off x="3529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6"/>
            <p:cNvSpPr/>
            <p:nvPr/>
          </p:nvSpPr>
          <p:spPr>
            <a:xfrm>
              <a:off x="3631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6"/>
            <p:cNvSpPr/>
            <p:nvPr/>
          </p:nvSpPr>
          <p:spPr>
            <a:xfrm>
              <a:off x="3732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6"/>
            <p:cNvSpPr/>
            <p:nvPr/>
          </p:nvSpPr>
          <p:spPr>
            <a:xfrm>
              <a:off x="3834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6"/>
            <p:cNvSpPr/>
            <p:nvPr/>
          </p:nvSpPr>
          <p:spPr>
            <a:xfrm>
              <a:off x="39362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6"/>
            <p:cNvSpPr/>
            <p:nvPr/>
          </p:nvSpPr>
          <p:spPr>
            <a:xfrm>
              <a:off x="4037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6"/>
            <p:cNvSpPr/>
            <p:nvPr/>
          </p:nvSpPr>
          <p:spPr>
            <a:xfrm>
              <a:off x="413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6"/>
            <p:cNvSpPr/>
            <p:nvPr/>
          </p:nvSpPr>
          <p:spPr>
            <a:xfrm>
              <a:off x="42407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6"/>
            <p:cNvSpPr/>
            <p:nvPr/>
          </p:nvSpPr>
          <p:spPr>
            <a:xfrm>
              <a:off x="434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6"/>
            <p:cNvSpPr/>
            <p:nvPr/>
          </p:nvSpPr>
          <p:spPr>
            <a:xfrm>
              <a:off x="444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6"/>
            <p:cNvSpPr/>
            <p:nvPr/>
          </p:nvSpPr>
          <p:spPr>
            <a:xfrm>
              <a:off x="454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6"/>
            <p:cNvSpPr/>
            <p:nvPr/>
          </p:nvSpPr>
          <p:spPr>
            <a:xfrm>
              <a:off x="464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6"/>
            <p:cNvSpPr/>
            <p:nvPr/>
          </p:nvSpPr>
          <p:spPr>
            <a:xfrm>
              <a:off x="474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6"/>
            <p:cNvSpPr/>
            <p:nvPr/>
          </p:nvSpPr>
          <p:spPr>
            <a:xfrm>
              <a:off x="485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6"/>
            <p:cNvSpPr/>
            <p:nvPr/>
          </p:nvSpPr>
          <p:spPr>
            <a:xfrm>
              <a:off x="495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6"/>
            <p:cNvSpPr/>
            <p:nvPr/>
          </p:nvSpPr>
          <p:spPr>
            <a:xfrm>
              <a:off x="505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6"/>
            <p:cNvSpPr/>
            <p:nvPr/>
          </p:nvSpPr>
          <p:spPr>
            <a:xfrm>
              <a:off x="515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6"/>
            <p:cNvSpPr/>
            <p:nvPr/>
          </p:nvSpPr>
          <p:spPr>
            <a:xfrm>
              <a:off x="5256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6"/>
            <p:cNvSpPr/>
            <p:nvPr/>
          </p:nvSpPr>
          <p:spPr>
            <a:xfrm>
              <a:off x="535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6"/>
            <p:cNvSpPr/>
            <p:nvPr/>
          </p:nvSpPr>
          <p:spPr>
            <a:xfrm>
              <a:off x="5459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6"/>
            <p:cNvSpPr/>
            <p:nvPr/>
          </p:nvSpPr>
          <p:spPr>
            <a:xfrm>
              <a:off x="5561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6"/>
            <p:cNvSpPr/>
            <p:nvPr/>
          </p:nvSpPr>
          <p:spPr>
            <a:xfrm>
              <a:off x="5662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6"/>
            <p:cNvSpPr/>
            <p:nvPr/>
          </p:nvSpPr>
          <p:spPr>
            <a:xfrm>
              <a:off x="57644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6"/>
            <p:cNvSpPr/>
            <p:nvPr/>
          </p:nvSpPr>
          <p:spPr>
            <a:xfrm>
              <a:off x="58662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6"/>
            <p:cNvSpPr/>
            <p:nvPr/>
          </p:nvSpPr>
          <p:spPr>
            <a:xfrm>
              <a:off x="5967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6"/>
            <p:cNvSpPr/>
            <p:nvPr/>
          </p:nvSpPr>
          <p:spPr>
            <a:xfrm>
              <a:off x="606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6"/>
            <p:cNvSpPr/>
            <p:nvPr/>
          </p:nvSpPr>
          <p:spPr>
            <a:xfrm>
              <a:off x="6171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6"/>
            <p:cNvSpPr/>
            <p:nvPr/>
          </p:nvSpPr>
          <p:spPr>
            <a:xfrm>
              <a:off x="627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6"/>
            <p:cNvSpPr/>
            <p:nvPr/>
          </p:nvSpPr>
          <p:spPr>
            <a:xfrm>
              <a:off x="637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6"/>
            <p:cNvSpPr/>
            <p:nvPr/>
          </p:nvSpPr>
          <p:spPr>
            <a:xfrm>
              <a:off x="647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6"/>
            <p:cNvSpPr/>
            <p:nvPr/>
          </p:nvSpPr>
          <p:spPr>
            <a:xfrm>
              <a:off x="657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6"/>
            <p:cNvSpPr/>
            <p:nvPr/>
          </p:nvSpPr>
          <p:spPr>
            <a:xfrm>
              <a:off x="667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6"/>
            <p:cNvSpPr/>
            <p:nvPr/>
          </p:nvSpPr>
          <p:spPr>
            <a:xfrm>
              <a:off x="678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6"/>
            <p:cNvSpPr/>
            <p:nvPr/>
          </p:nvSpPr>
          <p:spPr>
            <a:xfrm>
              <a:off x="688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6"/>
            <p:cNvSpPr/>
            <p:nvPr/>
          </p:nvSpPr>
          <p:spPr>
            <a:xfrm>
              <a:off x="698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6"/>
            <p:cNvSpPr/>
            <p:nvPr/>
          </p:nvSpPr>
          <p:spPr>
            <a:xfrm>
              <a:off x="708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6"/>
            <p:cNvSpPr/>
            <p:nvPr/>
          </p:nvSpPr>
          <p:spPr>
            <a:xfrm>
              <a:off x="7186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6"/>
            <p:cNvSpPr/>
            <p:nvPr/>
          </p:nvSpPr>
          <p:spPr>
            <a:xfrm>
              <a:off x="728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6"/>
            <p:cNvSpPr/>
            <p:nvPr/>
          </p:nvSpPr>
          <p:spPr>
            <a:xfrm>
              <a:off x="27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8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6"/>
            <p:cNvSpPr/>
            <p:nvPr/>
          </p:nvSpPr>
          <p:spPr>
            <a:xfrm>
              <a:off x="3807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6"/>
            <p:cNvSpPr/>
            <p:nvPr/>
          </p:nvSpPr>
          <p:spPr>
            <a:xfrm>
              <a:off x="48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6"/>
            <p:cNvSpPr/>
            <p:nvPr/>
          </p:nvSpPr>
          <p:spPr>
            <a:xfrm>
              <a:off x="58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6"/>
            <p:cNvSpPr/>
            <p:nvPr/>
          </p:nvSpPr>
          <p:spPr>
            <a:xfrm>
              <a:off x="68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6"/>
            <p:cNvSpPr/>
            <p:nvPr/>
          </p:nvSpPr>
          <p:spPr>
            <a:xfrm>
              <a:off x="78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6"/>
            <p:cNvSpPr/>
            <p:nvPr/>
          </p:nvSpPr>
          <p:spPr>
            <a:xfrm>
              <a:off x="88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6"/>
            <p:cNvSpPr/>
            <p:nvPr/>
          </p:nvSpPr>
          <p:spPr>
            <a:xfrm>
              <a:off x="99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6"/>
            <p:cNvSpPr/>
            <p:nvPr/>
          </p:nvSpPr>
          <p:spPr>
            <a:xfrm>
              <a:off x="109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6"/>
            <p:cNvSpPr/>
            <p:nvPr/>
          </p:nvSpPr>
          <p:spPr>
            <a:xfrm>
              <a:off x="119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6"/>
            <p:cNvSpPr/>
            <p:nvPr/>
          </p:nvSpPr>
          <p:spPr>
            <a:xfrm>
              <a:off x="129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6"/>
            <p:cNvSpPr/>
            <p:nvPr/>
          </p:nvSpPr>
          <p:spPr>
            <a:xfrm>
              <a:off x="1396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6"/>
            <p:cNvSpPr/>
            <p:nvPr/>
          </p:nvSpPr>
          <p:spPr>
            <a:xfrm>
              <a:off x="149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6"/>
            <p:cNvSpPr/>
            <p:nvPr/>
          </p:nvSpPr>
          <p:spPr>
            <a:xfrm>
              <a:off x="1599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6"/>
            <p:cNvSpPr/>
            <p:nvPr/>
          </p:nvSpPr>
          <p:spPr>
            <a:xfrm>
              <a:off x="1701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6"/>
            <p:cNvSpPr/>
            <p:nvPr/>
          </p:nvSpPr>
          <p:spPr>
            <a:xfrm>
              <a:off x="18029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6"/>
            <p:cNvSpPr/>
            <p:nvPr/>
          </p:nvSpPr>
          <p:spPr>
            <a:xfrm>
              <a:off x="19044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6"/>
            <p:cNvSpPr/>
            <p:nvPr/>
          </p:nvSpPr>
          <p:spPr>
            <a:xfrm>
              <a:off x="20062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6"/>
            <p:cNvSpPr/>
            <p:nvPr/>
          </p:nvSpPr>
          <p:spPr>
            <a:xfrm>
              <a:off x="2107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6"/>
            <p:cNvSpPr/>
            <p:nvPr/>
          </p:nvSpPr>
          <p:spPr>
            <a:xfrm>
              <a:off x="220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6"/>
            <p:cNvSpPr/>
            <p:nvPr/>
          </p:nvSpPr>
          <p:spPr>
            <a:xfrm>
              <a:off x="2311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6"/>
            <p:cNvSpPr/>
            <p:nvPr/>
          </p:nvSpPr>
          <p:spPr>
            <a:xfrm>
              <a:off x="241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6"/>
            <p:cNvSpPr/>
            <p:nvPr/>
          </p:nvSpPr>
          <p:spPr>
            <a:xfrm>
              <a:off x="251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6"/>
            <p:cNvSpPr/>
            <p:nvPr/>
          </p:nvSpPr>
          <p:spPr>
            <a:xfrm>
              <a:off x="261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6"/>
            <p:cNvSpPr/>
            <p:nvPr/>
          </p:nvSpPr>
          <p:spPr>
            <a:xfrm>
              <a:off x="271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6"/>
            <p:cNvSpPr/>
            <p:nvPr/>
          </p:nvSpPr>
          <p:spPr>
            <a:xfrm>
              <a:off x="281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6"/>
            <p:cNvSpPr/>
            <p:nvPr/>
          </p:nvSpPr>
          <p:spPr>
            <a:xfrm>
              <a:off x="292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6"/>
            <p:cNvSpPr/>
            <p:nvPr/>
          </p:nvSpPr>
          <p:spPr>
            <a:xfrm>
              <a:off x="302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6"/>
            <p:cNvSpPr/>
            <p:nvPr/>
          </p:nvSpPr>
          <p:spPr>
            <a:xfrm>
              <a:off x="312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6"/>
            <p:cNvSpPr/>
            <p:nvPr/>
          </p:nvSpPr>
          <p:spPr>
            <a:xfrm>
              <a:off x="322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6"/>
            <p:cNvSpPr/>
            <p:nvPr/>
          </p:nvSpPr>
          <p:spPr>
            <a:xfrm>
              <a:off x="33266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6"/>
            <p:cNvSpPr/>
            <p:nvPr/>
          </p:nvSpPr>
          <p:spPr>
            <a:xfrm>
              <a:off x="342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6"/>
            <p:cNvSpPr/>
            <p:nvPr/>
          </p:nvSpPr>
          <p:spPr>
            <a:xfrm>
              <a:off x="3529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6"/>
            <p:cNvSpPr/>
            <p:nvPr/>
          </p:nvSpPr>
          <p:spPr>
            <a:xfrm>
              <a:off x="3631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6"/>
            <p:cNvSpPr/>
            <p:nvPr/>
          </p:nvSpPr>
          <p:spPr>
            <a:xfrm>
              <a:off x="3732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6"/>
            <p:cNvSpPr/>
            <p:nvPr/>
          </p:nvSpPr>
          <p:spPr>
            <a:xfrm>
              <a:off x="3834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6"/>
            <p:cNvSpPr/>
            <p:nvPr/>
          </p:nvSpPr>
          <p:spPr>
            <a:xfrm>
              <a:off x="39362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6"/>
            <p:cNvSpPr/>
            <p:nvPr/>
          </p:nvSpPr>
          <p:spPr>
            <a:xfrm>
              <a:off x="4037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6"/>
            <p:cNvSpPr/>
            <p:nvPr/>
          </p:nvSpPr>
          <p:spPr>
            <a:xfrm>
              <a:off x="413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6"/>
            <p:cNvSpPr/>
            <p:nvPr/>
          </p:nvSpPr>
          <p:spPr>
            <a:xfrm>
              <a:off x="42407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6"/>
            <p:cNvSpPr/>
            <p:nvPr/>
          </p:nvSpPr>
          <p:spPr>
            <a:xfrm>
              <a:off x="434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6"/>
            <p:cNvSpPr/>
            <p:nvPr/>
          </p:nvSpPr>
          <p:spPr>
            <a:xfrm>
              <a:off x="444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6"/>
            <p:cNvSpPr/>
            <p:nvPr/>
          </p:nvSpPr>
          <p:spPr>
            <a:xfrm>
              <a:off x="454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6"/>
            <p:cNvSpPr/>
            <p:nvPr/>
          </p:nvSpPr>
          <p:spPr>
            <a:xfrm>
              <a:off x="464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6"/>
            <p:cNvSpPr/>
            <p:nvPr/>
          </p:nvSpPr>
          <p:spPr>
            <a:xfrm>
              <a:off x="474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6"/>
            <p:cNvSpPr/>
            <p:nvPr/>
          </p:nvSpPr>
          <p:spPr>
            <a:xfrm>
              <a:off x="485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6"/>
            <p:cNvSpPr/>
            <p:nvPr/>
          </p:nvSpPr>
          <p:spPr>
            <a:xfrm>
              <a:off x="495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6"/>
            <p:cNvSpPr/>
            <p:nvPr/>
          </p:nvSpPr>
          <p:spPr>
            <a:xfrm>
              <a:off x="505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6"/>
            <p:cNvSpPr/>
            <p:nvPr/>
          </p:nvSpPr>
          <p:spPr>
            <a:xfrm>
              <a:off x="515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6"/>
            <p:cNvSpPr/>
            <p:nvPr/>
          </p:nvSpPr>
          <p:spPr>
            <a:xfrm>
              <a:off x="5256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6"/>
            <p:cNvSpPr/>
            <p:nvPr/>
          </p:nvSpPr>
          <p:spPr>
            <a:xfrm>
              <a:off x="535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6"/>
            <p:cNvSpPr/>
            <p:nvPr/>
          </p:nvSpPr>
          <p:spPr>
            <a:xfrm>
              <a:off x="5459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6"/>
            <p:cNvSpPr/>
            <p:nvPr/>
          </p:nvSpPr>
          <p:spPr>
            <a:xfrm>
              <a:off x="5561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6"/>
            <p:cNvSpPr/>
            <p:nvPr/>
          </p:nvSpPr>
          <p:spPr>
            <a:xfrm>
              <a:off x="5662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6"/>
            <p:cNvSpPr/>
            <p:nvPr/>
          </p:nvSpPr>
          <p:spPr>
            <a:xfrm>
              <a:off x="57644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6"/>
            <p:cNvSpPr/>
            <p:nvPr/>
          </p:nvSpPr>
          <p:spPr>
            <a:xfrm>
              <a:off x="58662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6"/>
            <p:cNvSpPr/>
            <p:nvPr/>
          </p:nvSpPr>
          <p:spPr>
            <a:xfrm>
              <a:off x="5967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6"/>
            <p:cNvSpPr/>
            <p:nvPr/>
          </p:nvSpPr>
          <p:spPr>
            <a:xfrm>
              <a:off x="606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6"/>
            <p:cNvSpPr/>
            <p:nvPr/>
          </p:nvSpPr>
          <p:spPr>
            <a:xfrm>
              <a:off x="6171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6"/>
            <p:cNvSpPr/>
            <p:nvPr/>
          </p:nvSpPr>
          <p:spPr>
            <a:xfrm>
              <a:off x="627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6"/>
            <p:cNvSpPr/>
            <p:nvPr/>
          </p:nvSpPr>
          <p:spPr>
            <a:xfrm>
              <a:off x="637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6"/>
            <p:cNvSpPr/>
            <p:nvPr/>
          </p:nvSpPr>
          <p:spPr>
            <a:xfrm>
              <a:off x="647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6"/>
            <p:cNvSpPr/>
            <p:nvPr/>
          </p:nvSpPr>
          <p:spPr>
            <a:xfrm>
              <a:off x="657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6"/>
            <p:cNvSpPr/>
            <p:nvPr/>
          </p:nvSpPr>
          <p:spPr>
            <a:xfrm>
              <a:off x="667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6"/>
            <p:cNvSpPr/>
            <p:nvPr/>
          </p:nvSpPr>
          <p:spPr>
            <a:xfrm>
              <a:off x="678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6"/>
            <p:cNvSpPr/>
            <p:nvPr/>
          </p:nvSpPr>
          <p:spPr>
            <a:xfrm>
              <a:off x="688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6"/>
            <p:cNvSpPr/>
            <p:nvPr/>
          </p:nvSpPr>
          <p:spPr>
            <a:xfrm>
              <a:off x="698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6"/>
            <p:cNvSpPr/>
            <p:nvPr/>
          </p:nvSpPr>
          <p:spPr>
            <a:xfrm>
              <a:off x="708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6"/>
            <p:cNvSpPr/>
            <p:nvPr/>
          </p:nvSpPr>
          <p:spPr>
            <a:xfrm>
              <a:off x="7186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6"/>
            <p:cNvSpPr/>
            <p:nvPr/>
          </p:nvSpPr>
          <p:spPr>
            <a:xfrm>
              <a:off x="728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6"/>
            <p:cNvSpPr/>
            <p:nvPr/>
          </p:nvSpPr>
          <p:spPr>
            <a:xfrm>
              <a:off x="27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9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6"/>
            <p:cNvSpPr/>
            <p:nvPr/>
          </p:nvSpPr>
          <p:spPr>
            <a:xfrm>
              <a:off x="3807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6"/>
            <p:cNvSpPr/>
            <p:nvPr/>
          </p:nvSpPr>
          <p:spPr>
            <a:xfrm>
              <a:off x="48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6"/>
            <p:cNvSpPr/>
            <p:nvPr/>
          </p:nvSpPr>
          <p:spPr>
            <a:xfrm>
              <a:off x="58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6"/>
            <p:cNvSpPr/>
            <p:nvPr/>
          </p:nvSpPr>
          <p:spPr>
            <a:xfrm>
              <a:off x="68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6"/>
            <p:cNvSpPr/>
            <p:nvPr/>
          </p:nvSpPr>
          <p:spPr>
            <a:xfrm>
              <a:off x="78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6"/>
            <p:cNvSpPr/>
            <p:nvPr/>
          </p:nvSpPr>
          <p:spPr>
            <a:xfrm>
              <a:off x="88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6"/>
            <p:cNvSpPr/>
            <p:nvPr/>
          </p:nvSpPr>
          <p:spPr>
            <a:xfrm>
              <a:off x="99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6"/>
            <p:cNvSpPr/>
            <p:nvPr/>
          </p:nvSpPr>
          <p:spPr>
            <a:xfrm>
              <a:off x="109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6"/>
            <p:cNvSpPr/>
            <p:nvPr/>
          </p:nvSpPr>
          <p:spPr>
            <a:xfrm>
              <a:off x="119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6"/>
            <p:cNvSpPr/>
            <p:nvPr/>
          </p:nvSpPr>
          <p:spPr>
            <a:xfrm>
              <a:off x="129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6"/>
            <p:cNvSpPr/>
            <p:nvPr/>
          </p:nvSpPr>
          <p:spPr>
            <a:xfrm>
              <a:off x="1396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6"/>
            <p:cNvSpPr/>
            <p:nvPr/>
          </p:nvSpPr>
          <p:spPr>
            <a:xfrm>
              <a:off x="149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6"/>
            <p:cNvSpPr/>
            <p:nvPr/>
          </p:nvSpPr>
          <p:spPr>
            <a:xfrm>
              <a:off x="1599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6"/>
            <p:cNvSpPr/>
            <p:nvPr/>
          </p:nvSpPr>
          <p:spPr>
            <a:xfrm>
              <a:off x="1701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6"/>
            <p:cNvSpPr/>
            <p:nvPr/>
          </p:nvSpPr>
          <p:spPr>
            <a:xfrm>
              <a:off x="18029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6"/>
            <p:cNvSpPr/>
            <p:nvPr/>
          </p:nvSpPr>
          <p:spPr>
            <a:xfrm>
              <a:off x="19044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6"/>
            <p:cNvSpPr/>
            <p:nvPr/>
          </p:nvSpPr>
          <p:spPr>
            <a:xfrm>
              <a:off x="20062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6"/>
            <p:cNvSpPr/>
            <p:nvPr/>
          </p:nvSpPr>
          <p:spPr>
            <a:xfrm>
              <a:off x="2107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6"/>
            <p:cNvSpPr/>
            <p:nvPr/>
          </p:nvSpPr>
          <p:spPr>
            <a:xfrm>
              <a:off x="220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6"/>
            <p:cNvSpPr/>
            <p:nvPr/>
          </p:nvSpPr>
          <p:spPr>
            <a:xfrm>
              <a:off x="2311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6"/>
            <p:cNvSpPr/>
            <p:nvPr/>
          </p:nvSpPr>
          <p:spPr>
            <a:xfrm>
              <a:off x="241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6"/>
            <p:cNvSpPr/>
            <p:nvPr/>
          </p:nvSpPr>
          <p:spPr>
            <a:xfrm>
              <a:off x="251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6"/>
            <p:cNvSpPr/>
            <p:nvPr/>
          </p:nvSpPr>
          <p:spPr>
            <a:xfrm>
              <a:off x="261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6"/>
            <p:cNvSpPr/>
            <p:nvPr/>
          </p:nvSpPr>
          <p:spPr>
            <a:xfrm>
              <a:off x="271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6"/>
            <p:cNvSpPr/>
            <p:nvPr/>
          </p:nvSpPr>
          <p:spPr>
            <a:xfrm>
              <a:off x="281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6"/>
            <p:cNvSpPr/>
            <p:nvPr/>
          </p:nvSpPr>
          <p:spPr>
            <a:xfrm>
              <a:off x="292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6"/>
            <p:cNvSpPr/>
            <p:nvPr/>
          </p:nvSpPr>
          <p:spPr>
            <a:xfrm>
              <a:off x="302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6"/>
            <p:cNvSpPr/>
            <p:nvPr/>
          </p:nvSpPr>
          <p:spPr>
            <a:xfrm>
              <a:off x="312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6"/>
            <p:cNvSpPr/>
            <p:nvPr/>
          </p:nvSpPr>
          <p:spPr>
            <a:xfrm>
              <a:off x="322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6"/>
            <p:cNvSpPr/>
            <p:nvPr/>
          </p:nvSpPr>
          <p:spPr>
            <a:xfrm>
              <a:off x="33266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6"/>
            <p:cNvSpPr/>
            <p:nvPr/>
          </p:nvSpPr>
          <p:spPr>
            <a:xfrm>
              <a:off x="342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6"/>
            <p:cNvSpPr/>
            <p:nvPr/>
          </p:nvSpPr>
          <p:spPr>
            <a:xfrm>
              <a:off x="3529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6"/>
            <p:cNvSpPr/>
            <p:nvPr/>
          </p:nvSpPr>
          <p:spPr>
            <a:xfrm>
              <a:off x="3631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6"/>
            <p:cNvSpPr/>
            <p:nvPr/>
          </p:nvSpPr>
          <p:spPr>
            <a:xfrm>
              <a:off x="3732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6"/>
            <p:cNvSpPr/>
            <p:nvPr/>
          </p:nvSpPr>
          <p:spPr>
            <a:xfrm>
              <a:off x="3834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6"/>
            <p:cNvSpPr/>
            <p:nvPr/>
          </p:nvSpPr>
          <p:spPr>
            <a:xfrm>
              <a:off x="39362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6"/>
            <p:cNvSpPr/>
            <p:nvPr/>
          </p:nvSpPr>
          <p:spPr>
            <a:xfrm>
              <a:off x="4037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6"/>
            <p:cNvSpPr/>
            <p:nvPr/>
          </p:nvSpPr>
          <p:spPr>
            <a:xfrm>
              <a:off x="413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6"/>
            <p:cNvSpPr/>
            <p:nvPr/>
          </p:nvSpPr>
          <p:spPr>
            <a:xfrm>
              <a:off x="42407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6"/>
            <p:cNvSpPr/>
            <p:nvPr/>
          </p:nvSpPr>
          <p:spPr>
            <a:xfrm>
              <a:off x="434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6"/>
            <p:cNvSpPr/>
            <p:nvPr/>
          </p:nvSpPr>
          <p:spPr>
            <a:xfrm>
              <a:off x="444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6"/>
            <p:cNvSpPr/>
            <p:nvPr/>
          </p:nvSpPr>
          <p:spPr>
            <a:xfrm>
              <a:off x="454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6"/>
            <p:cNvSpPr/>
            <p:nvPr/>
          </p:nvSpPr>
          <p:spPr>
            <a:xfrm>
              <a:off x="464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6"/>
            <p:cNvSpPr/>
            <p:nvPr/>
          </p:nvSpPr>
          <p:spPr>
            <a:xfrm>
              <a:off x="474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6"/>
            <p:cNvSpPr/>
            <p:nvPr/>
          </p:nvSpPr>
          <p:spPr>
            <a:xfrm>
              <a:off x="485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6"/>
            <p:cNvSpPr/>
            <p:nvPr/>
          </p:nvSpPr>
          <p:spPr>
            <a:xfrm>
              <a:off x="495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6"/>
            <p:cNvSpPr/>
            <p:nvPr/>
          </p:nvSpPr>
          <p:spPr>
            <a:xfrm>
              <a:off x="505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6"/>
            <p:cNvSpPr/>
            <p:nvPr/>
          </p:nvSpPr>
          <p:spPr>
            <a:xfrm>
              <a:off x="515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6"/>
            <p:cNvSpPr/>
            <p:nvPr/>
          </p:nvSpPr>
          <p:spPr>
            <a:xfrm>
              <a:off x="5256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6"/>
            <p:cNvSpPr/>
            <p:nvPr/>
          </p:nvSpPr>
          <p:spPr>
            <a:xfrm>
              <a:off x="535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6"/>
            <p:cNvSpPr/>
            <p:nvPr/>
          </p:nvSpPr>
          <p:spPr>
            <a:xfrm>
              <a:off x="5459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6"/>
            <p:cNvSpPr/>
            <p:nvPr/>
          </p:nvSpPr>
          <p:spPr>
            <a:xfrm>
              <a:off x="5561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6"/>
            <p:cNvSpPr/>
            <p:nvPr/>
          </p:nvSpPr>
          <p:spPr>
            <a:xfrm>
              <a:off x="5662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6"/>
            <p:cNvSpPr/>
            <p:nvPr/>
          </p:nvSpPr>
          <p:spPr>
            <a:xfrm>
              <a:off x="57644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6"/>
            <p:cNvSpPr/>
            <p:nvPr/>
          </p:nvSpPr>
          <p:spPr>
            <a:xfrm>
              <a:off x="58662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6"/>
            <p:cNvSpPr/>
            <p:nvPr/>
          </p:nvSpPr>
          <p:spPr>
            <a:xfrm>
              <a:off x="5967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6"/>
            <p:cNvSpPr/>
            <p:nvPr/>
          </p:nvSpPr>
          <p:spPr>
            <a:xfrm>
              <a:off x="606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6"/>
            <p:cNvSpPr/>
            <p:nvPr/>
          </p:nvSpPr>
          <p:spPr>
            <a:xfrm>
              <a:off x="6171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6"/>
            <p:cNvSpPr/>
            <p:nvPr/>
          </p:nvSpPr>
          <p:spPr>
            <a:xfrm>
              <a:off x="627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6"/>
            <p:cNvSpPr/>
            <p:nvPr/>
          </p:nvSpPr>
          <p:spPr>
            <a:xfrm>
              <a:off x="637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6"/>
            <p:cNvSpPr/>
            <p:nvPr/>
          </p:nvSpPr>
          <p:spPr>
            <a:xfrm>
              <a:off x="647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6"/>
            <p:cNvSpPr/>
            <p:nvPr/>
          </p:nvSpPr>
          <p:spPr>
            <a:xfrm>
              <a:off x="657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6"/>
            <p:cNvSpPr/>
            <p:nvPr/>
          </p:nvSpPr>
          <p:spPr>
            <a:xfrm>
              <a:off x="667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6"/>
            <p:cNvSpPr/>
            <p:nvPr/>
          </p:nvSpPr>
          <p:spPr>
            <a:xfrm>
              <a:off x="678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6"/>
            <p:cNvSpPr/>
            <p:nvPr/>
          </p:nvSpPr>
          <p:spPr>
            <a:xfrm>
              <a:off x="688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6"/>
            <p:cNvSpPr/>
            <p:nvPr/>
          </p:nvSpPr>
          <p:spPr>
            <a:xfrm>
              <a:off x="698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6"/>
            <p:cNvSpPr/>
            <p:nvPr/>
          </p:nvSpPr>
          <p:spPr>
            <a:xfrm>
              <a:off x="708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6"/>
            <p:cNvSpPr/>
            <p:nvPr/>
          </p:nvSpPr>
          <p:spPr>
            <a:xfrm>
              <a:off x="7186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6"/>
            <p:cNvSpPr/>
            <p:nvPr/>
          </p:nvSpPr>
          <p:spPr>
            <a:xfrm>
              <a:off x="728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6"/>
            <p:cNvSpPr/>
            <p:nvPr/>
          </p:nvSpPr>
          <p:spPr>
            <a:xfrm>
              <a:off x="27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6"/>
            <p:cNvSpPr/>
            <p:nvPr/>
          </p:nvSpPr>
          <p:spPr>
            <a:xfrm>
              <a:off x="3807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6"/>
            <p:cNvSpPr/>
            <p:nvPr/>
          </p:nvSpPr>
          <p:spPr>
            <a:xfrm>
              <a:off x="48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6"/>
            <p:cNvSpPr/>
            <p:nvPr/>
          </p:nvSpPr>
          <p:spPr>
            <a:xfrm>
              <a:off x="58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6"/>
            <p:cNvSpPr/>
            <p:nvPr/>
          </p:nvSpPr>
          <p:spPr>
            <a:xfrm>
              <a:off x="68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6"/>
            <p:cNvSpPr/>
            <p:nvPr/>
          </p:nvSpPr>
          <p:spPr>
            <a:xfrm>
              <a:off x="78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6"/>
            <p:cNvSpPr/>
            <p:nvPr/>
          </p:nvSpPr>
          <p:spPr>
            <a:xfrm>
              <a:off x="88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6"/>
            <p:cNvSpPr/>
            <p:nvPr/>
          </p:nvSpPr>
          <p:spPr>
            <a:xfrm>
              <a:off x="99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6"/>
            <p:cNvSpPr/>
            <p:nvPr/>
          </p:nvSpPr>
          <p:spPr>
            <a:xfrm>
              <a:off x="109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6"/>
            <p:cNvSpPr/>
            <p:nvPr/>
          </p:nvSpPr>
          <p:spPr>
            <a:xfrm>
              <a:off x="119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6"/>
            <p:cNvSpPr/>
            <p:nvPr/>
          </p:nvSpPr>
          <p:spPr>
            <a:xfrm>
              <a:off x="129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6"/>
            <p:cNvSpPr/>
            <p:nvPr/>
          </p:nvSpPr>
          <p:spPr>
            <a:xfrm>
              <a:off x="1396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6"/>
            <p:cNvSpPr/>
            <p:nvPr/>
          </p:nvSpPr>
          <p:spPr>
            <a:xfrm>
              <a:off x="149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6"/>
            <p:cNvSpPr/>
            <p:nvPr/>
          </p:nvSpPr>
          <p:spPr>
            <a:xfrm>
              <a:off x="1599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6"/>
            <p:cNvSpPr/>
            <p:nvPr/>
          </p:nvSpPr>
          <p:spPr>
            <a:xfrm>
              <a:off x="1701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6"/>
            <p:cNvSpPr/>
            <p:nvPr/>
          </p:nvSpPr>
          <p:spPr>
            <a:xfrm>
              <a:off x="18029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6"/>
            <p:cNvSpPr/>
            <p:nvPr/>
          </p:nvSpPr>
          <p:spPr>
            <a:xfrm>
              <a:off x="19044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6"/>
            <p:cNvSpPr/>
            <p:nvPr/>
          </p:nvSpPr>
          <p:spPr>
            <a:xfrm>
              <a:off x="20062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6"/>
            <p:cNvSpPr/>
            <p:nvPr/>
          </p:nvSpPr>
          <p:spPr>
            <a:xfrm>
              <a:off x="2107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6"/>
            <p:cNvSpPr/>
            <p:nvPr/>
          </p:nvSpPr>
          <p:spPr>
            <a:xfrm>
              <a:off x="220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6"/>
            <p:cNvSpPr/>
            <p:nvPr/>
          </p:nvSpPr>
          <p:spPr>
            <a:xfrm>
              <a:off x="2311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6"/>
            <p:cNvSpPr/>
            <p:nvPr/>
          </p:nvSpPr>
          <p:spPr>
            <a:xfrm>
              <a:off x="241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6"/>
            <p:cNvSpPr/>
            <p:nvPr/>
          </p:nvSpPr>
          <p:spPr>
            <a:xfrm>
              <a:off x="251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6"/>
            <p:cNvSpPr/>
            <p:nvPr/>
          </p:nvSpPr>
          <p:spPr>
            <a:xfrm>
              <a:off x="261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6"/>
            <p:cNvSpPr/>
            <p:nvPr/>
          </p:nvSpPr>
          <p:spPr>
            <a:xfrm>
              <a:off x="271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6"/>
            <p:cNvSpPr/>
            <p:nvPr/>
          </p:nvSpPr>
          <p:spPr>
            <a:xfrm>
              <a:off x="281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6"/>
            <p:cNvSpPr/>
            <p:nvPr/>
          </p:nvSpPr>
          <p:spPr>
            <a:xfrm>
              <a:off x="292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6"/>
            <p:cNvSpPr/>
            <p:nvPr/>
          </p:nvSpPr>
          <p:spPr>
            <a:xfrm>
              <a:off x="302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6"/>
            <p:cNvSpPr/>
            <p:nvPr/>
          </p:nvSpPr>
          <p:spPr>
            <a:xfrm>
              <a:off x="312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6"/>
            <p:cNvSpPr/>
            <p:nvPr/>
          </p:nvSpPr>
          <p:spPr>
            <a:xfrm>
              <a:off x="322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6"/>
            <p:cNvSpPr/>
            <p:nvPr/>
          </p:nvSpPr>
          <p:spPr>
            <a:xfrm>
              <a:off x="33266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6"/>
            <p:cNvSpPr/>
            <p:nvPr/>
          </p:nvSpPr>
          <p:spPr>
            <a:xfrm>
              <a:off x="342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6"/>
            <p:cNvSpPr/>
            <p:nvPr/>
          </p:nvSpPr>
          <p:spPr>
            <a:xfrm>
              <a:off x="3529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6"/>
            <p:cNvSpPr/>
            <p:nvPr/>
          </p:nvSpPr>
          <p:spPr>
            <a:xfrm>
              <a:off x="3631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6"/>
            <p:cNvSpPr/>
            <p:nvPr/>
          </p:nvSpPr>
          <p:spPr>
            <a:xfrm>
              <a:off x="3732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6"/>
            <p:cNvSpPr/>
            <p:nvPr/>
          </p:nvSpPr>
          <p:spPr>
            <a:xfrm>
              <a:off x="3834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6"/>
            <p:cNvSpPr/>
            <p:nvPr/>
          </p:nvSpPr>
          <p:spPr>
            <a:xfrm>
              <a:off x="39362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6"/>
            <p:cNvSpPr/>
            <p:nvPr/>
          </p:nvSpPr>
          <p:spPr>
            <a:xfrm>
              <a:off x="4037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6"/>
            <p:cNvSpPr/>
            <p:nvPr/>
          </p:nvSpPr>
          <p:spPr>
            <a:xfrm>
              <a:off x="413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6"/>
            <p:cNvSpPr/>
            <p:nvPr/>
          </p:nvSpPr>
          <p:spPr>
            <a:xfrm>
              <a:off x="42407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6"/>
            <p:cNvSpPr/>
            <p:nvPr/>
          </p:nvSpPr>
          <p:spPr>
            <a:xfrm>
              <a:off x="434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6"/>
            <p:cNvSpPr/>
            <p:nvPr/>
          </p:nvSpPr>
          <p:spPr>
            <a:xfrm>
              <a:off x="444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6"/>
            <p:cNvSpPr/>
            <p:nvPr/>
          </p:nvSpPr>
          <p:spPr>
            <a:xfrm>
              <a:off x="454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6"/>
            <p:cNvSpPr/>
            <p:nvPr/>
          </p:nvSpPr>
          <p:spPr>
            <a:xfrm>
              <a:off x="464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6"/>
            <p:cNvSpPr/>
            <p:nvPr/>
          </p:nvSpPr>
          <p:spPr>
            <a:xfrm>
              <a:off x="474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6"/>
            <p:cNvSpPr/>
            <p:nvPr/>
          </p:nvSpPr>
          <p:spPr>
            <a:xfrm>
              <a:off x="485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6"/>
            <p:cNvSpPr/>
            <p:nvPr/>
          </p:nvSpPr>
          <p:spPr>
            <a:xfrm>
              <a:off x="495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6"/>
            <p:cNvSpPr/>
            <p:nvPr/>
          </p:nvSpPr>
          <p:spPr>
            <a:xfrm>
              <a:off x="505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6"/>
            <p:cNvSpPr/>
            <p:nvPr/>
          </p:nvSpPr>
          <p:spPr>
            <a:xfrm>
              <a:off x="515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6"/>
            <p:cNvSpPr/>
            <p:nvPr/>
          </p:nvSpPr>
          <p:spPr>
            <a:xfrm>
              <a:off x="5256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6"/>
            <p:cNvSpPr/>
            <p:nvPr/>
          </p:nvSpPr>
          <p:spPr>
            <a:xfrm>
              <a:off x="535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6"/>
            <p:cNvSpPr/>
            <p:nvPr/>
          </p:nvSpPr>
          <p:spPr>
            <a:xfrm>
              <a:off x="5459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6"/>
            <p:cNvSpPr/>
            <p:nvPr/>
          </p:nvSpPr>
          <p:spPr>
            <a:xfrm>
              <a:off x="5561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6"/>
            <p:cNvSpPr/>
            <p:nvPr/>
          </p:nvSpPr>
          <p:spPr>
            <a:xfrm>
              <a:off x="5662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6"/>
            <p:cNvSpPr/>
            <p:nvPr/>
          </p:nvSpPr>
          <p:spPr>
            <a:xfrm>
              <a:off x="57644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6"/>
            <p:cNvSpPr/>
            <p:nvPr/>
          </p:nvSpPr>
          <p:spPr>
            <a:xfrm>
              <a:off x="58662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6"/>
            <p:cNvSpPr/>
            <p:nvPr/>
          </p:nvSpPr>
          <p:spPr>
            <a:xfrm>
              <a:off x="5967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6"/>
            <p:cNvSpPr/>
            <p:nvPr/>
          </p:nvSpPr>
          <p:spPr>
            <a:xfrm>
              <a:off x="606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6"/>
            <p:cNvSpPr/>
            <p:nvPr/>
          </p:nvSpPr>
          <p:spPr>
            <a:xfrm>
              <a:off x="6171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6"/>
            <p:cNvSpPr/>
            <p:nvPr/>
          </p:nvSpPr>
          <p:spPr>
            <a:xfrm>
              <a:off x="627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6"/>
            <p:cNvSpPr/>
            <p:nvPr/>
          </p:nvSpPr>
          <p:spPr>
            <a:xfrm>
              <a:off x="637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6"/>
            <p:cNvSpPr/>
            <p:nvPr/>
          </p:nvSpPr>
          <p:spPr>
            <a:xfrm>
              <a:off x="647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6"/>
            <p:cNvSpPr/>
            <p:nvPr/>
          </p:nvSpPr>
          <p:spPr>
            <a:xfrm>
              <a:off x="657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6"/>
            <p:cNvSpPr/>
            <p:nvPr/>
          </p:nvSpPr>
          <p:spPr>
            <a:xfrm>
              <a:off x="667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6"/>
            <p:cNvSpPr/>
            <p:nvPr/>
          </p:nvSpPr>
          <p:spPr>
            <a:xfrm>
              <a:off x="678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6"/>
            <p:cNvSpPr/>
            <p:nvPr/>
          </p:nvSpPr>
          <p:spPr>
            <a:xfrm>
              <a:off x="688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6"/>
            <p:cNvSpPr/>
            <p:nvPr/>
          </p:nvSpPr>
          <p:spPr>
            <a:xfrm>
              <a:off x="698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6"/>
            <p:cNvSpPr/>
            <p:nvPr/>
          </p:nvSpPr>
          <p:spPr>
            <a:xfrm>
              <a:off x="708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6"/>
            <p:cNvSpPr/>
            <p:nvPr/>
          </p:nvSpPr>
          <p:spPr>
            <a:xfrm>
              <a:off x="7186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6"/>
            <p:cNvSpPr/>
            <p:nvPr/>
          </p:nvSpPr>
          <p:spPr>
            <a:xfrm>
              <a:off x="728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6"/>
            <p:cNvSpPr/>
            <p:nvPr/>
          </p:nvSpPr>
          <p:spPr>
            <a:xfrm>
              <a:off x="27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6"/>
            <p:cNvSpPr/>
            <p:nvPr/>
          </p:nvSpPr>
          <p:spPr>
            <a:xfrm>
              <a:off x="3807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6"/>
            <p:cNvSpPr/>
            <p:nvPr/>
          </p:nvSpPr>
          <p:spPr>
            <a:xfrm>
              <a:off x="48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6"/>
            <p:cNvSpPr/>
            <p:nvPr/>
          </p:nvSpPr>
          <p:spPr>
            <a:xfrm>
              <a:off x="58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6"/>
            <p:cNvSpPr/>
            <p:nvPr/>
          </p:nvSpPr>
          <p:spPr>
            <a:xfrm>
              <a:off x="68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6"/>
            <p:cNvSpPr/>
            <p:nvPr/>
          </p:nvSpPr>
          <p:spPr>
            <a:xfrm>
              <a:off x="78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6"/>
            <p:cNvSpPr/>
            <p:nvPr/>
          </p:nvSpPr>
          <p:spPr>
            <a:xfrm>
              <a:off x="88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6"/>
            <p:cNvSpPr/>
            <p:nvPr/>
          </p:nvSpPr>
          <p:spPr>
            <a:xfrm>
              <a:off x="99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6"/>
            <p:cNvSpPr/>
            <p:nvPr/>
          </p:nvSpPr>
          <p:spPr>
            <a:xfrm>
              <a:off x="109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6"/>
            <p:cNvSpPr/>
            <p:nvPr/>
          </p:nvSpPr>
          <p:spPr>
            <a:xfrm>
              <a:off x="119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6"/>
            <p:cNvSpPr/>
            <p:nvPr/>
          </p:nvSpPr>
          <p:spPr>
            <a:xfrm>
              <a:off x="129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6"/>
            <p:cNvSpPr/>
            <p:nvPr/>
          </p:nvSpPr>
          <p:spPr>
            <a:xfrm>
              <a:off x="1396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6"/>
            <p:cNvSpPr/>
            <p:nvPr/>
          </p:nvSpPr>
          <p:spPr>
            <a:xfrm>
              <a:off x="149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6"/>
            <p:cNvSpPr/>
            <p:nvPr/>
          </p:nvSpPr>
          <p:spPr>
            <a:xfrm>
              <a:off x="1599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6"/>
            <p:cNvSpPr/>
            <p:nvPr/>
          </p:nvSpPr>
          <p:spPr>
            <a:xfrm>
              <a:off x="1701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6"/>
            <p:cNvSpPr/>
            <p:nvPr/>
          </p:nvSpPr>
          <p:spPr>
            <a:xfrm>
              <a:off x="18029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6"/>
            <p:cNvSpPr/>
            <p:nvPr/>
          </p:nvSpPr>
          <p:spPr>
            <a:xfrm>
              <a:off x="19044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6"/>
            <p:cNvSpPr/>
            <p:nvPr/>
          </p:nvSpPr>
          <p:spPr>
            <a:xfrm>
              <a:off x="20062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6"/>
            <p:cNvSpPr/>
            <p:nvPr/>
          </p:nvSpPr>
          <p:spPr>
            <a:xfrm>
              <a:off x="2107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6"/>
            <p:cNvSpPr/>
            <p:nvPr/>
          </p:nvSpPr>
          <p:spPr>
            <a:xfrm>
              <a:off x="220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6"/>
            <p:cNvSpPr/>
            <p:nvPr/>
          </p:nvSpPr>
          <p:spPr>
            <a:xfrm>
              <a:off x="2311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6"/>
            <p:cNvSpPr/>
            <p:nvPr/>
          </p:nvSpPr>
          <p:spPr>
            <a:xfrm>
              <a:off x="241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6"/>
            <p:cNvSpPr/>
            <p:nvPr/>
          </p:nvSpPr>
          <p:spPr>
            <a:xfrm>
              <a:off x="251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6"/>
            <p:cNvSpPr/>
            <p:nvPr/>
          </p:nvSpPr>
          <p:spPr>
            <a:xfrm>
              <a:off x="261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6"/>
            <p:cNvSpPr/>
            <p:nvPr/>
          </p:nvSpPr>
          <p:spPr>
            <a:xfrm>
              <a:off x="271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6"/>
            <p:cNvSpPr/>
            <p:nvPr/>
          </p:nvSpPr>
          <p:spPr>
            <a:xfrm>
              <a:off x="281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6"/>
            <p:cNvSpPr/>
            <p:nvPr/>
          </p:nvSpPr>
          <p:spPr>
            <a:xfrm>
              <a:off x="292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6"/>
            <p:cNvSpPr/>
            <p:nvPr/>
          </p:nvSpPr>
          <p:spPr>
            <a:xfrm>
              <a:off x="302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6"/>
            <p:cNvSpPr/>
            <p:nvPr/>
          </p:nvSpPr>
          <p:spPr>
            <a:xfrm>
              <a:off x="312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6"/>
            <p:cNvSpPr/>
            <p:nvPr/>
          </p:nvSpPr>
          <p:spPr>
            <a:xfrm>
              <a:off x="322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6"/>
            <p:cNvSpPr/>
            <p:nvPr/>
          </p:nvSpPr>
          <p:spPr>
            <a:xfrm>
              <a:off x="33266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6"/>
            <p:cNvSpPr/>
            <p:nvPr/>
          </p:nvSpPr>
          <p:spPr>
            <a:xfrm>
              <a:off x="342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6"/>
            <p:cNvSpPr/>
            <p:nvPr/>
          </p:nvSpPr>
          <p:spPr>
            <a:xfrm>
              <a:off x="3529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6"/>
            <p:cNvSpPr/>
            <p:nvPr/>
          </p:nvSpPr>
          <p:spPr>
            <a:xfrm>
              <a:off x="3631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6"/>
            <p:cNvSpPr/>
            <p:nvPr/>
          </p:nvSpPr>
          <p:spPr>
            <a:xfrm>
              <a:off x="3732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6"/>
            <p:cNvSpPr/>
            <p:nvPr/>
          </p:nvSpPr>
          <p:spPr>
            <a:xfrm>
              <a:off x="3834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6"/>
            <p:cNvSpPr/>
            <p:nvPr/>
          </p:nvSpPr>
          <p:spPr>
            <a:xfrm>
              <a:off x="39362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6"/>
            <p:cNvSpPr/>
            <p:nvPr/>
          </p:nvSpPr>
          <p:spPr>
            <a:xfrm>
              <a:off x="4037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6"/>
            <p:cNvSpPr/>
            <p:nvPr/>
          </p:nvSpPr>
          <p:spPr>
            <a:xfrm>
              <a:off x="413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6"/>
            <p:cNvSpPr/>
            <p:nvPr/>
          </p:nvSpPr>
          <p:spPr>
            <a:xfrm>
              <a:off x="42407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6"/>
            <p:cNvSpPr/>
            <p:nvPr/>
          </p:nvSpPr>
          <p:spPr>
            <a:xfrm>
              <a:off x="434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6"/>
            <p:cNvSpPr/>
            <p:nvPr/>
          </p:nvSpPr>
          <p:spPr>
            <a:xfrm>
              <a:off x="444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6"/>
            <p:cNvSpPr/>
            <p:nvPr/>
          </p:nvSpPr>
          <p:spPr>
            <a:xfrm>
              <a:off x="454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6"/>
            <p:cNvSpPr/>
            <p:nvPr/>
          </p:nvSpPr>
          <p:spPr>
            <a:xfrm>
              <a:off x="464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6"/>
            <p:cNvSpPr/>
            <p:nvPr/>
          </p:nvSpPr>
          <p:spPr>
            <a:xfrm>
              <a:off x="474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6"/>
            <p:cNvSpPr/>
            <p:nvPr/>
          </p:nvSpPr>
          <p:spPr>
            <a:xfrm>
              <a:off x="485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6"/>
            <p:cNvSpPr/>
            <p:nvPr/>
          </p:nvSpPr>
          <p:spPr>
            <a:xfrm>
              <a:off x="495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6"/>
            <p:cNvSpPr/>
            <p:nvPr/>
          </p:nvSpPr>
          <p:spPr>
            <a:xfrm>
              <a:off x="505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6"/>
            <p:cNvSpPr/>
            <p:nvPr/>
          </p:nvSpPr>
          <p:spPr>
            <a:xfrm>
              <a:off x="515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6"/>
            <p:cNvSpPr/>
            <p:nvPr/>
          </p:nvSpPr>
          <p:spPr>
            <a:xfrm>
              <a:off x="5256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6"/>
            <p:cNvSpPr/>
            <p:nvPr/>
          </p:nvSpPr>
          <p:spPr>
            <a:xfrm>
              <a:off x="535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6"/>
            <p:cNvSpPr/>
            <p:nvPr/>
          </p:nvSpPr>
          <p:spPr>
            <a:xfrm>
              <a:off x="5459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6"/>
            <p:cNvSpPr/>
            <p:nvPr/>
          </p:nvSpPr>
          <p:spPr>
            <a:xfrm>
              <a:off x="5561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6"/>
            <p:cNvSpPr/>
            <p:nvPr/>
          </p:nvSpPr>
          <p:spPr>
            <a:xfrm>
              <a:off x="5662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6"/>
            <p:cNvSpPr/>
            <p:nvPr/>
          </p:nvSpPr>
          <p:spPr>
            <a:xfrm>
              <a:off x="57644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6"/>
            <p:cNvSpPr/>
            <p:nvPr/>
          </p:nvSpPr>
          <p:spPr>
            <a:xfrm>
              <a:off x="58662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6"/>
            <p:cNvSpPr/>
            <p:nvPr/>
          </p:nvSpPr>
          <p:spPr>
            <a:xfrm>
              <a:off x="5967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6"/>
            <p:cNvSpPr/>
            <p:nvPr/>
          </p:nvSpPr>
          <p:spPr>
            <a:xfrm>
              <a:off x="606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6"/>
            <p:cNvSpPr/>
            <p:nvPr/>
          </p:nvSpPr>
          <p:spPr>
            <a:xfrm>
              <a:off x="6171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6"/>
            <p:cNvSpPr/>
            <p:nvPr/>
          </p:nvSpPr>
          <p:spPr>
            <a:xfrm>
              <a:off x="627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6"/>
            <p:cNvSpPr/>
            <p:nvPr/>
          </p:nvSpPr>
          <p:spPr>
            <a:xfrm>
              <a:off x="637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6"/>
            <p:cNvSpPr/>
            <p:nvPr/>
          </p:nvSpPr>
          <p:spPr>
            <a:xfrm>
              <a:off x="647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6"/>
            <p:cNvSpPr/>
            <p:nvPr/>
          </p:nvSpPr>
          <p:spPr>
            <a:xfrm>
              <a:off x="657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6"/>
            <p:cNvSpPr/>
            <p:nvPr/>
          </p:nvSpPr>
          <p:spPr>
            <a:xfrm>
              <a:off x="667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6"/>
            <p:cNvSpPr/>
            <p:nvPr/>
          </p:nvSpPr>
          <p:spPr>
            <a:xfrm>
              <a:off x="678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6"/>
            <p:cNvSpPr/>
            <p:nvPr/>
          </p:nvSpPr>
          <p:spPr>
            <a:xfrm>
              <a:off x="688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6"/>
            <p:cNvSpPr/>
            <p:nvPr/>
          </p:nvSpPr>
          <p:spPr>
            <a:xfrm>
              <a:off x="698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6"/>
            <p:cNvSpPr/>
            <p:nvPr/>
          </p:nvSpPr>
          <p:spPr>
            <a:xfrm>
              <a:off x="708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6"/>
            <p:cNvSpPr/>
            <p:nvPr/>
          </p:nvSpPr>
          <p:spPr>
            <a:xfrm>
              <a:off x="7186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6"/>
            <p:cNvSpPr/>
            <p:nvPr/>
          </p:nvSpPr>
          <p:spPr>
            <a:xfrm>
              <a:off x="728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6"/>
            <p:cNvSpPr/>
            <p:nvPr/>
          </p:nvSpPr>
          <p:spPr>
            <a:xfrm>
              <a:off x="27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6"/>
            <p:cNvSpPr/>
            <p:nvPr/>
          </p:nvSpPr>
          <p:spPr>
            <a:xfrm>
              <a:off x="3807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6"/>
            <p:cNvSpPr/>
            <p:nvPr/>
          </p:nvSpPr>
          <p:spPr>
            <a:xfrm>
              <a:off x="48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6"/>
            <p:cNvSpPr/>
            <p:nvPr/>
          </p:nvSpPr>
          <p:spPr>
            <a:xfrm>
              <a:off x="58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6"/>
            <p:cNvSpPr/>
            <p:nvPr/>
          </p:nvSpPr>
          <p:spPr>
            <a:xfrm>
              <a:off x="68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6"/>
            <p:cNvSpPr/>
            <p:nvPr/>
          </p:nvSpPr>
          <p:spPr>
            <a:xfrm>
              <a:off x="78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6"/>
            <p:cNvSpPr/>
            <p:nvPr/>
          </p:nvSpPr>
          <p:spPr>
            <a:xfrm>
              <a:off x="88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6"/>
            <p:cNvSpPr/>
            <p:nvPr/>
          </p:nvSpPr>
          <p:spPr>
            <a:xfrm>
              <a:off x="99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6"/>
            <p:cNvSpPr/>
            <p:nvPr/>
          </p:nvSpPr>
          <p:spPr>
            <a:xfrm>
              <a:off x="109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6"/>
            <p:cNvSpPr/>
            <p:nvPr/>
          </p:nvSpPr>
          <p:spPr>
            <a:xfrm>
              <a:off x="119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6"/>
            <p:cNvSpPr/>
            <p:nvPr/>
          </p:nvSpPr>
          <p:spPr>
            <a:xfrm>
              <a:off x="129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6"/>
            <p:cNvSpPr/>
            <p:nvPr/>
          </p:nvSpPr>
          <p:spPr>
            <a:xfrm>
              <a:off x="1396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6"/>
            <p:cNvSpPr/>
            <p:nvPr/>
          </p:nvSpPr>
          <p:spPr>
            <a:xfrm>
              <a:off x="149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6"/>
            <p:cNvSpPr/>
            <p:nvPr/>
          </p:nvSpPr>
          <p:spPr>
            <a:xfrm>
              <a:off x="1599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6"/>
            <p:cNvSpPr/>
            <p:nvPr/>
          </p:nvSpPr>
          <p:spPr>
            <a:xfrm>
              <a:off x="1701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6"/>
            <p:cNvSpPr/>
            <p:nvPr/>
          </p:nvSpPr>
          <p:spPr>
            <a:xfrm>
              <a:off x="18029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6"/>
            <p:cNvSpPr/>
            <p:nvPr/>
          </p:nvSpPr>
          <p:spPr>
            <a:xfrm>
              <a:off x="19044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6"/>
            <p:cNvSpPr/>
            <p:nvPr/>
          </p:nvSpPr>
          <p:spPr>
            <a:xfrm>
              <a:off x="20062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6"/>
            <p:cNvSpPr/>
            <p:nvPr/>
          </p:nvSpPr>
          <p:spPr>
            <a:xfrm>
              <a:off x="2107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6"/>
            <p:cNvSpPr/>
            <p:nvPr/>
          </p:nvSpPr>
          <p:spPr>
            <a:xfrm>
              <a:off x="220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6"/>
            <p:cNvSpPr/>
            <p:nvPr/>
          </p:nvSpPr>
          <p:spPr>
            <a:xfrm>
              <a:off x="2311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6"/>
            <p:cNvSpPr/>
            <p:nvPr/>
          </p:nvSpPr>
          <p:spPr>
            <a:xfrm>
              <a:off x="241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6"/>
            <p:cNvSpPr/>
            <p:nvPr/>
          </p:nvSpPr>
          <p:spPr>
            <a:xfrm>
              <a:off x="251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6"/>
            <p:cNvSpPr/>
            <p:nvPr/>
          </p:nvSpPr>
          <p:spPr>
            <a:xfrm>
              <a:off x="261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6"/>
            <p:cNvSpPr/>
            <p:nvPr/>
          </p:nvSpPr>
          <p:spPr>
            <a:xfrm>
              <a:off x="271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6"/>
            <p:cNvSpPr/>
            <p:nvPr/>
          </p:nvSpPr>
          <p:spPr>
            <a:xfrm>
              <a:off x="281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6"/>
            <p:cNvSpPr/>
            <p:nvPr/>
          </p:nvSpPr>
          <p:spPr>
            <a:xfrm>
              <a:off x="292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6"/>
            <p:cNvSpPr/>
            <p:nvPr/>
          </p:nvSpPr>
          <p:spPr>
            <a:xfrm>
              <a:off x="302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6"/>
            <p:cNvSpPr/>
            <p:nvPr/>
          </p:nvSpPr>
          <p:spPr>
            <a:xfrm>
              <a:off x="312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6"/>
            <p:cNvSpPr/>
            <p:nvPr/>
          </p:nvSpPr>
          <p:spPr>
            <a:xfrm>
              <a:off x="322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6"/>
            <p:cNvSpPr/>
            <p:nvPr/>
          </p:nvSpPr>
          <p:spPr>
            <a:xfrm>
              <a:off x="33266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6"/>
            <p:cNvSpPr/>
            <p:nvPr/>
          </p:nvSpPr>
          <p:spPr>
            <a:xfrm>
              <a:off x="342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6"/>
            <p:cNvSpPr/>
            <p:nvPr/>
          </p:nvSpPr>
          <p:spPr>
            <a:xfrm>
              <a:off x="3529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6"/>
            <p:cNvSpPr/>
            <p:nvPr/>
          </p:nvSpPr>
          <p:spPr>
            <a:xfrm>
              <a:off x="3631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6"/>
            <p:cNvSpPr/>
            <p:nvPr/>
          </p:nvSpPr>
          <p:spPr>
            <a:xfrm>
              <a:off x="3732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6"/>
            <p:cNvSpPr/>
            <p:nvPr/>
          </p:nvSpPr>
          <p:spPr>
            <a:xfrm>
              <a:off x="3834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6"/>
            <p:cNvSpPr/>
            <p:nvPr/>
          </p:nvSpPr>
          <p:spPr>
            <a:xfrm>
              <a:off x="39362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6"/>
            <p:cNvSpPr/>
            <p:nvPr/>
          </p:nvSpPr>
          <p:spPr>
            <a:xfrm>
              <a:off x="4037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6"/>
            <p:cNvSpPr/>
            <p:nvPr/>
          </p:nvSpPr>
          <p:spPr>
            <a:xfrm>
              <a:off x="413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6"/>
            <p:cNvSpPr/>
            <p:nvPr/>
          </p:nvSpPr>
          <p:spPr>
            <a:xfrm>
              <a:off x="42407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6"/>
            <p:cNvSpPr/>
            <p:nvPr/>
          </p:nvSpPr>
          <p:spPr>
            <a:xfrm>
              <a:off x="434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6"/>
            <p:cNvSpPr/>
            <p:nvPr/>
          </p:nvSpPr>
          <p:spPr>
            <a:xfrm>
              <a:off x="444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6"/>
            <p:cNvSpPr/>
            <p:nvPr/>
          </p:nvSpPr>
          <p:spPr>
            <a:xfrm>
              <a:off x="454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6"/>
            <p:cNvSpPr/>
            <p:nvPr/>
          </p:nvSpPr>
          <p:spPr>
            <a:xfrm>
              <a:off x="464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6"/>
            <p:cNvSpPr/>
            <p:nvPr/>
          </p:nvSpPr>
          <p:spPr>
            <a:xfrm>
              <a:off x="474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6"/>
            <p:cNvSpPr/>
            <p:nvPr/>
          </p:nvSpPr>
          <p:spPr>
            <a:xfrm>
              <a:off x="485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6"/>
            <p:cNvSpPr/>
            <p:nvPr/>
          </p:nvSpPr>
          <p:spPr>
            <a:xfrm>
              <a:off x="495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6"/>
            <p:cNvSpPr/>
            <p:nvPr/>
          </p:nvSpPr>
          <p:spPr>
            <a:xfrm>
              <a:off x="505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6"/>
            <p:cNvSpPr/>
            <p:nvPr/>
          </p:nvSpPr>
          <p:spPr>
            <a:xfrm>
              <a:off x="515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6"/>
            <p:cNvSpPr/>
            <p:nvPr/>
          </p:nvSpPr>
          <p:spPr>
            <a:xfrm>
              <a:off x="5256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6"/>
            <p:cNvSpPr/>
            <p:nvPr/>
          </p:nvSpPr>
          <p:spPr>
            <a:xfrm>
              <a:off x="535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6"/>
            <p:cNvSpPr/>
            <p:nvPr/>
          </p:nvSpPr>
          <p:spPr>
            <a:xfrm>
              <a:off x="5459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6"/>
            <p:cNvSpPr/>
            <p:nvPr/>
          </p:nvSpPr>
          <p:spPr>
            <a:xfrm>
              <a:off x="5561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6"/>
            <p:cNvSpPr/>
            <p:nvPr/>
          </p:nvSpPr>
          <p:spPr>
            <a:xfrm>
              <a:off x="5662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6"/>
            <p:cNvSpPr/>
            <p:nvPr/>
          </p:nvSpPr>
          <p:spPr>
            <a:xfrm>
              <a:off x="57644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6"/>
            <p:cNvSpPr/>
            <p:nvPr/>
          </p:nvSpPr>
          <p:spPr>
            <a:xfrm>
              <a:off x="58662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6"/>
            <p:cNvSpPr/>
            <p:nvPr/>
          </p:nvSpPr>
          <p:spPr>
            <a:xfrm>
              <a:off x="5967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6"/>
            <p:cNvSpPr/>
            <p:nvPr/>
          </p:nvSpPr>
          <p:spPr>
            <a:xfrm>
              <a:off x="606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6"/>
            <p:cNvSpPr/>
            <p:nvPr/>
          </p:nvSpPr>
          <p:spPr>
            <a:xfrm>
              <a:off x="6171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6"/>
            <p:cNvSpPr/>
            <p:nvPr/>
          </p:nvSpPr>
          <p:spPr>
            <a:xfrm>
              <a:off x="627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6"/>
            <p:cNvSpPr/>
            <p:nvPr/>
          </p:nvSpPr>
          <p:spPr>
            <a:xfrm>
              <a:off x="637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6"/>
            <p:cNvSpPr/>
            <p:nvPr/>
          </p:nvSpPr>
          <p:spPr>
            <a:xfrm>
              <a:off x="647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6"/>
            <p:cNvSpPr/>
            <p:nvPr/>
          </p:nvSpPr>
          <p:spPr>
            <a:xfrm>
              <a:off x="657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6"/>
            <p:cNvSpPr/>
            <p:nvPr/>
          </p:nvSpPr>
          <p:spPr>
            <a:xfrm>
              <a:off x="667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6"/>
            <p:cNvSpPr/>
            <p:nvPr/>
          </p:nvSpPr>
          <p:spPr>
            <a:xfrm>
              <a:off x="678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6"/>
            <p:cNvSpPr/>
            <p:nvPr/>
          </p:nvSpPr>
          <p:spPr>
            <a:xfrm>
              <a:off x="688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6"/>
            <p:cNvSpPr/>
            <p:nvPr/>
          </p:nvSpPr>
          <p:spPr>
            <a:xfrm>
              <a:off x="698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6"/>
            <p:cNvSpPr/>
            <p:nvPr/>
          </p:nvSpPr>
          <p:spPr>
            <a:xfrm>
              <a:off x="708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6"/>
            <p:cNvSpPr/>
            <p:nvPr/>
          </p:nvSpPr>
          <p:spPr>
            <a:xfrm>
              <a:off x="7186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6"/>
            <p:cNvSpPr/>
            <p:nvPr/>
          </p:nvSpPr>
          <p:spPr>
            <a:xfrm>
              <a:off x="728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6"/>
            <p:cNvSpPr/>
            <p:nvPr/>
          </p:nvSpPr>
          <p:spPr>
            <a:xfrm>
              <a:off x="27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6"/>
            <p:cNvSpPr/>
            <p:nvPr/>
          </p:nvSpPr>
          <p:spPr>
            <a:xfrm>
              <a:off x="3807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6"/>
            <p:cNvSpPr/>
            <p:nvPr/>
          </p:nvSpPr>
          <p:spPr>
            <a:xfrm>
              <a:off x="48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6"/>
            <p:cNvSpPr/>
            <p:nvPr/>
          </p:nvSpPr>
          <p:spPr>
            <a:xfrm>
              <a:off x="58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6"/>
            <p:cNvSpPr/>
            <p:nvPr/>
          </p:nvSpPr>
          <p:spPr>
            <a:xfrm>
              <a:off x="68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6"/>
            <p:cNvSpPr/>
            <p:nvPr/>
          </p:nvSpPr>
          <p:spPr>
            <a:xfrm>
              <a:off x="78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6"/>
            <p:cNvSpPr/>
            <p:nvPr/>
          </p:nvSpPr>
          <p:spPr>
            <a:xfrm>
              <a:off x="88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6"/>
            <p:cNvSpPr/>
            <p:nvPr/>
          </p:nvSpPr>
          <p:spPr>
            <a:xfrm>
              <a:off x="99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6"/>
            <p:cNvSpPr/>
            <p:nvPr/>
          </p:nvSpPr>
          <p:spPr>
            <a:xfrm>
              <a:off x="109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6"/>
            <p:cNvSpPr/>
            <p:nvPr/>
          </p:nvSpPr>
          <p:spPr>
            <a:xfrm>
              <a:off x="119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6"/>
            <p:cNvSpPr/>
            <p:nvPr/>
          </p:nvSpPr>
          <p:spPr>
            <a:xfrm>
              <a:off x="129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6"/>
            <p:cNvSpPr/>
            <p:nvPr/>
          </p:nvSpPr>
          <p:spPr>
            <a:xfrm>
              <a:off x="1396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6"/>
            <p:cNvSpPr/>
            <p:nvPr/>
          </p:nvSpPr>
          <p:spPr>
            <a:xfrm>
              <a:off x="149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6"/>
            <p:cNvSpPr/>
            <p:nvPr/>
          </p:nvSpPr>
          <p:spPr>
            <a:xfrm>
              <a:off x="1599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6"/>
            <p:cNvSpPr/>
            <p:nvPr/>
          </p:nvSpPr>
          <p:spPr>
            <a:xfrm>
              <a:off x="1701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6"/>
            <p:cNvSpPr/>
            <p:nvPr/>
          </p:nvSpPr>
          <p:spPr>
            <a:xfrm>
              <a:off x="18029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6"/>
            <p:cNvSpPr/>
            <p:nvPr/>
          </p:nvSpPr>
          <p:spPr>
            <a:xfrm>
              <a:off x="19044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6"/>
            <p:cNvSpPr/>
            <p:nvPr/>
          </p:nvSpPr>
          <p:spPr>
            <a:xfrm>
              <a:off x="20062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6"/>
            <p:cNvSpPr/>
            <p:nvPr/>
          </p:nvSpPr>
          <p:spPr>
            <a:xfrm>
              <a:off x="2107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6"/>
            <p:cNvSpPr/>
            <p:nvPr/>
          </p:nvSpPr>
          <p:spPr>
            <a:xfrm>
              <a:off x="220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6"/>
            <p:cNvSpPr/>
            <p:nvPr/>
          </p:nvSpPr>
          <p:spPr>
            <a:xfrm>
              <a:off x="2311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6"/>
            <p:cNvSpPr/>
            <p:nvPr/>
          </p:nvSpPr>
          <p:spPr>
            <a:xfrm>
              <a:off x="241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6"/>
            <p:cNvSpPr/>
            <p:nvPr/>
          </p:nvSpPr>
          <p:spPr>
            <a:xfrm>
              <a:off x="251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6"/>
            <p:cNvSpPr/>
            <p:nvPr/>
          </p:nvSpPr>
          <p:spPr>
            <a:xfrm>
              <a:off x="261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6"/>
            <p:cNvSpPr/>
            <p:nvPr/>
          </p:nvSpPr>
          <p:spPr>
            <a:xfrm>
              <a:off x="271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6"/>
            <p:cNvSpPr/>
            <p:nvPr/>
          </p:nvSpPr>
          <p:spPr>
            <a:xfrm>
              <a:off x="281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6"/>
            <p:cNvSpPr/>
            <p:nvPr/>
          </p:nvSpPr>
          <p:spPr>
            <a:xfrm>
              <a:off x="292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6"/>
            <p:cNvSpPr/>
            <p:nvPr/>
          </p:nvSpPr>
          <p:spPr>
            <a:xfrm>
              <a:off x="302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6"/>
            <p:cNvSpPr/>
            <p:nvPr/>
          </p:nvSpPr>
          <p:spPr>
            <a:xfrm>
              <a:off x="312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6"/>
            <p:cNvSpPr/>
            <p:nvPr/>
          </p:nvSpPr>
          <p:spPr>
            <a:xfrm>
              <a:off x="322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6"/>
            <p:cNvSpPr/>
            <p:nvPr/>
          </p:nvSpPr>
          <p:spPr>
            <a:xfrm>
              <a:off x="33266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6"/>
            <p:cNvSpPr/>
            <p:nvPr/>
          </p:nvSpPr>
          <p:spPr>
            <a:xfrm>
              <a:off x="342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6"/>
            <p:cNvSpPr/>
            <p:nvPr/>
          </p:nvSpPr>
          <p:spPr>
            <a:xfrm>
              <a:off x="3529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6"/>
            <p:cNvSpPr/>
            <p:nvPr/>
          </p:nvSpPr>
          <p:spPr>
            <a:xfrm>
              <a:off x="3631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6"/>
            <p:cNvSpPr/>
            <p:nvPr/>
          </p:nvSpPr>
          <p:spPr>
            <a:xfrm>
              <a:off x="3732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6"/>
            <p:cNvSpPr/>
            <p:nvPr/>
          </p:nvSpPr>
          <p:spPr>
            <a:xfrm>
              <a:off x="3834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6"/>
            <p:cNvSpPr/>
            <p:nvPr/>
          </p:nvSpPr>
          <p:spPr>
            <a:xfrm>
              <a:off x="39362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6"/>
            <p:cNvSpPr/>
            <p:nvPr/>
          </p:nvSpPr>
          <p:spPr>
            <a:xfrm>
              <a:off x="4037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6"/>
            <p:cNvSpPr/>
            <p:nvPr/>
          </p:nvSpPr>
          <p:spPr>
            <a:xfrm>
              <a:off x="413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6"/>
            <p:cNvSpPr/>
            <p:nvPr/>
          </p:nvSpPr>
          <p:spPr>
            <a:xfrm>
              <a:off x="42407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6"/>
            <p:cNvSpPr/>
            <p:nvPr/>
          </p:nvSpPr>
          <p:spPr>
            <a:xfrm>
              <a:off x="434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6"/>
            <p:cNvSpPr/>
            <p:nvPr/>
          </p:nvSpPr>
          <p:spPr>
            <a:xfrm>
              <a:off x="444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6"/>
            <p:cNvSpPr/>
            <p:nvPr/>
          </p:nvSpPr>
          <p:spPr>
            <a:xfrm>
              <a:off x="454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6"/>
            <p:cNvSpPr/>
            <p:nvPr/>
          </p:nvSpPr>
          <p:spPr>
            <a:xfrm>
              <a:off x="464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6"/>
            <p:cNvSpPr/>
            <p:nvPr/>
          </p:nvSpPr>
          <p:spPr>
            <a:xfrm>
              <a:off x="474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6"/>
            <p:cNvSpPr/>
            <p:nvPr/>
          </p:nvSpPr>
          <p:spPr>
            <a:xfrm>
              <a:off x="485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6"/>
            <p:cNvSpPr/>
            <p:nvPr/>
          </p:nvSpPr>
          <p:spPr>
            <a:xfrm>
              <a:off x="495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6"/>
            <p:cNvSpPr/>
            <p:nvPr/>
          </p:nvSpPr>
          <p:spPr>
            <a:xfrm>
              <a:off x="505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6"/>
            <p:cNvSpPr/>
            <p:nvPr/>
          </p:nvSpPr>
          <p:spPr>
            <a:xfrm>
              <a:off x="515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6"/>
            <p:cNvSpPr/>
            <p:nvPr/>
          </p:nvSpPr>
          <p:spPr>
            <a:xfrm>
              <a:off x="5256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6"/>
            <p:cNvSpPr/>
            <p:nvPr/>
          </p:nvSpPr>
          <p:spPr>
            <a:xfrm>
              <a:off x="535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6"/>
            <p:cNvSpPr/>
            <p:nvPr/>
          </p:nvSpPr>
          <p:spPr>
            <a:xfrm>
              <a:off x="5459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6"/>
            <p:cNvSpPr/>
            <p:nvPr/>
          </p:nvSpPr>
          <p:spPr>
            <a:xfrm>
              <a:off x="5561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6"/>
            <p:cNvSpPr/>
            <p:nvPr/>
          </p:nvSpPr>
          <p:spPr>
            <a:xfrm>
              <a:off x="5662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6"/>
            <p:cNvSpPr/>
            <p:nvPr/>
          </p:nvSpPr>
          <p:spPr>
            <a:xfrm>
              <a:off x="57644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6"/>
            <p:cNvSpPr/>
            <p:nvPr/>
          </p:nvSpPr>
          <p:spPr>
            <a:xfrm>
              <a:off x="58662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6"/>
            <p:cNvSpPr/>
            <p:nvPr/>
          </p:nvSpPr>
          <p:spPr>
            <a:xfrm>
              <a:off x="5967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6"/>
            <p:cNvSpPr/>
            <p:nvPr/>
          </p:nvSpPr>
          <p:spPr>
            <a:xfrm>
              <a:off x="606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6"/>
            <p:cNvSpPr/>
            <p:nvPr/>
          </p:nvSpPr>
          <p:spPr>
            <a:xfrm>
              <a:off x="6171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6"/>
            <p:cNvSpPr/>
            <p:nvPr/>
          </p:nvSpPr>
          <p:spPr>
            <a:xfrm>
              <a:off x="627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6"/>
            <p:cNvSpPr/>
            <p:nvPr/>
          </p:nvSpPr>
          <p:spPr>
            <a:xfrm>
              <a:off x="637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6"/>
            <p:cNvSpPr/>
            <p:nvPr/>
          </p:nvSpPr>
          <p:spPr>
            <a:xfrm>
              <a:off x="647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6"/>
            <p:cNvSpPr/>
            <p:nvPr/>
          </p:nvSpPr>
          <p:spPr>
            <a:xfrm>
              <a:off x="657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6"/>
            <p:cNvSpPr/>
            <p:nvPr/>
          </p:nvSpPr>
          <p:spPr>
            <a:xfrm>
              <a:off x="667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6"/>
            <p:cNvSpPr/>
            <p:nvPr/>
          </p:nvSpPr>
          <p:spPr>
            <a:xfrm>
              <a:off x="678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6"/>
            <p:cNvSpPr/>
            <p:nvPr/>
          </p:nvSpPr>
          <p:spPr>
            <a:xfrm>
              <a:off x="688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6"/>
            <p:cNvSpPr/>
            <p:nvPr/>
          </p:nvSpPr>
          <p:spPr>
            <a:xfrm>
              <a:off x="698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6"/>
            <p:cNvSpPr/>
            <p:nvPr/>
          </p:nvSpPr>
          <p:spPr>
            <a:xfrm>
              <a:off x="708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6"/>
            <p:cNvSpPr/>
            <p:nvPr/>
          </p:nvSpPr>
          <p:spPr>
            <a:xfrm>
              <a:off x="7186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6"/>
            <p:cNvSpPr/>
            <p:nvPr/>
          </p:nvSpPr>
          <p:spPr>
            <a:xfrm>
              <a:off x="728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6"/>
            <p:cNvSpPr/>
            <p:nvPr/>
          </p:nvSpPr>
          <p:spPr>
            <a:xfrm>
              <a:off x="27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48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6"/>
            <p:cNvSpPr/>
            <p:nvPr/>
          </p:nvSpPr>
          <p:spPr>
            <a:xfrm>
              <a:off x="3807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6"/>
            <p:cNvSpPr/>
            <p:nvPr/>
          </p:nvSpPr>
          <p:spPr>
            <a:xfrm>
              <a:off x="48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6"/>
            <p:cNvSpPr/>
            <p:nvPr/>
          </p:nvSpPr>
          <p:spPr>
            <a:xfrm>
              <a:off x="58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6"/>
            <p:cNvSpPr/>
            <p:nvPr/>
          </p:nvSpPr>
          <p:spPr>
            <a:xfrm>
              <a:off x="68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6"/>
            <p:cNvSpPr/>
            <p:nvPr/>
          </p:nvSpPr>
          <p:spPr>
            <a:xfrm>
              <a:off x="78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6"/>
            <p:cNvSpPr/>
            <p:nvPr/>
          </p:nvSpPr>
          <p:spPr>
            <a:xfrm>
              <a:off x="88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6"/>
            <p:cNvSpPr/>
            <p:nvPr/>
          </p:nvSpPr>
          <p:spPr>
            <a:xfrm>
              <a:off x="99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6"/>
            <p:cNvSpPr/>
            <p:nvPr/>
          </p:nvSpPr>
          <p:spPr>
            <a:xfrm>
              <a:off x="109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6"/>
            <p:cNvSpPr/>
            <p:nvPr/>
          </p:nvSpPr>
          <p:spPr>
            <a:xfrm>
              <a:off x="119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6"/>
            <p:cNvSpPr/>
            <p:nvPr/>
          </p:nvSpPr>
          <p:spPr>
            <a:xfrm>
              <a:off x="129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6"/>
            <p:cNvSpPr/>
            <p:nvPr/>
          </p:nvSpPr>
          <p:spPr>
            <a:xfrm>
              <a:off x="1396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6"/>
            <p:cNvSpPr/>
            <p:nvPr/>
          </p:nvSpPr>
          <p:spPr>
            <a:xfrm>
              <a:off x="149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6"/>
            <p:cNvSpPr/>
            <p:nvPr/>
          </p:nvSpPr>
          <p:spPr>
            <a:xfrm>
              <a:off x="1599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6"/>
            <p:cNvSpPr/>
            <p:nvPr/>
          </p:nvSpPr>
          <p:spPr>
            <a:xfrm>
              <a:off x="1701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6"/>
            <p:cNvSpPr/>
            <p:nvPr/>
          </p:nvSpPr>
          <p:spPr>
            <a:xfrm>
              <a:off x="18029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6"/>
            <p:cNvSpPr/>
            <p:nvPr/>
          </p:nvSpPr>
          <p:spPr>
            <a:xfrm>
              <a:off x="19044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6"/>
            <p:cNvSpPr/>
            <p:nvPr/>
          </p:nvSpPr>
          <p:spPr>
            <a:xfrm>
              <a:off x="20062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6"/>
            <p:cNvSpPr/>
            <p:nvPr/>
          </p:nvSpPr>
          <p:spPr>
            <a:xfrm>
              <a:off x="2107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6"/>
            <p:cNvSpPr/>
            <p:nvPr/>
          </p:nvSpPr>
          <p:spPr>
            <a:xfrm>
              <a:off x="220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6"/>
            <p:cNvSpPr/>
            <p:nvPr/>
          </p:nvSpPr>
          <p:spPr>
            <a:xfrm>
              <a:off x="2311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6"/>
            <p:cNvSpPr/>
            <p:nvPr/>
          </p:nvSpPr>
          <p:spPr>
            <a:xfrm>
              <a:off x="241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6"/>
            <p:cNvSpPr/>
            <p:nvPr/>
          </p:nvSpPr>
          <p:spPr>
            <a:xfrm>
              <a:off x="251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6"/>
            <p:cNvSpPr/>
            <p:nvPr/>
          </p:nvSpPr>
          <p:spPr>
            <a:xfrm>
              <a:off x="261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6"/>
            <p:cNvSpPr/>
            <p:nvPr/>
          </p:nvSpPr>
          <p:spPr>
            <a:xfrm>
              <a:off x="271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6"/>
            <p:cNvSpPr/>
            <p:nvPr/>
          </p:nvSpPr>
          <p:spPr>
            <a:xfrm>
              <a:off x="281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6"/>
            <p:cNvSpPr/>
            <p:nvPr/>
          </p:nvSpPr>
          <p:spPr>
            <a:xfrm>
              <a:off x="292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6"/>
            <p:cNvSpPr/>
            <p:nvPr/>
          </p:nvSpPr>
          <p:spPr>
            <a:xfrm>
              <a:off x="302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6"/>
            <p:cNvSpPr/>
            <p:nvPr/>
          </p:nvSpPr>
          <p:spPr>
            <a:xfrm>
              <a:off x="312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6"/>
            <p:cNvSpPr/>
            <p:nvPr/>
          </p:nvSpPr>
          <p:spPr>
            <a:xfrm>
              <a:off x="322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6"/>
            <p:cNvSpPr/>
            <p:nvPr/>
          </p:nvSpPr>
          <p:spPr>
            <a:xfrm>
              <a:off x="33266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6"/>
            <p:cNvSpPr/>
            <p:nvPr/>
          </p:nvSpPr>
          <p:spPr>
            <a:xfrm>
              <a:off x="342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6"/>
            <p:cNvSpPr/>
            <p:nvPr/>
          </p:nvSpPr>
          <p:spPr>
            <a:xfrm>
              <a:off x="3529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6"/>
            <p:cNvSpPr/>
            <p:nvPr/>
          </p:nvSpPr>
          <p:spPr>
            <a:xfrm>
              <a:off x="3631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6"/>
            <p:cNvSpPr/>
            <p:nvPr/>
          </p:nvSpPr>
          <p:spPr>
            <a:xfrm>
              <a:off x="3732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6"/>
            <p:cNvSpPr/>
            <p:nvPr/>
          </p:nvSpPr>
          <p:spPr>
            <a:xfrm>
              <a:off x="3834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6"/>
            <p:cNvSpPr/>
            <p:nvPr/>
          </p:nvSpPr>
          <p:spPr>
            <a:xfrm>
              <a:off x="39362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6"/>
            <p:cNvSpPr/>
            <p:nvPr/>
          </p:nvSpPr>
          <p:spPr>
            <a:xfrm>
              <a:off x="4037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6"/>
            <p:cNvSpPr/>
            <p:nvPr/>
          </p:nvSpPr>
          <p:spPr>
            <a:xfrm>
              <a:off x="413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6"/>
            <p:cNvSpPr/>
            <p:nvPr/>
          </p:nvSpPr>
          <p:spPr>
            <a:xfrm>
              <a:off x="42407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6"/>
            <p:cNvSpPr/>
            <p:nvPr/>
          </p:nvSpPr>
          <p:spPr>
            <a:xfrm>
              <a:off x="434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6"/>
            <p:cNvSpPr/>
            <p:nvPr/>
          </p:nvSpPr>
          <p:spPr>
            <a:xfrm>
              <a:off x="444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6"/>
            <p:cNvSpPr/>
            <p:nvPr/>
          </p:nvSpPr>
          <p:spPr>
            <a:xfrm>
              <a:off x="454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6"/>
            <p:cNvSpPr/>
            <p:nvPr/>
          </p:nvSpPr>
          <p:spPr>
            <a:xfrm>
              <a:off x="464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6"/>
            <p:cNvSpPr/>
            <p:nvPr/>
          </p:nvSpPr>
          <p:spPr>
            <a:xfrm>
              <a:off x="474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6"/>
            <p:cNvSpPr/>
            <p:nvPr/>
          </p:nvSpPr>
          <p:spPr>
            <a:xfrm>
              <a:off x="485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6"/>
            <p:cNvSpPr/>
            <p:nvPr/>
          </p:nvSpPr>
          <p:spPr>
            <a:xfrm>
              <a:off x="495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6"/>
            <p:cNvSpPr/>
            <p:nvPr/>
          </p:nvSpPr>
          <p:spPr>
            <a:xfrm>
              <a:off x="505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6"/>
            <p:cNvSpPr/>
            <p:nvPr/>
          </p:nvSpPr>
          <p:spPr>
            <a:xfrm>
              <a:off x="515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6"/>
            <p:cNvSpPr/>
            <p:nvPr/>
          </p:nvSpPr>
          <p:spPr>
            <a:xfrm>
              <a:off x="5256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6"/>
            <p:cNvSpPr/>
            <p:nvPr/>
          </p:nvSpPr>
          <p:spPr>
            <a:xfrm>
              <a:off x="535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6"/>
            <p:cNvSpPr/>
            <p:nvPr/>
          </p:nvSpPr>
          <p:spPr>
            <a:xfrm>
              <a:off x="5459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6"/>
            <p:cNvSpPr/>
            <p:nvPr/>
          </p:nvSpPr>
          <p:spPr>
            <a:xfrm>
              <a:off x="5561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6"/>
            <p:cNvSpPr/>
            <p:nvPr/>
          </p:nvSpPr>
          <p:spPr>
            <a:xfrm>
              <a:off x="5662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6"/>
            <p:cNvSpPr/>
            <p:nvPr/>
          </p:nvSpPr>
          <p:spPr>
            <a:xfrm>
              <a:off x="57644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6"/>
            <p:cNvSpPr/>
            <p:nvPr/>
          </p:nvSpPr>
          <p:spPr>
            <a:xfrm>
              <a:off x="58662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6"/>
            <p:cNvSpPr/>
            <p:nvPr/>
          </p:nvSpPr>
          <p:spPr>
            <a:xfrm>
              <a:off x="5967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6"/>
            <p:cNvSpPr/>
            <p:nvPr/>
          </p:nvSpPr>
          <p:spPr>
            <a:xfrm>
              <a:off x="606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6"/>
            <p:cNvSpPr/>
            <p:nvPr/>
          </p:nvSpPr>
          <p:spPr>
            <a:xfrm>
              <a:off x="6171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6"/>
            <p:cNvSpPr/>
            <p:nvPr/>
          </p:nvSpPr>
          <p:spPr>
            <a:xfrm>
              <a:off x="627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6"/>
            <p:cNvSpPr/>
            <p:nvPr/>
          </p:nvSpPr>
          <p:spPr>
            <a:xfrm>
              <a:off x="637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6"/>
            <p:cNvSpPr/>
            <p:nvPr/>
          </p:nvSpPr>
          <p:spPr>
            <a:xfrm>
              <a:off x="647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6"/>
            <p:cNvSpPr/>
            <p:nvPr/>
          </p:nvSpPr>
          <p:spPr>
            <a:xfrm>
              <a:off x="657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6"/>
            <p:cNvSpPr/>
            <p:nvPr/>
          </p:nvSpPr>
          <p:spPr>
            <a:xfrm>
              <a:off x="667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6"/>
            <p:cNvSpPr/>
            <p:nvPr/>
          </p:nvSpPr>
          <p:spPr>
            <a:xfrm>
              <a:off x="678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6"/>
            <p:cNvSpPr/>
            <p:nvPr/>
          </p:nvSpPr>
          <p:spPr>
            <a:xfrm>
              <a:off x="688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6"/>
            <p:cNvSpPr/>
            <p:nvPr/>
          </p:nvSpPr>
          <p:spPr>
            <a:xfrm>
              <a:off x="698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6"/>
            <p:cNvSpPr/>
            <p:nvPr/>
          </p:nvSpPr>
          <p:spPr>
            <a:xfrm>
              <a:off x="708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6"/>
            <p:cNvSpPr/>
            <p:nvPr/>
          </p:nvSpPr>
          <p:spPr>
            <a:xfrm>
              <a:off x="7186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6"/>
            <p:cNvSpPr/>
            <p:nvPr/>
          </p:nvSpPr>
          <p:spPr>
            <a:xfrm>
              <a:off x="728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6"/>
            <p:cNvSpPr/>
            <p:nvPr/>
          </p:nvSpPr>
          <p:spPr>
            <a:xfrm>
              <a:off x="27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48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6"/>
            <p:cNvSpPr/>
            <p:nvPr/>
          </p:nvSpPr>
          <p:spPr>
            <a:xfrm>
              <a:off x="3807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6"/>
            <p:cNvSpPr/>
            <p:nvPr/>
          </p:nvSpPr>
          <p:spPr>
            <a:xfrm>
              <a:off x="48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6"/>
            <p:cNvSpPr/>
            <p:nvPr/>
          </p:nvSpPr>
          <p:spPr>
            <a:xfrm>
              <a:off x="58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6"/>
            <p:cNvSpPr/>
            <p:nvPr/>
          </p:nvSpPr>
          <p:spPr>
            <a:xfrm>
              <a:off x="68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6"/>
            <p:cNvSpPr/>
            <p:nvPr/>
          </p:nvSpPr>
          <p:spPr>
            <a:xfrm>
              <a:off x="78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6"/>
            <p:cNvSpPr/>
            <p:nvPr/>
          </p:nvSpPr>
          <p:spPr>
            <a:xfrm>
              <a:off x="88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6"/>
            <p:cNvSpPr/>
            <p:nvPr/>
          </p:nvSpPr>
          <p:spPr>
            <a:xfrm>
              <a:off x="99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6"/>
            <p:cNvSpPr/>
            <p:nvPr/>
          </p:nvSpPr>
          <p:spPr>
            <a:xfrm>
              <a:off x="109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6"/>
            <p:cNvSpPr/>
            <p:nvPr/>
          </p:nvSpPr>
          <p:spPr>
            <a:xfrm>
              <a:off x="119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6"/>
            <p:cNvSpPr/>
            <p:nvPr/>
          </p:nvSpPr>
          <p:spPr>
            <a:xfrm>
              <a:off x="129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6"/>
            <p:cNvSpPr/>
            <p:nvPr/>
          </p:nvSpPr>
          <p:spPr>
            <a:xfrm>
              <a:off x="1396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6"/>
            <p:cNvSpPr/>
            <p:nvPr/>
          </p:nvSpPr>
          <p:spPr>
            <a:xfrm>
              <a:off x="149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6"/>
            <p:cNvSpPr/>
            <p:nvPr/>
          </p:nvSpPr>
          <p:spPr>
            <a:xfrm>
              <a:off x="1599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6"/>
            <p:cNvSpPr/>
            <p:nvPr/>
          </p:nvSpPr>
          <p:spPr>
            <a:xfrm>
              <a:off x="1701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6"/>
            <p:cNvSpPr/>
            <p:nvPr/>
          </p:nvSpPr>
          <p:spPr>
            <a:xfrm>
              <a:off x="18029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6"/>
            <p:cNvSpPr/>
            <p:nvPr/>
          </p:nvSpPr>
          <p:spPr>
            <a:xfrm>
              <a:off x="19044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6"/>
            <p:cNvSpPr/>
            <p:nvPr/>
          </p:nvSpPr>
          <p:spPr>
            <a:xfrm>
              <a:off x="20062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6"/>
            <p:cNvSpPr/>
            <p:nvPr/>
          </p:nvSpPr>
          <p:spPr>
            <a:xfrm>
              <a:off x="2107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6"/>
            <p:cNvSpPr/>
            <p:nvPr/>
          </p:nvSpPr>
          <p:spPr>
            <a:xfrm>
              <a:off x="220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6"/>
            <p:cNvSpPr/>
            <p:nvPr/>
          </p:nvSpPr>
          <p:spPr>
            <a:xfrm>
              <a:off x="2311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6"/>
            <p:cNvSpPr/>
            <p:nvPr/>
          </p:nvSpPr>
          <p:spPr>
            <a:xfrm>
              <a:off x="241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6"/>
            <p:cNvSpPr/>
            <p:nvPr/>
          </p:nvSpPr>
          <p:spPr>
            <a:xfrm>
              <a:off x="251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6"/>
            <p:cNvSpPr/>
            <p:nvPr/>
          </p:nvSpPr>
          <p:spPr>
            <a:xfrm>
              <a:off x="261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6"/>
            <p:cNvSpPr/>
            <p:nvPr/>
          </p:nvSpPr>
          <p:spPr>
            <a:xfrm>
              <a:off x="271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6"/>
            <p:cNvSpPr/>
            <p:nvPr/>
          </p:nvSpPr>
          <p:spPr>
            <a:xfrm>
              <a:off x="281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6"/>
            <p:cNvSpPr/>
            <p:nvPr/>
          </p:nvSpPr>
          <p:spPr>
            <a:xfrm>
              <a:off x="292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6"/>
            <p:cNvSpPr/>
            <p:nvPr/>
          </p:nvSpPr>
          <p:spPr>
            <a:xfrm>
              <a:off x="302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6"/>
            <p:cNvSpPr/>
            <p:nvPr/>
          </p:nvSpPr>
          <p:spPr>
            <a:xfrm>
              <a:off x="312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6"/>
            <p:cNvSpPr/>
            <p:nvPr/>
          </p:nvSpPr>
          <p:spPr>
            <a:xfrm>
              <a:off x="322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6"/>
            <p:cNvSpPr/>
            <p:nvPr/>
          </p:nvSpPr>
          <p:spPr>
            <a:xfrm>
              <a:off x="33266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6"/>
            <p:cNvSpPr/>
            <p:nvPr/>
          </p:nvSpPr>
          <p:spPr>
            <a:xfrm>
              <a:off x="342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6"/>
            <p:cNvSpPr/>
            <p:nvPr/>
          </p:nvSpPr>
          <p:spPr>
            <a:xfrm>
              <a:off x="3529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6"/>
            <p:cNvSpPr/>
            <p:nvPr/>
          </p:nvSpPr>
          <p:spPr>
            <a:xfrm>
              <a:off x="3631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6"/>
            <p:cNvSpPr/>
            <p:nvPr/>
          </p:nvSpPr>
          <p:spPr>
            <a:xfrm>
              <a:off x="3732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6"/>
            <p:cNvSpPr/>
            <p:nvPr/>
          </p:nvSpPr>
          <p:spPr>
            <a:xfrm>
              <a:off x="3834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6"/>
            <p:cNvSpPr/>
            <p:nvPr/>
          </p:nvSpPr>
          <p:spPr>
            <a:xfrm>
              <a:off x="39362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6"/>
            <p:cNvSpPr/>
            <p:nvPr/>
          </p:nvSpPr>
          <p:spPr>
            <a:xfrm>
              <a:off x="4037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6"/>
            <p:cNvSpPr/>
            <p:nvPr/>
          </p:nvSpPr>
          <p:spPr>
            <a:xfrm>
              <a:off x="413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6"/>
            <p:cNvSpPr/>
            <p:nvPr/>
          </p:nvSpPr>
          <p:spPr>
            <a:xfrm>
              <a:off x="42407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6"/>
            <p:cNvSpPr/>
            <p:nvPr/>
          </p:nvSpPr>
          <p:spPr>
            <a:xfrm>
              <a:off x="434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6"/>
            <p:cNvSpPr/>
            <p:nvPr/>
          </p:nvSpPr>
          <p:spPr>
            <a:xfrm>
              <a:off x="444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6"/>
            <p:cNvSpPr/>
            <p:nvPr/>
          </p:nvSpPr>
          <p:spPr>
            <a:xfrm>
              <a:off x="454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6"/>
            <p:cNvSpPr/>
            <p:nvPr/>
          </p:nvSpPr>
          <p:spPr>
            <a:xfrm>
              <a:off x="464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6"/>
            <p:cNvSpPr/>
            <p:nvPr/>
          </p:nvSpPr>
          <p:spPr>
            <a:xfrm>
              <a:off x="474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6"/>
            <p:cNvSpPr/>
            <p:nvPr/>
          </p:nvSpPr>
          <p:spPr>
            <a:xfrm>
              <a:off x="485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6"/>
            <p:cNvSpPr/>
            <p:nvPr/>
          </p:nvSpPr>
          <p:spPr>
            <a:xfrm>
              <a:off x="495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6"/>
            <p:cNvSpPr/>
            <p:nvPr/>
          </p:nvSpPr>
          <p:spPr>
            <a:xfrm>
              <a:off x="505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6"/>
            <p:cNvSpPr/>
            <p:nvPr/>
          </p:nvSpPr>
          <p:spPr>
            <a:xfrm>
              <a:off x="515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6"/>
            <p:cNvSpPr/>
            <p:nvPr/>
          </p:nvSpPr>
          <p:spPr>
            <a:xfrm>
              <a:off x="5256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6"/>
            <p:cNvSpPr/>
            <p:nvPr/>
          </p:nvSpPr>
          <p:spPr>
            <a:xfrm>
              <a:off x="535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6"/>
            <p:cNvSpPr/>
            <p:nvPr/>
          </p:nvSpPr>
          <p:spPr>
            <a:xfrm>
              <a:off x="5459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6"/>
            <p:cNvSpPr/>
            <p:nvPr/>
          </p:nvSpPr>
          <p:spPr>
            <a:xfrm>
              <a:off x="5561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6"/>
            <p:cNvSpPr/>
            <p:nvPr/>
          </p:nvSpPr>
          <p:spPr>
            <a:xfrm>
              <a:off x="5662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6"/>
            <p:cNvSpPr/>
            <p:nvPr/>
          </p:nvSpPr>
          <p:spPr>
            <a:xfrm>
              <a:off x="57644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6"/>
            <p:cNvSpPr/>
            <p:nvPr/>
          </p:nvSpPr>
          <p:spPr>
            <a:xfrm>
              <a:off x="58662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6"/>
            <p:cNvSpPr/>
            <p:nvPr/>
          </p:nvSpPr>
          <p:spPr>
            <a:xfrm>
              <a:off x="5967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6"/>
            <p:cNvSpPr/>
            <p:nvPr/>
          </p:nvSpPr>
          <p:spPr>
            <a:xfrm>
              <a:off x="606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6"/>
            <p:cNvSpPr/>
            <p:nvPr/>
          </p:nvSpPr>
          <p:spPr>
            <a:xfrm>
              <a:off x="6171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6"/>
            <p:cNvSpPr/>
            <p:nvPr/>
          </p:nvSpPr>
          <p:spPr>
            <a:xfrm>
              <a:off x="627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6"/>
            <p:cNvSpPr/>
            <p:nvPr/>
          </p:nvSpPr>
          <p:spPr>
            <a:xfrm>
              <a:off x="637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6"/>
            <p:cNvSpPr/>
            <p:nvPr/>
          </p:nvSpPr>
          <p:spPr>
            <a:xfrm>
              <a:off x="647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6"/>
            <p:cNvSpPr/>
            <p:nvPr/>
          </p:nvSpPr>
          <p:spPr>
            <a:xfrm>
              <a:off x="657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6"/>
            <p:cNvSpPr/>
            <p:nvPr/>
          </p:nvSpPr>
          <p:spPr>
            <a:xfrm>
              <a:off x="667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6"/>
            <p:cNvSpPr/>
            <p:nvPr/>
          </p:nvSpPr>
          <p:spPr>
            <a:xfrm>
              <a:off x="678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6"/>
            <p:cNvSpPr/>
            <p:nvPr/>
          </p:nvSpPr>
          <p:spPr>
            <a:xfrm>
              <a:off x="688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6"/>
            <p:cNvSpPr/>
            <p:nvPr/>
          </p:nvSpPr>
          <p:spPr>
            <a:xfrm>
              <a:off x="698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6"/>
            <p:cNvSpPr/>
            <p:nvPr/>
          </p:nvSpPr>
          <p:spPr>
            <a:xfrm>
              <a:off x="708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6"/>
            <p:cNvSpPr/>
            <p:nvPr/>
          </p:nvSpPr>
          <p:spPr>
            <a:xfrm>
              <a:off x="7186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6"/>
            <p:cNvSpPr/>
            <p:nvPr/>
          </p:nvSpPr>
          <p:spPr>
            <a:xfrm>
              <a:off x="728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6"/>
            <p:cNvSpPr/>
            <p:nvPr/>
          </p:nvSpPr>
          <p:spPr>
            <a:xfrm>
              <a:off x="27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61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6"/>
            <p:cNvSpPr/>
            <p:nvPr/>
          </p:nvSpPr>
          <p:spPr>
            <a:xfrm>
              <a:off x="3807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6"/>
            <p:cNvSpPr/>
            <p:nvPr/>
          </p:nvSpPr>
          <p:spPr>
            <a:xfrm>
              <a:off x="48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6"/>
            <p:cNvSpPr/>
            <p:nvPr/>
          </p:nvSpPr>
          <p:spPr>
            <a:xfrm>
              <a:off x="58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6"/>
            <p:cNvSpPr/>
            <p:nvPr/>
          </p:nvSpPr>
          <p:spPr>
            <a:xfrm>
              <a:off x="68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6"/>
            <p:cNvSpPr/>
            <p:nvPr/>
          </p:nvSpPr>
          <p:spPr>
            <a:xfrm>
              <a:off x="78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6"/>
            <p:cNvSpPr/>
            <p:nvPr/>
          </p:nvSpPr>
          <p:spPr>
            <a:xfrm>
              <a:off x="88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6"/>
            <p:cNvSpPr/>
            <p:nvPr/>
          </p:nvSpPr>
          <p:spPr>
            <a:xfrm>
              <a:off x="99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6"/>
            <p:cNvSpPr/>
            <p:nvPr/>
          </p:nvSpPr>
          <p:spPr>
            <a:xfrm>
              <a:off x="109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6"/>
            <p:cNvSpPr/>
            <p:nvPr/>
          </p:nvSpPr>
          <p:spPr>
            <a:xfrm>
              <a:off x="119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6"/>
            <p:cNvSpPr/>
            <p:nvPr/>
          </p:nvSpPr>
          <p:spPr>
            <a:xfrm>
              <a:off x="129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6"/>
            <p:cNvSpPr/>
            <p:nvPr/>
          </p:nvSpPr>
          <p:spPr>
            <a:xfrm>
              <a:off x="1396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6"/>
            <p:cNvSpPr/>
            <p:nvPr/>
          </p:nvSpPr>
          <p:spPr>
            <a:xfrm>
              <a:off x="149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6"/>
            <p:cNvSpPr/>
            <p:nvPr/>
          </p:nvSpPr>
          <p:spPr>
            <a:xfrm>
              <a:off x="1599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6"/>
            <p:cNvSpPr/>
            <p:nvPr/>
          </p:nvSpPr>
          <p:spPr>
            <a:xfrm>
              <a:off x="1701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6"/>
            <p:cNvSpPr/>
            <p:nvPr/>
          </p:nvSpPr>
          <p:spPr>
            <a:xfrm>
              <a:off x="18029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6"/>
            <p:cNvSpPr/>
            <p:nvPr/>
          </p:nvSpPr>
          <p:spPr>
            <a:xfrm>
              <a:off x="19044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6"/>
            <p:cNvSpPr/>
            <p:nvPr/>
          </p:nvSpPr>
          <p:spPr>
            <a:xfrm>
              <a:off x="20062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6"/>
            <p:cNvSpPr/>
            <p:nvPr/>
          </p:nvSpPr>
          <p:spPr>
            <a:xfrm>
              <a:off x="2107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6"/>
            <p:cNvSpPr/>
            <p:nvPr/>
          </p:nvSpPr>
          <p:spPr>
            <a:xfrm>
              <a:off x="220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6"/>
            <p:cNvSpPr/>
            <p:nvPr/>
          </p:nvSpPr>
          <p:spPr>
            <a:xfrm>
              <a:off x="2311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6"/>
            <p:cNvSpPr/>
            <p:nvPr/>
          </p:nvSpPr>
          <p:spPr>
            <a:xfrm>
              <a:off x="241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6"/>
            <p:cNvSpPr/>
            <p:nvPr/>
          </p:nvSpPr>
          <p:spPr>
            <a:xfrm>
              <a:off x="251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6"/>
            <p:cNvSpPr/>
            <p:nvPr/>
          </p:nvSpPr>
          <p:spPr>
            <a:xfrm>
              <a:off x="261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6"/>
            <p:cNvSpPr/>
            <p:nvPr/>
          </p:nvSpPr>
          <p:spPr>
            <a:xfrm>
              <a:off x="271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6"/>
            <p:cNvSpPr/>
            <p:nvPr/>
          </p:nvSpPr>
          <p:spPr>
            <a:xfrm>
              <a:off x="281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6"/>
            <p:cNvSpPr/>
            <p:nvPr/>
          </p:nvSpPr>
          <p:spPr>
            <a:xfrm>
              <a:off x="292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6"/>
            <p:cNvSpPr/>
            <p:nvPr/>
          </p:nvSpPr>
          <p:spPr>
            <a:xfrm>
              <a:off x="302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6"/>
            <p:cNvSpPr/>
            <p:nvPr/>
          </p:nvSpPr>
          <p:spPr>
            <a:xfrm>
              <a:off x="312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6"/>
            <p:cNvSpPr/>
            <p:nvPr/>
          </p:nvSpPr>
          <p:spPr>
            <a:xfrm>
              <a:off x="322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6"/>
            <p:cNvSpPr/>
            <p:nvPr/>
          </p:nvSpPr>
          <p:spPr>
            <a:xfrm>
              <a:off x="33266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6"/>
            <p:cNvSpPr/>
            <p:nvPr/>
          </p:nvSpPr>
          <p:spPr>
            <a:xfrm>
              <a:off x="342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6"/>
            <p:cNvSpPr/>
            <p:nvPr/>
          </p:nvSpPr>
          <p:spPr>
            <a:xfrm>
              <a:off x="3529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6"/>
            <p:cNvSpPr/>
            <p:nvPr/>
          </p:nvSpPr>
          <p:spPr>
            <a:xfrm>
              <a:off x="3631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6"/>
            <p:cNvSpPr/>
            <p:nvPr/>
          </p:nvSpPr>
          <p:spPr>
            <a:xfrm>
              <a:off x="3732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6"/>
            <p:cNvSpPr/>
            <p:nvPr/>
          </p:nvSpPr>
          <p:spPr>
            <a:xfrm>
              <a:off x="3834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6"/>
            <p:cNvSpPr/>
            <p:nvPr/>
          </p:nvSpPr>
          <p:spPr>
            <a:xfrm>
              <a:off x="39362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6"/>
            <p:cNvSpPr/>
            <p:nvPr/>
          </p:nvSpPr>
          <p:spPr>
            <a:xfrm>
              <a:off x="4037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6"/>
            <p:cNvSpPr/>
            <p:nvPr/>
          </p:nvSpPr>
          <p:spPr>
            <a:xfrm>
              <a:off x="413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6"/>
            <p:cNvSpPr/>
            <p:nvPr/>
          </p:nvSpPr>
          <p:spPr>
            <a:xfrm>
              <a:off x="42407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6"/>
            <p:cNvSpPr/>
            <p:nvPr/>
          </p:nvSpPr>
          <p:spPr>
            <a:xfrm>
              <a:off x="434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6"/>
            <p:cNvSpPr/>
            <p:nvPr/>
          </p:nvSpPr>
          <p:spPr>
            <a:xfrm>
              <a:off x="444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6"/>
            <p:cNvSpPr/>
            <p:nvPr/>
          </p:nvSpPr>
          <p:spPr>
            <a:xfrm>
              <a:off x="454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6"/>
            <p:cNvSpPr/>
            <p:nvPr/>
          </p:nvSpPr>
          <p:spPr>
            <a:xfrm>
              <a:off x="464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6"/>
            <p:cNvSpPr/>
            <p:nvPr/>
          </p:nvSpPr>
          <p:spPr>
            <a:xfrm>
              <a:off x="474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6"/>
            <p:cNvSpPr/>
            <p:nvPr/>
          </p:nvSpPr>
          <p:spPr>
            <a:xfrm>
              <a:off x="485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6"/>
            <p:cNvSpPr/>
            <p:nvPr/>
          </p:nvSpPr>
          <p:spPr>
            <a:xfrm>
              <a:off x="495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6"/>
            <p:cNvSpPr/>
            <p:nvPr/>
          </p:nvSpPr>
          <p:spPr>
            <a:xfrm>
              <a:off x="505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6"/>
            <p:cNvSpPr/>
            <p:nvPr/>
          </p:nvSpPr>
          <p:spPr>
            <a:xfrm>
              <a:off x="515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6"/>
            <p:cNvSpPr/>
            <p:nvPr/>
          </p:nvSpPr>
          <p:spPr>
            <a:xfrm>
              <a:off x="5256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6"/>
            <p:cNvSpPr/>
            <p:nvPr/>
          </p:nvSpPr>
          <p:spPr>
            <a:xfrm>
              <a:off x="535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6"/>
            <p:cNvSpPr/>
            <p:nvPr/>
          </p:nvSpPr>
          <p:spPr>
            <a:xfrm>
              <a:off x="5459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6"/>
            <p:cNvSpPr/>
            <p:nvPr/>
          </p:nvSpPr>
          <p:spPr>
            <a:xfrm>
              <a:off x="5561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6"/>
            <p:cNvSpPr/>
            <p:nvPr/>
          </p:nvSpPr>
          <p:spPr>
            <a:xfrm>
              <a:off x="5662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6"/>
            <p:cNvSpPr/>
            <p:nvPr/>
          </p:nvSpPr>
          <p:spPr>
            <a:xfrm>
              <a:off x="57644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6"/>
            <p:cNvSpPr/>
            <p:nvPr/>
          </p:nvSpPr>
          <p:spPr>
            <a:xfrm>
              <a:off x="58662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6"/>
            <p:cNvSpPr/>
            <p:nvPr/>
          </p:nvSpPr>
          <p:spPr>
            <a:xfrm>
              <a:off x="5967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6"/>
            <p:cNvSpPr/>
            <p:nvPr/>
          </p:nvSpPr>
          <p:spPr>
            <a:xfrm>
              <a:off x="606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6"/>
            <p:cNvSpPr/>
            <p:nvPr/>
          </p:nvSpPr>
          <p:spPr>
            <a:xfrm>
              <a:off x="6171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6"/>
            <p:cNvSpPr/>
            <p:nvPr/>
          </p:nvSpPr>
          <p:spPr>
            <a:xfrm>
              <a:off x="627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6"/>
            <p:cNvSpPr/>
            <p:nvPr/>
          </p:nvSpPr>
          <p:spPr>
            <a:xfrm>
              <a:off x="637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6"/>
            <p:cNvSpPr/>
            <p:nvPr/>
          </p:nvSpPr>
          <p:spPr>
            <a:xfrm>
              <a:off x="647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6"/>
            <p:cNvSpPr/>
            <p:nvPr/>
          </p:nvSpPr>
          <p:spPr>
            <a:xfrm>
              <a:off x="657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6"/>
            <p:cNvSpPr/>
            <p:nvPr/>
          </p:nvSpPr>
          <p:spPr>
            <a:xfrm>
              <a:off x="667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6"/>
            <p:cNvSpPr/>
            <p:nvPr/>
          </p:nvSpPr>
          <p:spPr>
            <a:xfrm>
              <a:off x="678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6"/>
            <p:cNvSpPr/>
            <p:nvPr/>
          </p:nvSpPr>
          <p:spPr>
            <a:xfrm>
              <a:off x="688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1" y="477"/>
                    <a:pt x="1" y="1061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6"/>
            <p:cNvSpPr/>
            <p:nvPr/>
          </p:nvSpPr>
          <p:spPr>
            <a:xfrm>
              <a:off x="698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6"/>
            <p:cNvSpPr/>
            <p:nvPr/>
          </p:nvSpPr>
          <p:spPr>
            <a:xfrm>
              <a:off x="708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6"/>
            <p:cNvSpPr/>
            <p:nvPr/>
          </p:nvSpPr>
          <p:spPr>
            <a:xfrm>
              <a:off x="7186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1" y="477"/>
                    <a:pt x="1" y="1061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6"/>
            <p:cNvSpPr/>
            <p:nvPr/>
          </p:nvSpPr>
          <p:spPr>
            <a:xfrm>
              <a:off x="728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6"/>
            <p:cNvSpPr/>
            <p:nvPr/>
          </p:nvSpPr>
          <p:spPr>
            <a:xfrm>
              <a:off x="27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9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6"/>
            <p:cNvSpPr/>
            <p:nvPr/>
          </p:nvSpPr>
          <p:spPr>
            <a:xfrm>
              <a:off x="3807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6"/>
            <p:cNvSpPr/>
            <p:nvPr/>
          </p:nvSpPr>
          <p:spPr>
            <a:xfrm>
              <a:off x="48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6"/>
            <p:cNvSpPr/>
            <p:nvPr/>
          </p:nvSpPr>
          <p:spPr>
            <a:xfrm>
              <a:off x="58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6"/>
            <p:cNvSpPr/>
            <p:nvPr/>
          </p:nvSpPr>
          <p:spPr>
            <a:xfrm>
              <a:off x="68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6"/>
            <p:cNvSpPr/>
            <p:nvPr/>
          </p:nvSpPr>
          <p:spPr>
            <a:xfrm>
              <a:off x="78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6"/>
            <p:cNvSpPr/>
            <p:nvPr/>
          </p:nvSpPr>
          <p:spPr>
            <a:xfrm>
              <a:off x="88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6"/>
            <p:cNvSpPr/>
            <p:nvPr/>
          </p:nvSpPr>
          <p:spPr>
            <a:xfrm>
              <a:off x="99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6"/>
            <p:cNvSpPr/>
            <p:nvPr/>
          </p:nvSpPr>
          <p:spPr>
            <a:xfrm>
              <a:off x="109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6"/>
            <p:cNvSpPr/>
            <p:nvPr/>
          </p:nvSpPr>
          <p:spPr>
            <a:xfrm>
              <a:off x="119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6"/>
            <p:cNvSpPr/>
            <p:nvPr/>
          </p:nvSpPr>
          <p:spPr>
            <a:xfrm>
              <a:off x="129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6"/>
            <p:cNvSpPr/>
            <p:nvPr/>
          </p:nvSpPr>
          <p:spPr>
            <a:xfrm>
              <a:off x="1396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6"/>
            <p:cNvSpPr/>
            <p:nvPr/>
          </p:nvSpPr>
          <p:spPr>
            <a:xfrm>
              <a:off x="149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6"/>
            <p:cNvSpPr/>
            <p:nvPr/>
          </p:nvSpPr>
          <p:spPr>
            <a:xfrm>
              <a:off x="1599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6"/>
            <p:cNvSpPr/>
            <p:nvPr/>
          </p:nvSpPr>
          <p:spPr>
            <a:xfrm>
              <a:off x="1701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6"/>
            <p:cNvSpPr/>
            <p:nvPr/>
          </p:nvSpPr>
          <p:spPr>
            <a:xfrm>
              <a:off x="18029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6"/>
            <p:cNvSpPr/>
            <p:nvPr/>
          </p:nvSpPr>
          <p:spPr>
            <a:xfrm>
              <a:off x="19044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6"/>
            <p:cNvSpPr/>
            <p:nvPr/>
          </p:nvSpPr>
          <p:spPr>
            <a:xfrm>
              <a:off x="20062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6"/>
            <p:cNvSpPr/>
            <p:nvPr/>
          </p:nvSpPr>
          <p:spPr>
            <a:xfrm>
              <a:off x="2107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6"/>
            <p:cNvSpPr/>
            <p:nvPr/>
          </p:nvSpPr>
          <p:spPr>
            <a:xfrm>
              <a:off x="220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6"/>
            <p:cNvSpPr/>
            <p:nvPr/>
          </p:nvSpPr>
          <p:spPr>
            <a:xfrm>
              <a:off x="2311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6"/>
            <p:cNvSpPr/>
            <p:nvPr/>
          </p:nvSpPr>
          <p:spPr>
            <a:xfrm>
              <a:off x="241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6"/>
            <p:cNvSpPr/>
            <p:nvPr/>
          </p:nvSpPr>
          <p:spPr>
            <a:xfrm>
              <a:off x="251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6"/>
            <p:cNvSpPr/>
            <p:nvPr/>
          </p:nvSpPr>
          <p:spPr>
            <a:xfrm>
              <a:off x="261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6"/>
            <p:cNvSpPr/>
            <p:nvPr/>
          </p:nvSpPr>
          <p:spPr>
            <a:xfrm>
              <a:off x="271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6"/>
            <p:cNvSpPr/>
            <p:nvPr/>
          </p:nvSpPr>
          <p:spPr>
            <a:xfrm>
              <a:off x="281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6"/>
            <p:cNvSpPr/>
            <p:nvPr/>
          </p:nvSpPr>
          <p:spPr>
            <a:xfrm>
              <a:off x="292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6"/>
            <p:cNvSpPr/>
            <p:nvPr/>
          </p:nvSpPr>
          <p:spPr>
            <a:xfrm>
              <a:off x="302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6"/>
            <p:cNvSpPr/>
            <p:nvPr/>
          </p:nvSpPr>
          <p:spPr>
            <a:xfrm>
              <a:off x="312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6"/>
            <p:cNvSpPr/>
            <p:nvPr/>
          </p:nvSpPr>
          <p:spPr>
            <a:xfrm>
              <a:off x="322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6"/>
            <p:cNvSpPr/>
            <p:nvPr/>
          </p:nvSpPr>
          <p:spPr>
            <a:xfrm>
              <a:off x="33266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6"/>
            <p:cNvSpPr/>
            <p:nvPr/>
          </p:nvSpPr>
          <p:spPr>
            <a:xfrm>
              <a:off x="342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6"/>
            <p:cNvSpPr/>
            <p:nvPr/>
          </p:nvSpPr>
          <p:spPr>
            <a:xfrm>
              <a:off x="3529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6"/>
            <p:cNvSpPr/>
            <p:nvPr/>
          </p:nvSpPr>
          <p:spPr>
            <a:xfrm>
              <a:off x="3631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6"/>
            <p:cNvSpPr/>
            <p:nvPr/>
          </p:nvSpPr>
          <p:spPr>
            <a:xfrm>
              <a:off x="3732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6"/>
            <p:cNvSpPr/>
            <p:nvPr/>
          </p:nvSpPr>
          <p:spPr>
            <a:xfrm>
              <a:off x="3834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6"/>
            <p:cNvSpPr/>
            <p:nvPr/>
          </p:nvSpPr>
          <p:spPr>
            <a:xfrm>
              <a:off x="39362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6"/>
            <p:cNvSpPr/>
            <p:nvPr/>
          </p:nvSpPr>
          <p:spPr>
            <a:xfrm>
              <a:off x="4037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6"/>
            <p:cNvSpPr/>
            <p:nvPr/>
          </p:nvSpPr>
          <p:spPr>
            <a:xfrm>
              <a:off x="413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6"/>
            <p:cNvSpPr/>
            <p:nvPr/>
          </p:nvSpPr>
          <p:spPr>
            <a:xfrm>
              <a:off x="42407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6"/>
            <p:cNvSpPr/>
            <p:nvPr/>
          </p:nvSpPr>
          <p:spPr>
            <a:xfrm>
              <a:off x="434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6"/>
            <p:cNvSpPr/>
            <p:nvPr/>
          </p:nvSpPr>
          <p:spPr>
            <a:xfrm>
              <a:off x="444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6"/>
            <p:cNvSpPr/>
            <p:nvPr/>
          </p:nvSpPr>
          <p:spPr>
            <a:xfrm>
              <a:off x="454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6"/>
            <p:cNvSpPr/>
            <p:nvPr/>
          </p:nvSpPr>
          <p:spPr>
            <a:xfrm>
              <a:off x="464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6"/>
            <p:cNvSpPr/>
            <p:nvPr/>
          </p:nvSpPr>
          <p:spPr>
            <a:xfrm>
              <a:off x="474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6"/>
            <p:cNvSpPr/>
            <p:nvPr/>
          </p:nvSpPr>
          <p:spPr>
            <a:xfrm>
              <a:off x="485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6"/>
            <p:cNvSpPr/>
            <p:nvPr/>
          </p:nvSpPr>
          <p:spPr>
            <a:xfrm>
              <a:off x="495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6"/>
            <p:cNvSpPr/>
            <p:nvPr/>
          </p:nvSpPr>
          <p:spPr>
            <a:xfrm>
              <a:off x="505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6"/>
            <p:cNvSpPr/>
            <p:nvPr/>
          </p:nvSpPr>
          <p:spPr>
            <a:xfrm>
              <a:off x="515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6"/>
            <p:cNvSpPr/>
            <p:nvPr/>
          </p:nvSpPr>
          <p:spPr>
            <a:xfrm>
              <a:off x="5256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6"/>
            <p:cNvSpPr/>
            <p:nvPr/>
          </p:nvSpPr>
          <p:spPr>
            <a:xfrm>
              <a:off x="535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6"/>
            <p:cNvSpPr/>
            <p:nvPr/>
          </p:nvSpPr>
          <p:spPr>
            <a:xfrm>
              <a:off x="5459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6"/>
            <p:cNvSpPr/>
            <p:nvPr/>
          </p:nvSpPr>
          <p:spPr>
            <a:xfrm>
              <a:off x="5561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6"/>
            <p:cNvSpPr/>
            <p:nvPr/>
          </p:nvSpPr>
          <p:spPr>
            <a:xfrm>
              <a:off x="5662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6"/>
            <p:cNvSpPr/>
            <p:nvPr/>
          </p:nvSpPr>
          <p:spPr>
            <a:xfrm>
              <a:off x="57644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6"/>
            <p:cNvSpPr/>
            <p:nvPr/>
          </p:nvSpPr>
          <p:spPr>
            <a:xfrm>
              <a:off x="58662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6"/>
            <p:cNvSpPr/>
            <p:nvPr/>
          </p:nvSpPr>
          <p:spPr>
            <a:xfrm>
              <a:off x="5967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6"/>
            <p:cNvSpPr/>
            <p:nvPr/>
          </p:nvSpPr>
          <p:spPr>
            <a:xfrm>
              <a:off x="606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6"/>
            <p:cNvSpPr/>
            <p:nvPr/>
          </p:nvSpPr>
          <p:spPr>
            <a:xfrm>
              <a:off x="6171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6"/>
            <p:cNvSpPr/>
            <p:nvPr/>
          </p:nvSpPr>
          <p:spPr>
            <a:xfrm>
              <a:off x="627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6"/>
            <p:cNvSpPr/>
            <p:nvPr/>
          </p:nvSpPr>
          <p:spPr>
            <a:xfrm>
              <a:off x="637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6"/>
            <p:cNvSpPr/>
            <p:nvPr/>
          </p:nvSpPr>
          <p:spPr>
            <a:xfrm>
              <a:off x="647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6"/>
            <p:cNvSpPr/>
            <p:nvPr/>
          </p:nvSpPr>
          <p:spPr>
            <a:xfrm>
              <a:off x="657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6"/>
            <p:cNvSpPr/>
            <p:nvPr/>
          </p:nvSpPr>
          <p:spPr>
            <a:xfrm>
              <a:off x="667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6"/>
            <p:cNvSpPr/>
            <p:nvPr/>
          </p:nvSpPr>
          <p:spPr>
            <a:xfrm>
              <a:off x="678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6"/>
            <p:cNvSpPr/>
            <p:nvPr/>
          </p:nvSpPr>
          <p:spPr>
            <a:xfrm>
              <a:off x="688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6"/>
            <p:cNvSpPr/>
            <p:nvPr/>
          </p:nvSpPr>
          <p:spPr>
            <a:xfrm>
              <a:off x="698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6"/>
            <p:cNvSpPr/>
            <p:nvPr/>
          </p:nvSpPr>
          <p:spPr>
            <a:xfrm>
              <a:off x="708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6"/>
            <p:cNvSpPr/>
            <p:nvPr/>
          </p:nvSpPr>
          <p:spPr>
            <a:xfrm>
              <a:off x="7186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6"/>
            <p:cNvSpPr/>
            <p:nvPr/>
          </p:nvSpPr>
          <p:spPr>
            <a:xfrm>
              <a:off x="728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6"/>
            <p:cNvSpPr/>
            <p:nvPr/>
          </p:nvSpPr>
          <p:spPr>
            <a:xfrm>
              <a:off x="27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7" y="1619"/>
                    <a:pt x="2107" y="1048"/>
                  </a:cubicBezTo>
                  <a:cubicBezTo>
                    <a:pt x="2107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6"/>
            <p:cNvSpPr/>
            <p:nvPr/>
          </p:nvSpPr>
          <p:spPr>
            <a:xfrm>
              <a:off x="3807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60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6"/>
            <p:cNvSpPr/>
            <p:nvPr/>
          </p:nvSpPr>
          <p:spPr>
            <a:xfrm>
              <a:off x="48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6"/>
            <p:cNvSpPr/>
            <p:nvPr/>
          </p:nvSpPr>
          <p:spPr>
            <a:xfrm>
              <a:off x="58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6"/>
            <p:cNvSpPr/>
            <p:nvPr/>
          </p:nvSpPr>
          <p:spPr>
            <a:xfrm>
              <a:off x="68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6"/>
            <p:cNvSpPr/>
            <p:nvPr/>
          </p:nvSpPr>
          <p:spPr>
            <a:xfrm>
              <a:off x="78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6"/>
            <p:cNvSpPr/>
            <p:nvPr/>
          </p:nvSpPr>
          <p:spPr>
            <a:xfrm>
              <a:off x="88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6"/>
            <p:cNvSpPr/>
            <p:nvPr/>
          </p:nvSpPr>
          <p:spPr>
            <a:xfrm>
              <a:off x="99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6"/>
            <p:cNvSpPr/>
            <p:nvPr/>
          </p:nvSpPr>
          <p:spPr>
            <a:xfrm>
              <a:off x="109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60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6"/>
            <p:cNvSpPr/>
            <p:nvPr/>
          </p:nvSpPr>
          <p:spPr>
            <a:xfrm>
              <a:off x="119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6"/>
            <p:cNvSpPr/>
            <p:nvPr/>
          </p:nvSpPr>
          <p:spPr>
            <a:xfrm>
              <a:off x="129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6"/>
            <p:cNvSpPr/>
            <p:nvPr/>
          </p:nvSpPr>
          <p:spPr>
            <a:xfrm>
              <a:off x="1396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6"/>
            <p:cNvSpPr/>
            <p:nvPr/>
          </p:nvSpPr>
          <p:spPr>
            <a:xfrm>
              <a:off x="149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6"/>
            <p:cNvSpPr/>
            <p:nvPr/>
          </p:nvSpPr>
          <p:spPr>
            <a:xfrm>
              <a:off x="1599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6"/>
            <p:cNvSpPr/>
            <p:nvPr/>
          </p:nvSpPr>
          <p:spPr>
            <a:xfrm>
              <a:off x="1701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6"/>
            <p:cNvSpPr/>
            <p:nvPr/>
          </p:nvSpPr>
          <p:spPr>
            <a:xfrm>
              <a:off x="18029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6"/>
            <p:cNvSpPr/>
            <p:nvPr/>
          </p:nvSpPr>
          <p:spPr>
            <a:xfrm>
              <a:off x="19044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60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6"/>
            <p:cNvSpPr/>
            <p:nvPr/>
          </p:nvSpPr>
          <p:spPr>
            <a:xfrm>
              <a:off x="20062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6"/>
            <p:cNvSpPr/>
            <p:nvPr/>
          </p:nvSpPr>
          <p:spPr>
            <a:xfrm>
              <a:off x="2107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6"/>
            <p:cNvSpPr/>
            <p:nvPr/>
          </p:nvSpPr>
          <p:spPr>
            <a:xfrm>
              <a:off x="220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6"/>
            <p:cNvSpPr/>
            <p:nvPr/>
          </p:nvSpPr>
          <p:spPr>
            <a:xfrm>
              <a:off x="2311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6"/>
            <p:cNvSpPr/>
            <p:nvPr/>
          </p:nvSpPr>
          <p:spPr>
            <a:xfrm>
              <a:off x="241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6"/>
            <p:cNvSpPr/>
            <p:nvPr/>
          </p:nvSpPr>
          <p:spPr>
            <a:xfrm>
              <a:off x="251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6"/>
            <p:cNvSpPr/>
            <p:nvPr/>
          </p:nvSpPr>
          <p:spPr>
            <a:xfrm>
              <a:off x="261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6"/>
            <p:cNvSpPr/>
            <p:nvPr/>
          </p:nvSpPr>
          <p:spPr>
            <a:xfrm>
              <a:off x="271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6"/>
            <p:cNvSpPr/>
            <p:nvPr/>
          </p:nvSpPr>
          <p:spPr>
            <a:xfrm>
              <a:off x="281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6"/>
            <p:cNvSpPr/>
            <p:nvPr/>
          </p:nvSpPr>
          <p:spPr>
            <a:xfrm>
              <a:off x="292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6"/>
            <p:cNvSpPr/>
            <p:nvPr/>
          </p:nvSpPr>
          <p:spPr>
            <a:xfrm>
              <a:off x="302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6"/>
            <p:cNvSpPr/>
            <p:nvPr/>
          </p:nvSpPr>
          <p:spPr>
            <a:xfrm>
              <a:off x="312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6"/>
            <p:cNvSpPr/>
            <p:nvPr/>
          </p:nvSpPr>
          <p:spPr>
            <a:xfrm>
              <a:off x="322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6"/>
            <p:cNvSpPr/>
            <p:nvPr/>
          </p:nvSpPr>
          <p:spPr>
            <a:xfrm>
              <a:off x="33266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6"/>
            <p:cNvSpPr/>
            <p:nvPr/>
          </p:nvSpPr>
          <p:spPr>
            <a:xfrm>
              <a:off x="342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6"/>
            <p:cNvSpPr/>
            <p:nvPr/>
          </p:nvSpPr>
          <p:spPr>
            <a:xfrm>
              <a:off x="3529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6"/>
            <p:cNvSpPr/>
            <p:nvPr/>
          </p:nvSpPr>
          <p:spPr>
            <a:xfrm>
              <a:off x="3631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6"/>
            <p:cNvSpPr/>
            <p:nvPr/>
          </p:nvSpPr>
          <p:spPr>
            <a:xfrm>
              <a:off x="3732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6"/>
            <p:cNvSpPr/>
            <p:nvPr/>
          </p:nvSpPr>
          <p:spPr>
            <a:xfrm>
              <a:off x="3834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6"/>
            <p:cNvSpPr/>
            <p:nvPr/>
          </p:nvSpPr>
          <p:spPr>
            <a:xfrm>
              <a:off x="39362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6"/>
            <p:cNvSpPr/>
            <p:nvPr/>
          </p:nvSpPr>
          <p:spPr>
            <a:xfrm>
              <a:off x="4037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6"/>
            <p:cNvSpPr/>
            <p:nvPr/>
          </p:nvSpPr>
          <p:spPr>
            <a:xfrm>
              <a:off x="413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6"/>
            <p:cNvSpPr/>
            <p:nvPr/>
          </p:nvSpPr>
          <p:spPr>
            <a:xfrm>
              <a:off x="42407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6"/>
            <p:cNvSpPr/>
            <p:nvPr/>
          </p:nvSpPr>
          <p:spPr>
            <a:xfrm>
              <a:off x="434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6"/>
            <p:cNvSpPr/>
            <p:nvPr/>
          </p:nvSpPr>
          <p:spPr>
            <a:xfrm>
              <a:off x="444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6"/>
            <p:cNvSpPr/>
            <p:nvPr/>
          </p:nvSpPr>
          <p:spPr>
            <a:xfrm>
              <a:off x="454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6"/>
            <p:cNvSpPr/>
            <p:nvPr/>
          </p:nvSpPr>
          <p:spPr>
            <a:xfrm>
              <a:off x="464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6"/>
            <p:cNvSpPr/>
            <p:nvPr/>
          </p:nvSpPr>
          <p:spPr>
            <a:xfrm>
              <a:off x="474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6"/>
            <p:cNvSpPr/>
            <p:nvPr/>
          </p:nvSpPr>
          <p:spPr>
            <a:xfrm>
              <a:off x="485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6"/>
            <p:cNvSpPr/>
            <p:nvPr/>
          </p:nvSpPr>
          <p:spPr>
            <a:xfrm>
              <a:off x="495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6"/>
            <p:cNvSpPr/>
            <p:nvPr/>
          </p:nvSpPr>
          <p:spPr>
            <a:xfrm>
              <a:off x="505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6"/>
            <p:cNvSpPr/>
            <p:nvPr/>
          </p:nvSpPr>
          <p:spPr>
            <a:xfrm>
              <a:off x="515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6"/>
            <p:cNvSpPr/>
            <p:nvPr/>
          </p:nvSpPr>
          <p:spPr>
            <a:xfrm>
              <a:off x="5256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6"/>
            <p:cNvSpPr/>
            <p:nvPr/>
          </p:nvSpPr>
          <p:spPr>
            <a:xfrm>
              <a:off x="535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6"/>
            <p:cNvSpPr/>
            <p:nvPr/>
          </p:nvSpPr>
          <p:spPr>
            <a:xfrm>
              <a:off x="5459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6"/>
            <p:cNvSpPr/>
            <p:nvPr/>
          </p:nvSpPr>
          <p:spPr>
            <a:xfrm>
              <a:off x="5561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6"/>
            <p:cNvSpPr/>
            <p:nvPr/>
          </p:nvSpPr>
          <p:spPr>
            <a:xfrm>
              <a:off x="5662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6"/>
            <p:cNvSpPr/>
            <p:nvPr/>
          </p:nvSpPr>
          <p:spPr>
            <a:xfrm>
              <a:off x="57644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6"/>
            <p:cNvSpPr/>
            <p:nvPr/>
          </p:nvSpPr>
          <p:spPr>
            <a:xfrm>
              <a:off x="58662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6"/>
            <p:cNvSpPr/>
            <p:nvPr/>
          </p:nvSpPr>
          <p:spPr>
            <a:xfrm>
              <a:off x="5967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6"/>
            <p:cNvSpPr/>
            <p:nvPr/>
          </p:nvSpPr>
          <p:spPr>
            <a:xfrm>
              <a:off x="606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6"/>
            <p:cNvSpPr/>
            <p:nvPr/>
          </p:nvSpPr>
          <p:spPr>
            <a:xfrm>
              <a:off x="6171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6"/>
            <p:cNvSpPr/>
            <p:nvPr/>
          </p:nvSpPr>
          <p:spPr>
            <a:xfrm>
              <a:off x="627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6"/>
            <p:cNvSpPr/>
            <p:nvPr/>
          </p:nvSpPr>
          <p:spPr>
            <a:xfrm>
              <a:off x="637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6"/>
            <p:cNvSpPr/>
            <p:nvPr/>
          </p:nvSpPr>
          <p:spPr>
            <a:xfrm>
              <a:off x="647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6"/>
            <p:cNvSpPr/>
            <p:nvPr/>
          </p:nvSpPr>
          <p:spPr>
            <a:xfrm>
              <a:off x="657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6"/>
            <p:cNvSpPr/>
            <p:nvPr/>
          </p:nvSpPr>
          <p:spPr>
            <a:xfrm>
              <a:off x="667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6"/>
            <p:cNvSpPr/>
            <p:nvPr/>
          </p:nvSpPr>
          <p:spPr>
            <a:xfrm>
              <a:off x="678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6"/>
            <p:cNvSpPr/>
            <p:nvPr/>
          </p:nvSpPr>
          <p:spPr>
            <a:xfrm>
              <a:off x="688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6"/>
            <p:cNvSpPr/>
            <p:nvPr/>
          </p:nvSpPr>
          <p:spPr>
            <a:xfrm>
              <a:off x="698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6"/>
            <p:cNvSpPr/>
            <p:nvPr/>
          </p:nvSpPr>
          <p:spPr>
            <a:xfrm>
              <a:off x="708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6"/>
            <p:cNvSpPr/>
            <p:nvPr/>
          </p:nvSpPr>
          <p:spPr>
            <a:xfrm>
              <a:off x="7186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6"/>
            <p:cNvSpPr/>
            <p:nvPr/>
          </p:nvSpPr>
          <p:spPr>
            <a:xfrm>
              <a:off x="728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6"/>
            <p:cNvSpPr/>
            <p:nvPr/>
          </p:nvSpPr>
          <p:spPr>
            <a:xfrm>
              <a:off x="27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6"/>
            <p:cNvSpPr/>
            <p:nvPr/>
          </p:nvSpPr>
          <p:spPr>
            <a:xfrm>
              <a:off x="3807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6"/>
            <p:cNvSpPr/>
            <p:nvPr/>
          </p:nvSpPr>
          <p:spPr>
            <a:xfrm>
              <a:off x="48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6"/>
            <p:cNvSpPr/>
            <p:nvPr/>
          </p:nvSpPr>
          <p:spPr>
            <a:xfrm>
              <a:off x="58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6"/>
            <p:cNvSpPr/>
            <p:nvPr/>
          </p:nvSpPr>
          <p:spPr>
            <a:xfrm>
              <a:off x="68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6"/>
            <p:cNvSpPr/>
            <p:nvPr/>
          </p:nvSpPr>
          <p:spPr>
            <a:xfrm>
              <a:off x="78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6"/>
            <p:cNvSpPr/>
            <p:nvPr/>
          </p:nvSpPr>
          <p:spPr>
            <a:xfrm>
              <a:off x="88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6"/>
            <p:cNvSpPr/>
            <p:nvPr/>
          </p:nvSpPr>
          <p:spPr>
            <a:xfrm>
              <a:off x="99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6"/>
            <p:cNvSpPr/>
            <p:nvPr/>
          </p:nvSpPr>
          <p:spPr>
            <a:xfrm>
              <a:off x="109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6"/>
            <p:cNvSpPr/>
            <p:nvPr/>
          </p:nvSpPr>
          <p:spPr>
            <a:xfrm>
              <a:off x="119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6"/>
            <p:cNvSpPr/>
            <p:nvPr/>
          </p:nvSpPr>
          <p:spPr>
            <a:xfrm>
              <a:off x="129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6"/>
            <p:cNvSpPr/>
            <p:nvPr/>
          </p:nvSpPr>
          <p:spPr>
            <a:xfrm>
              <a:off x="1396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6"/>
            <p:cNvSpPr/>
            <p:nvPr/>
          </p:nvSpPr>
          <p:spPr>
            <a:xfrm>
              <a:off x="149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6"/>
            <p:cNvSpPr/>
            <p:nvPr/>
          </p:nvSpPr>
          <p:spPr>
            <a:xfrm>
              <a:off x="1599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6"/>
            <p:cNvSpPr/>
            <p:nvPr/>
          </p:nvSpPr>
          <p:spPr>
            <a:xfrm>
              <a:off x="1701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6"/>
            <p:cNvSpPr/>
            <p:nvPr/>
          </p:nvSpPr>
          <p:spPr>
            <a:xfrm>
              <a:off x="18029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6"/>
            <p:cNvSpPr/>
            <p:nvPr/>
          </p:nvSpPr>
          <p:spPr>
            <a:xfrm>
              <a:off x="19044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6"/>
            <p:cNvSpPr/>
            <p:nvPr/>
          </p:nvSpPr>
          <p:spPr>
            <a:xfrm>
              <a:off x="20062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6"/>
            <p:cNvSpPr/>
            <p:nvPr/>
          </p:nvSpPr>
          <p:spPr>
            <a:xfrm>
              <a:off x="2107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6"/>
            <p:cNvSpPr/>
            <p:nvPr/>
          </p:nvSpPr>
          <p:spPr>
            <a:xfrm>
              <a:off x="220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6"/>
            <p:cNvSpPr/>
            <p:nvPr/>
          </p:nvSpPr>
          <p:spPr>
            <a:xfrm>
              <a:off x="2311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6"/>
            <p:cNvSpPr/>
            <p:nvPr/>
          </p:nvSpPr>
          <p:spPr>
            <a:xfrm>
              <a:off x="241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6"/>
            <p:cNvSpPr/>
            <p:nvPr/>
          </p:nvSpPr>
          <p:spPr>
            <a:xfrm>
              <a:off x="251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6"/>
            <p:cNvSpPr/>
            <p:nvPr/>
          </p:nvSpPr>
          <p:spPr>
            <a:xfrm>
              <a:off x="261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6"/>
            <p:cNvSpPr/>
            <p:nvPr/>
          </p:nvSpPr>
          <p:spPr>
            <a:xfrm>
              <a:off x="271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6"/>
            <p:cNvSpPr/>
            <p:nvPr/>
          </p:nvSpPr>
          <p:spPr>
            <a:xfrm>
              <a:off x="281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6"/>
            <p:cNvSpPr/>
            <p:nvPr/>
          </p:nvSpPr>
          <p:spPr>
            <a:xfrm>
              <a:off x="292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6"/>
            <p:cNvSpPr/>
            <p:nvPr/>
          </p:nvSpPr>
          <p:spPr>
            <a:xfrm>
              <a:off x="302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6"/>
            <p:cNvSpPr/>
            <p:nvPr/>
          </p:nvSpPr>
          <p:spPr>
            <a:xfrm>
              <a:off x="312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6"/>
            <p:cNvSpPr/>
            <p:nvPr/>
          </p:nvSpPr>
          <p:spPr>
            <a:xfrm>
              <a:off x="322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6"/>
            <p:cNvSpPr/>
            <p:nvPr/>
          </p:nvSpPr>
          <p:spPr>
            <a:xfrm>
              <a:off x="33266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6"/>
            <p:cNvSpPr/>
            <p:nvPr/>
          </p:nvSpPr>
          <p:spPr>
            <a:xfrm>
              <a:off x="342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6"/>
            <p:cNvSpPr/>
            <p:nvPr/>
          </p:nvSpPr>
          <p:spPr>
            <a:xfrm>
              <a:off x="3529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6"/>
            <p:cNvSpPr/>
            <p:nvPr/>
          </p:nvSpPr>
          <p:spPr>
            <a:xfrm>
              <a:off x="3631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6"/>
            <p:cNvSpPr/>
            <p:nvPr/>
          </p:nvSpPr>
          <p:spPr>
            <a:xfrm>
              <a:off x="3732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6"/>
            <p:cNvSpPr/>
            <p:nvPr/>
          </p:nvSpPr>
          <p:spPr>
            <a:xfrm>
              <a:off x="3834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6"/>
            <p:cNvSpPr/>
            <p:nvPr/>
          </p:nvSpPr>
          <p:spPr>
            <a:xfrm>
              <a:off x="39362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6"/>
            <p:cNvSpPr/>
            <p:nvPr/>
          </p:nvSpPr>
          <p:spPr>
            <a:xfrm>
              <a:off x="4037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6"/>
            <p:cNvSpPr/>
            <p:nvPr/>
          </p:nvSpPr>
          <p:spPr>
            <a:xfrm>
              <a:off x="413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6"/>
            <p:cNvSpPr/>
            <p:nvPr/>
          </p:nvSpPr>
          <p:spPr>
            <a:xfrm>
              <a:off x="42407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6"/>
            <p:cNvSpPr/>
            <p:nvPr/>
          </p:nvSpPr>
          <p:spPr>
            <a:xfrm>
              <a:off x="434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6"/>
            <p:cNvSpPr/>
            <p:nvPr/>
          </p:nvSpPr>
          <p:spPr>
            <a:xfrm>
              <a:off x="444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6"/>
            <p:cNvSpPr/>
            <p:nvPr/>
          </p:nvSpPr>
          <p:spPr>
            <a:xfrm>
              <a:off x="454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6"/>
            <p:cNvSpPr/>
            <p:nvPr/>
          </p:nvSpPr>
          <p:spPr>
            <a:xfrm>
              <a:off x="464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6"/>
            <p:cNvSpPr/>
            <p:nvPr/>
          </p:nvSpPr>
          <p:spPr>
            <a:xfrm>
              <a:off x="474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6"/>
            <p:cNvSpPr/>
            <p:nvPr/>
          </p:nvSpPr>
          <p:spPr>
            <a:xfrm>
              <a:off x="485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6"/>
            <p:cNvSpPr/>
            <p:nvPr/>
          </p:nvSpPr>
          <p:spPr>
            <a:xfrm>
              <a:off x="495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6"/>
            <p:cNvSpPr/>
            <p:nvPr/>
          </p:nvSpPr>
          <p:spPr>
            <a:xfrm>
              <a:off x="505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6"/>
            <p:cNvSpPr/>
            <p:nvPr/>
          </p:nvSpPr>
          <p:spPr>
            <a:xfrm>
              <a:off x="515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6"/>
            <p:cNvSpPr/>
            <p:nvPr/>
          </p:nvSpPr>
          <p:spPr>
            <a:xfrm>
              <a:off x="5256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6"/>
            <p:cNvSpPr/>
            <p:nvPr/>
          </p:nvSpPr>
          <p:spPr>
            <a:xfrm>
              <a:off x="535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6"/>
            <p:cNvSpPr/>
            <p:nvPr/>
          </p:nvSpPr>
          <p:spPr>
            <a:xfrm>
              <a:off x="5459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6"/>
            <p:cNvSpPr/>
            <p:nvPr/>
          </p:nvSpPr>
          <p:spPr>
            <a:xfrm>
              <a:off x="5561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6"/>
            <p:cNvSpPr/>
            <p:nvPr/>
          </p:nvSpPr>
          <p:spPr>
            <a:xfrm>
              <a:off x="5662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6"/>
            <p:cNvSpPr/>
            <p:nvPr/>
          </p:nvSpPr>
          <p:spPr>
            <a:xfrm>
              <a:off x="57644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6"/>
            <p:cNvSpPr/>
            <p:nvPr/>
          </p:nvSpPr>
          <p:spPr>
            <a:xfrm>
              <a:off x="58662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6"/>
            <p:cNvSpPr/>
            <p:nvPr/>
          </p:nvSpPr>
          <p:spPr>
            <a:xfrm>
              <a:off x="5967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6"/>
            <p:cNvSpPr/>
            <p:nvPr/>
          </p:nvSpPr>
          <p:spPr>
            <a:xfrm>
              <a:off x="606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6"/>
            <p:cNvSpPr/>
            <p:nvPr/>
          </p:nvSpPr>
          <p:spPr>
            <a:xfrm>
              <a:off x="6171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6"/>
            <p:cNvSpPr/>
            <p:nvPr/>
          </p:nvSpPr>
          <p:spPr>
            <a:xfrm>
              <a:off x="627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6"/>
            <p:cNvSpPr/>
            <p:nvPr/>
          </p:nvSpPr>
          <p:spPr>
            <a:xfrm>
              <a:off x="637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6"/>
            <p:cNvSpPr/>
            <p:nvPr/>
          </p:nvSpPr>
          <p:spPr>
            <a:xfrm>
              <a:off x="647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6"/>
            <p:cNvSpPr/>
            <p:nvPr/>
          </p:nvSpPr>
          <p:spPr>
            <a:xfrm>
              <a:off x="657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6"/>
            <p:cNvSpPr/>
            <p:nvPr/>
          </p:nvSpPr>
          <p:spPr>
            <a:xfrm>
              <a:off x="667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6"/>
            <p:cNvSpPr/>
            <p:nvPr/>
          </p:nvSpPr>
          <p:spPr>
            <a:xfrm>
              <a:off x="678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6"/>
            <p:cNvSpPr/>
            <p:nvPr/>
          </p:nvSpPr>
          <p:spPr>
            <a:xfrm>
              <a:off x="688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6"/>
            <p:cNvSpPr/>
            <p:nvPr/>
          </p:nvSpPr>
          <p:spPr>
            <a:xfrm>
              <a:off x="698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6"/>
            <p:cNvSpPr/>
            <p:nvPr/>
          </p:nvSpPr>
          <p:spPr>
            <a:xfrm>
              <a:off x="708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6"/>
            <p:cNvSpPr/>
            <p:nvPr/>
          </p:nvSpPr>
          <p:spPr>
            <a:xfrm>
              <a:off x="7186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6"/>
            <p:cNvSpPr/>
            <p:nvPr/>
          </p:nvSpPr>
          <p:spPr>
            <a:xfrm>
              <a:off x="728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6"/>
            <p:cNvSpPr/>
            <p:nvPr/>
          </p:nvSpPr>
          <p:spPr>
            <a:xfrm>
              <a:off x="27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6"/>
            <p:cNvSpPr/>
            <p:nvPr/>
          </p:nvSpPr>
          <p:spPr>
            <a:xfrm>
              <a:off x="3807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6"/>
            <p:cNvSpPr/>
            <p:nvPr/>
          </p:nvSpPr>
          <p:spPr>
            <a:xfrm>
              <a:off x="48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6"/>
            <p:cNvSpPr/>
            <p:nvPr/>
          </p:nvSpPr>
          <p:spPr>
            <a:xfrm>
              <a:off x="58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6"/>
            <p:cNvSpPr/>
            <p:nvPr/>
          </p:nvSpPr>
          <p:spPr>
            <a:xfrm>
              <a:off x="68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6"/>
            <p:cNvSpPr/>
            <p:nvPr/>
          </p:nvSpPr>
          <p:spPr>
            <a:xfrm>
              <a:off x="78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6"/>
            <p:cNvSpPr/>
            <p:nvPr/>
          </p:nvSpPr>
          <p:spPr>
            <a:xfrm>
              <a:off x="88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6"/>
            <p:cNvSpPr/>
            <p:nvPr/>
          </p:nvSpPr>
          <p:spPr>
            <a:xfrm>
              <a:off x="99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6"/>
            <p:cNvSpPr/>
            <p:nvPr/>
          </p:nvSpPr>
          <p:spPr>
            <a:xfrm>
              <a:off x="109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6"/>
            <p:cNvSpPr/>
            <p:nvPr/>
          </p:nvSpPr>
          <p:spPr>
            <a:xfrm>
              <a:off x="119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6"/>
            <p:cNvSpPr/>
            <p:nvPr/>
          </p:nvSpPr>
          <p:spPr>
            <a:xfrm>
              <a:off x="129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6"/>
            <p:cNvSpPr/>
            <p:nvPr/>
          </p:nvSpPr>
          <p:spPr>
            <a:xfrm>
              <a:off x="1396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6"/>
            <p:cNvSpPr/>
            <p:nvPr/>
          </p:nvSpPr>
          <p:spPr>
            <a:xfrm>
              <a:off x="149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6"/>
            <p:cNvSpPr/>
            <p:nvPr/>
          </p:nvSpPr>
          <p:spPr>
            <a:xfrm>
              <a:off x="1599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6"/>
            <p:cNvSpPr/>
            <p:nvPr/>
          </p:nvSpPr>
          <p:spPr>
            <a:xfrm>
              <a:off x="1701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6"/>
            <p:cNvSpPr/>
            <p:nvPr/>
          </p:nvSpPr>
          <p:spPr>
            <a:xfrm>
              <a:off x="18029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6"/>
            <p:cNvSpPr/>
            <p:nvPr/>
          </p:nvSpPr>
          <p:spPr>
            <a:xfrm>
              <a:off x="19044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6"/>
            <p:cNvSpPr/>
            <p:nvPr/>
          </p:nvSpPr>
          <p:spPr>
            <a:xfrm>
              <a:off x="20062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6"/>
            <p:cNvSpPr/>
            <p:nvPr/>
          </p:nvSpPr>
          <p:spPr>
            <a:xfrm>
              <a:off x="2107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6"/>
            <p:cNvSpPr/>
            <p:nvPr/>
          </p:nvSpPr>
          <p:spPr>
            <a:xfrm>
              <a:off x="220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6"/>
            <p:cNvSpPr/>
            <p:nvPr/>
          </p:nvSpPr>
          <p:spPr>
            <a:xfrm>
              <a:off x="2311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6"/>
            <p:cNvSpPr/>
            <p:nvPr/>
          </p:nvSpPr>
          <p:spPr>
            <a:xfrm>
              <a:off x="241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6"/>
            <p:cNvSpPr/>
            <p:nvPr/>
          </p:nvSpPr>
          <p:spPr>
            <a:xfrm>
              <a:off x="251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6"/>
            <p:cNvSpPr/>
            <p:nvPr/>
          </p:nvSpPr>
          <p:spPr>
            <a:xfrm>
              <a:off x="261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6"/>
            <p:cNvSpPr/>
            <p:nvPr/>
          </p:nvSpPr>
          <p:spPr>
            <a:xfrm>
              <a:off x="271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6"/>
            <p:cNvSpPr/>
            <p:nvPr/>
          </p:nvSpPr>
          <p:spPr>
            <a:xfrm>
              <a:off x="281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6"/>
            <p:cNvSpPr/>
            <p:nvPr/>
          </p:nvSpPr>
          <p:spPr>
            <a:xfrm>
              <a:off x="292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6"/>
            <p:cNvSpPr/>
            <p:nvPr/>
          </p:nvSpPr>
          <p:spPr>
            <a:xfrm>
              <a:off x="302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6"/>
            <p:cNvSpPr/>
            <p:nvPr/>
          </p:nvSpPr>
          <p:spPr>
            <a:xfrm>
              <a:off x="312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6"/>
            <p:cNvSpPr/>
            <p:nvPr/>
          </p:nvSpPr>
          <p:spPr>
            <a:xfrm>
              <a:off x="322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6"/>
            <p:cNvSpPr/>
            <p:nvPr/>
          </p:nvSpPr>
          <p:spPr>
            <a:xfrm>
              <a:off x="33266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6"/>
            <p:cNvSpPr/>
            <p:nvPr/>
          </p:nvSpPr>
          <p:spPr>
            <a:xfrm>
              <a:off x="342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6"/>
            <p:cNvSpPr/>
            <p:nvPr/>
          </p:nvSpPr>
          <p:spPr>
            <a:xfrm>
              <a:off x="3529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6"/>
            <p:cNvSpPr/>
            <p:nvPr/>
          </p:nvSpPr>
          <p:spPr>
            <a:xfrm>
              <a:off x="3631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6"/>
            <p:cNvSpPr/>
            <p:nvPr/>
          </p:nvSpPr>
          <p:spPr>
            <a:xfrm>
              <a:off x="3732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6"/>
            <p:cNvSpPr/>
            <p:nvPr/>
          </p:nvSpPr>
          <p:spPr>
            <a:xfrm>
              <a:off x="3834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6"/>
            <p:cNvSpPr/>
            <p:nvPr/>
          </p:nvSpPr>
          <p:spPr>
            <a:xfrm>
              <a:off x="39362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6"/>
            <p:cNvSpPr/>
            <p:nvPr/>
          </p:nvSpPr>
          <p:spPr>
            <a:xfrm>
              <a:off x="4037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6"/>
            <p:cNvSpPr/>
            <p:nvPr/>
          </p:nvSpPr>
          <p:spPr>
            <a:xfrm>
              <a:off x="413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6"/>
            <p:cNvSpPr/>
            <p:nvPr/>
          </p:nvSpPr>
          <p:spPr>
            <a:xfrm>
              <a:off x="42407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6"/>
            <p:cNvSpPr/>
            <p:nvPr/>
          </p:nvSpPr>
          <p:spPr>
            <a:xfrm>
              <a:off x="434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6"/>
            <p:cNvSpPr/>
            <p:nvPr/>
          </p:nvSpPr>
          <p:spPr>
            <a:xfrm>
              <a:off x="444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6"/>
            <p:cNvSpPr/>
            <p:nvPr/>
          </p:nvSpPr>
          <p:spPr>
            <a:xfrm>
              <a:off x="454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6"/>
            <p:cNvSpPr/>
            <p:nvPr/>
          </p:nvSpPr>
          <p:spPr>
            <a:xfrm>
              <a:off x="464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6"/>
            <p:cNvSpPr/>
            <p:nvPr/>
          </p:nvSpPr>
          <p:spPr>
            <a:xfrm>
              <a:off x="474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6"/>
            <p:cNvSpPr/>
            <p:nvPr/>
          </p:nvSpPr>
          <p:spPr>
            <a:xfrm>
              <a:off x="485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6"/>
            <p:cNvSpPr/>
            <p:nvPr/>
          </p:nvSpPr>
          <p:spPr>
            <a:xfrm>
              <a:off x="495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6"/>
            <p:cNvSpPr/>
            <p:nvPr/>
          </p:nvSpPr>
          <p:spPr>
            <a:xfrm>
              <a:off x="505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6"/>
            <p:cNvSpPr/>
            <p:nvPr/>
          </p:nvSpPr>
          <p:spPr>
            <a:xfrm>
              <a:off x="515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6"/>
            <p:cNvSpPr/>
            <p:nvPr/>
          </p:nvSpPr>
          <p:spPr>
            <a:xfrm>
              <a:off x="5256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6"/>
            <p:cNvSpPr/>
            <p:nvPr/>
          </p:nvSpPr>
          <p:spPr>
            <a:xfrm>
              <a:off x="535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6"/>
            <p:cNvSpPr/>
            <p:nvPr/>
          </p:nvSpPr>
          <p:spPr>
            <a:xfrm>
              <a:off x="5459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6"/>
            <p:cNvSpPr/>
            <p:nvPr/>
          </p:nvSpPr>
          <p:spPr>
            <a:xfrm>
              <a:off x="5561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6"/>
            <p:cNvSpPr/>
            <p:nvPr/>
          </p:nvSpPr>
          <p:spPr>
            <a:xfrm>
              <a:off x="5662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6"/>
            <p:cNvSpPr/>
            <p:nvPr/>
          </p:nvSpPr>
          <p:spPr>
            <a:xfrm>
              <a:off x="57644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6"/>
            <p:cNvSpPr/>
            <p:nvPr/>
          </p:nvSpPr>
          <p:spPr>
            <a:xfrm>
              <a:off x="58662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6"/>
            <p:cNvSpPr/>
            <p:nvPr/>
          </p:nvSpPr>
          <p:spPr>
            <a:xfrm>
              <a:off x="5967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6"/>
            <p:cNvSpPr/>
            <p:nvPr/>
          </p:nvSpPr>
          <p:spPr>
            <a:xfrm>
              <a:off x="606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6"/>
            <p:cNvSpPr/>
            <p:nvPr/>
          </p:nvSpPr>
          <p:spPr>
            <a:xfrm>
              <a:off x="6171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6"/>
            <p:cNvSpPr/>
            <p:nvPr/>
          </p:nvSpPr>
          <p:spPr>
            <a:xfrm>
              <a:off x="627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6"/>
            <p:cNvSpPr/>
            <p:nvPr/>
          </p:nvSpPr>
          <p:spPr>
            <a:xfrm>
              <a:off x="637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6"/>
            <p:cNvSpPr/>
            <p:nvPr/>
          </p:nvSpPr>
          <p:spPr>
            <a:xfrm>
              <a:off x="647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6"/>
            <p:cNvSpPr/>
            <p:nvPr/>
          </p:nvSpPr>
          <p:spPr>
            <a:xfrm>
              <a:off x="657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6"/>
            <p:cNvSpPr/>
            <p:nvPr/>
          </p:nvSpPr>
          <p:spPr>
            <a:xfrm>
              <a:off x="667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6"/>
            <p:cNvSpPr/>
            <p:nvPr/>
          </p:nvSpPr>
          <p:spPr>
            <a:xfrm>
              <a:off x="678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6"/>
            <p:cNvSpPr/>
            <p:nvPr/>
          </p:nvSpPr>
          <p:spPr>
            <a:xfrm>
              <a:off x="688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6"/>
            <p:cNvSpPr/>
            <p:nvPr/>
          </p:nvSpPr>
          <p:spPr>
            <a:xfrm>
              <a:off x="698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6"/>
            <p:cNvSpPr/>
            <p:nvPr/>
          </p:nvSpPr>
          <p:spPr>
            <a:xfrm>
              <a:off x="708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6"/>
            <p:cNvSpPr/>
            <p:nvPr/>
          </p:nvSpPr>
          <p:spPr>
            <a:xfrm>
              <a:off x="7186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6"/>
            <p:cNvSpPr/>
            <p:nvPr/>
          </p:nvSpPr>
          <p:spPr>
            <a:xfrm>
              <a:off x="728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6"/>
            <p:cNvSpPr/>
            <p:nvPr/>
          </p:nvSpPr>
          <p:spPr>
            <a:xfrm>
              <a:off x="27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6"/>
            <p:cNvSpPr/>
            <p:nvPr/>
          </p:nvSpPr>
          <p:spPr>
            <a:xfrm>
              <a:off x="3807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6"/>
            <p:cNvSpPr/>
            <p:nvPr/>
          </p:nvSpPr>
          <p:spPr>
            <a:xfrm>
              <a:off x="48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6"/>
            <p:cNvSpPr/>
            <p:nvPr/>
          </p:nvSpPr>
          <p:spPr>
            <a:xfrm>
              <a:off x="58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6"/>
            <p:cNvSpPr/>
            <p:nvPr/>
          </p:nvSpPr>
          <p:spPr>
            <a:xfrm>
              <a:off x="68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6"/>
            <p:cNvSpPr/>
            <p:nvPr/>
          </p:nvSpPr>
          <p:spPr>
            <a:xfrm>
              <a:off x="78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6"/>
            <p:cNvSpPr/>
            <p:nvPr/>
          </p:nvSpPr>
          <p:spPr>
            <a:xfrm>
              <a:off x="88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6"/>
            <p:cNvSpPr/>
            <p:nvPr/>
          </p:nvSpPr>
          <p:spPr>
            <a:xfrm>
              <a:off x="99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6"/>
            <p:cNvSpPr/>
            <p:nvPr/>
          </p:nvSpPr>
          <p:spPr>
            <a:xfrm>
              <a:off x="109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6"/>
            <p:cNvSpPr/>
            <p:nvPr/>
          </p:nvSpPr>
          <p:spPr>
            <a:xfrm>
              <a:off x="119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6"/>
            <p:cNvSpPr/>
            <p:nvPr/>
          </p:nvSpPr>
          <p:spPr>
            <a:xfrm>
              <a:off x="129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6"/>
            <p:cNvSpPr/>
            <p:nvPr/>
          </p:nvSpPr>
          <p:spPr>
            <a:xfrm>
              <a:off x="1396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6"/>
            <p:cNvSpPr/>
            <p:nvPr/>
          </p:nvSpPr>
          <p:spPr>
            <a:xfrm>
              <a:off x="149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6"/>
            <p:cNvSpPr/>
            <p:nvPr/>
          </p:nvSpPr>
          <p:spPr>
            <a:xfrm>
              <a:off x="1599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6"/>
            <p:cNvSpPr/>
            <p:nvPr/>
          </p:nvSpPr>
          <p:spPr>
            <a:xfrm>
              <a:off x="1701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6"/>
            <p:cNvSpPr/>
            <p:nvPr/>
          </p:nvSpPr>
          <p:spPr>
            <a:xfrm>
              <a:off x="18029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6"/>
            <p:cNvSpPr/>
            <p:nvPr/>
          </p:nvSpPr>
          <p:spPr>
            <a:xfrm>
              <a:off x="19044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6"/>
            <p:cNvSpPr/>
            <p:nvPr/>
          </p:nvSpPr>
          <p:spPr>
            <a:xfrm>
              <a:off x="20062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6"/>
            <p:cNvSpPr/>
            <p:nvPr/>
          </p:nvSpPr>
          <p:spPr>
            <a:xfrm>
              <a:off x="2107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6"/>
            <p:cNvSpPr/>
            <p:nvPr/>
          </p:nvSpPr>
          <p:spPr>
            <a:xfrm>
              <a:off x="220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6"/>
            <p:cNvSpPr/>
            <p:nvPr/>
          </p:nvSpPr>
          <p:spPr>
            <a:xfrm>
              <a:off x="2311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6"/>
            <p:cNvSpPr/>
            <p:nvPr/>
          </p:nvSpPr>
          <p:spPr>
            <a:xfrm>
              <a:off x="241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6"/>
            <p:cNvSpPr/>
            <p:nvPr/>
          </p:nvSpPr>
          <p:spPr>
            <a:xfrm>
              <a:off x="251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6"/>
            <p:cNvSpPr/>
            <p:nvPr/>
          </p:nvSpPr>
          <p:spPr>
            <a:xfrm>
              <a:off x="261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6"/>
            <p:cNvSpPr/>
            <p:nvPr/>
          </p:nvSpPr>
          <p:spPr>
            <a:xfrm>
              <a:off x="271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6"/>
            <p:cNvSpPr/>
            <p:nvPr/>
          </p:nvSpPr>
          <p:spPr>
            <a:xfrm>
              <a:off x="281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6"/>
            <p:cNvSpPr/>
            <p:nvPr/>
          </p:nvSpPr>
          <p:spPr>
            <a:xfrm>
              <a:off x="292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6"/>
            <p:cNvSpPr/>
            <p:nvPr/>
          </p:nvSpPr>
          <p:spPr>
            <a:xfrm>
              <a:off x="302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6"/>
            <p:cNvSpPr/>
            <p:nvPr/>
          </p:nvSpPr>
          <p:spPr>
            <a:xfrm>
              <a:off x="312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6"/>
            <p:cNvSpPr/>
            <p:nvPr/>
          </p:nvSpPr>
          <p:spPr>
            <a:xfrm>
              <a:off x="322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6"/>
            <p:cNvSpPr/>
            <p:nvPr/>
          </p:nvSpPr>
          <p:spPr>
            <a:xfrm>
              <a:off x="33266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6"/>
            <p:cNvSpPr/>
            <p:nvPr/>
          </p:nvSpPr>
          <p:spPr>
            <a:xfrm>
              <a:off x="342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6"/>
            <p:cNvSpPr/>
            <p:nvPr/>
          </p:nvSpPr>
          <p:spPr>
            <a:xfrm>
              <a:off x="3529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6"/>
            <p:cNvSpPr/>
            <p:nvPr/>
          </p:nvSpPr>
          <p:spPr>
            <a:xfrm>
              <a:off x="3631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6"/>
            <p:cNvSpPr/>
            <p:nvPr/>
          </p:nvSpPr>
          <p:spPr>
            <a:xfrm>
              <a:off x="3732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6"/>
            <p:cNvSpPr/>
            <p:nvPr/>
          </p:nvSpPr>
          <p:spPr>
            <a:xfrm>
              <a:off x="3834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6"/>
            <p:cNvSpPr/>
            <p:nvPr/>
          </p:nvSpPr>
          <p:spPr>
            <a:xfrm>
              <a:off x="39362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6"/>
            <p:cNvSpPr/>
            <p:nvPr/>
          </p:nvSpPr>
          <p:spPr>
            <a:xfrm>
              <a:off x="4037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6"/>
            <p:cNvSpPr/>
            <p:nvPr/>
          </p:nvSpPr>
          <p:spPr>
            <a:xfrm>
              <a:off x="413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6"/>
            <p:cNvSpPr/>
            <p:nvPr/>
          </p:nvSpPr>
          <p:spPr>
            <a:xfrm>
              <a:off x="42407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6"/>
            <p:cNvSpPr/>
            <p:nvPr/>
          </p:nvSpPr>
          <p:spPr>
            <a:xfrm>
              <a:off x="434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6"/>
            <p:cNvSpPr/>
            <p:nvPr/>
          </p:nvSpPr>
          <p:spPr>
            <a:xfrm>
              <a:off x="444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6"/>
            <p:cNvSpPr/>
            <p:nvPr/>
          </p:nvSpPr>
          <p:spPr>
            <a:xfrm>
              <a:off x="454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6"/>
            <p:cNvSpPr/>
            <p:nvPr/>
          </p:nvSpPr>
          <p:spPr>
            <a:xfrm>
              <a:off x="464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0" name="Google Shape;8690;p6"/>
            <p:cNvSpPr/>
            <p:nvPr/>
          </p:nvSpPr>
          <p:spPr>
            <a:xfrm>
              <a:off x="474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6"/>
            <p:cNvSpPr/>
            <p:nvPr/>
          </p:nvSpPr>
          <p:spPr>
            <a:xfrm>
              <a:off x="485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6"/>
            <p:cNvSpPr/>
            <p:nvPr/>
          </p:nvSpPr>
          <p:spPr>
            <a:xfrm>
              <a:off x="495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6"/>
            <p:cNvSpPr/>
            <p:nvPr/>
          </p:nvSpPr>
          <p:spPr>
            <a:xfrm>
              <a:off x="505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6"/>
            <p:cNvSpPr/>
            <p:nvPr/>
          </p:nvSpPr>
          <p:spPr>
            <a:xfrm>
              <a:off x="515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5" name="Google Shape;8695;p6"/>
            <p:cNvSpPr/>
            <p:nvPr/>
          </p:nvSpPr>
          <p:spPr>
            <a:xfrm>
              <a:off x="5256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6" name="Google Shape;8696;p6"/>
            <p:cNvSpPr/>
            <p:nvPr/>
          </p:nvSpPr>
          <p:spPr>
            <a:xfrm>
              <a:off x="535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7" name="Google Shape;8697;p6"/>
            <p:cNvSpPr/>
            <p:nvPr/>
          </p:nvSpPr>
          <p:spPr>
            <a:xfrm>
              <a:off x="5459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8" name="Google Shape;8698;p6"/>
            <p:cNvSpPr/>
            <p:nvPr/>
          </p:nvSpPr>
          <p:spPr>
            <a:xfrm>
              <a:off x="5561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9" name="Google Shape;8699;p6"/>
            <p:cNvSpPr/>
            <p:nvPr/>
          </p:nvSpPr>
          <p:spPr>
            <a:xfrm>
              <a:off x="5662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0" name="Google Shape;8700;p6"/>
            <p:cNvSpPr/>
            <p:nvPr/>
          </p:nvSpPr>
          <p:spPr>
            <a:xfrm>
              <a:off x="57644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1" name="Google Shape;8701;p6"/>
            <p:cNvSpPr/>
            <p:nvPr/>
          </p:nvSpPr>
          <p:spPr>
            <a:xfrm>
              <a:off x="58662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2" name="Google Shape;8702;p6"/>
            <p:cNvSpPr/>
            <p:nvPr/>
          </p:nvSpPr>
          <p:spPr>
            <a:xfrm>
              <a:off x="5967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3" name="Google Shape;8703;p6"/>
            <p:cNvSpPr/>
            <p:nvPr/>
          </p:nvSpPr>
          <p:spPr>
            <a:xfrm>
              <a:off x="606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4" name="Google Shape;8704;p6"/>
            <p:cNvSpPr/>
            <p:nvPr/>
          </p:nvSpPr>
          <p:spPr>
            <a:xfrm>
              <a:off x="6171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5" name="Google Shape;8705;p6"/>
            <p:cNvSpPr/>
            <p:nvPr/>
          </p:nvSpPr>
          <p:spPr>
            <a:xfrm>
              <a:off x="627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6" name="Google Shape;8706;p6"/>
            <p:cNvSpPr/>
            <p:nvPr/>
          </p:nvSpPr>
          <p:spPr>
            <a:xfrm>
              <a:off x="637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6"/>
            <p:cNvSpPr/>
            <p:nvPr/>
          </p:nvSpPr>
          <p:spPr>
            <a:xfrm>
              <a:off x="647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6"/>
            <p:cNvSpPr/>
            <p:nvPr/>
          </p:nvSpPr>
          <p:spPr>
            <a:xfrm>
              <a:off x="657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9" name="Google Shape;8709;p6"/>
            <p:cNvSpPr/>
            <p:nvPr/>
          </p:nvSpPr>
          <p:spPr>
            <a:xfrm>
              <a:off x="667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0" name="Google Shape;8710;p6"/>
            <p:cNvSpPr/>
            <p:nvPr/>
          </p:nvSpPr>
          <p:spPr>
            <a:xfrm>
              <a:off x="678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6"/>
            <p:cNvSpPr/>
            <p:nvPr/>
          </p:nvSpPr>
          <p:spPr>
            <a:xfrm>
              <a:off x="688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6"/>
            <p:cNvSpPr/>
            <p:nvPr/>
          </p:nvSpPr>
          <p:spPr>
            <a:xfrm>
              <a:off x="698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6"/>
            <p:cNvSpPr/>
            <p:nvPr/>
          </p:nvSpPr>
          <p:spPr>
            <a:xfrm>
              <a:off x="708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6"/>
            <p:cNvSpPr/>
            <p:nvPr/>
          </p:nvSpPr>
          <p:spPr>
            <a:xfrm>
              <a:off x="7186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6"/>
            <p:cNvSpPr/>
            <p:nvPr/>
          </p:nvSpPr>
          <p:spPr>
            <a:xfrm>
              <a:off x="728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6"/>
            <p:cNvSpPr/>
            <p:nvPr/>
          </p:nvSpPr>
          <p:spPr>
            <a:xfrm>
              <a:off x="27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7" name="Google Shape;8717;p6"/>
            <p:cNvSpPr/>
            <p:nvPr/>
          </p:nvSpPr>
          <p:spPr>
            <a:xfrm>
              <a:off x="3807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6"/>
            <p:cNvSpPr/>
            <p:nvPr/>
          </p:nvSpPr>
          <p:spPr>
            <a:xfrm>
              <a:off x="48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6"/>
            <p:cNvSpPr/>
            <p:nvPr/>
          </p:nvSpPr>
          <p:spPr>
            <a:xfrm>
              <a:off x="58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6"/>
            <p:cNvSpPr/>
            <p:nvPr/>
          </p:nvSpPr>
          <p:spPr>
            <a:xfrm>
              <a:off x="68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6"/>
            <p:cNvSpPr/>
            <p:nvPr/>
          </p:nvSpPr>
          <p:spPr>
            <a:xfrm>
              <a:off x="78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6"/>
            <p:cNvSpPr/>
            <p:nvPr/>
          </p:nvSpPr>
          <p:spPr>
            <a:xfrm>
              <a:off x="88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3" name="Google Shape;8723;p6"/>
            <p:cNvSpPr/>
            <p:nvPr/>
          </p:nvSpPr>
          <p:spPr>
            <a:xfrm>
              <a:off x="99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6"/>
            <p:cNvSpPr/>
            <p:nvPr/>
          </p:nvSpPr>
          <p:spPr>
            <a:xfrm>
              <a:off x="109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6"/>
            <p:cNvSpPr/>
            <p:nvPr/>
          </p:nvSpPr>
          <p:spPr>
            <a:xfrm>
              <a:off x="119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6" name="Google Shape;8726;p6"/>
            <p:cNvSpPr/>
            <p:nvPr/>
          </p:nvSpPr>
          <p:spPr>
            <a:xfrm>
              <a:off x="129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6"/>
            <p:cNvSpPr/>
            <p:nvPr/>
          </p:nvSpPr>
          <p:spPr>
            <a:xfrm>
              <a:off x="1396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6"/>
            <p:cNvSpPr/>
            <p:nvPr/>
          </p:nvSpPr>
          <p:spPr>
            <a:xfrm>
              <a:off x="149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9" name="Google Shape;8729;p6"/>
            <p:cNvSpPr/>
            <p:nvPr/>
          </p:nvSpPr>
          <p:spPr>
            <a:xfrm>
              <a:off x="1599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0" name="Google Shape;8730;p6"/>
            <p:cNvSpPr/>
            <p:nvPr/>
          </p:nvSpPr>
          <p:spPr>
            <a:xfrm>
              <a:off x="1701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6"/>
            <p:cNvSpPr/>
            <p:nvPr/>
          </p:nvSpPr>
          <p:spPr>
            <a:xfrm>
              <a:off x="18029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6"/>
            <p:cNvSpPr/>
            <p:nvPr/>
          </p:nvSpPr>
          <p:spPr>
            <a:xfrm>
              <a:off x="19044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6"/>
            <p:cNvSpPr/>
            <p:nvPr/>
          </p:nvSpPr>
          <p:spPr>
            <a:xfrm>
              <a:off x="20062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6"/>
            <p:cNvSpPr/>
            <p:nvPr/>
          </p:nvSpPr>
          <p:spPr>
            <a:xfrm>
              <a:off x="2107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5" name="Google Shape;8735;p6"/>
            <p:cNvSpPr/>
            <p:nvPr/>
          </p:nvSpPr>
          <p:spPr>
            <a:xfrm>
              <a:off x="220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6" name="Google Shape;8736;p6"/>
            <p:cNvSpPr/>
            <p:nvPr/>
          </p:nvSpPr>
          <p:spPr>
            <a:xfrm>
              <a:off x="2311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6"/>
            <p:cNvSpPr/>
            <p:nvPr/>
          </p:nvSpPr>
          <p:spPr>
            <a:xfrm>
              <a:off x="241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6"/>
            <p:cNvSpPr/>
            <p:nvPr/>
          </p:nvSpPr>
          <p:spPr>
            <a:xfrm>
              <a:off x="251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9" name="Google Shape;8739;p6"/>
            <p:cNvSpPr/>
            <p:nvPr/>
          </p:nvSpPr>
          <p:spPr>
            <a:xfrm>
              <a:off x="261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0" name="Google Shape;8740;p6"/>
            <p:cNvSpPr/>
            <p:nvPr/>
          </p:nvSpPr>
          <p:spPr>
            <a:xfrm>
              <a:off x="271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6"/>
            <p:cNvSpPr/>
            <p:nvPr/>
          </p:nvSpPr>
          <p:spPr>
            <a:xfrm>
              <a:off x="281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6"/>
            <p:cNvSpPr/>
            <p:nvPr/>
          </p:nvSpPr>
          <p:spPr>
            <a:xfrm>
              <a:off x="292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3" name="Google Shape;8743;p6"/>
            <p:cNvSpPr/>
            <p:nvPr/>
          </p:nvSpPr>
          <p:spPr>
            <a:xfrm>
              <a:off x="302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4" name="Google Shape;8744;p6"/>
            <p:cNvSpPr/>
            <p:nvPr/>
          </p:nvSpPr>
          <p:spPr>
            <a:xfrm>
              <a:off x="312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5" name="Google Shape;8745;p6"/>
            <p:cNvSpPr/>
            <p:nvPr/>
          </p:nvSpPr>
          <p:spPr>
            <a:xfrm>
              <a:off x="322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6" name="Google Shape;8746;p6"/>
            <p:cNvSpPr/>
            <p:nvPr/>
          </p:nvSpPr>
          <p:spPr>
            <a:xfrm>
              <a:off x="33266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7" name="Google Shape;8747;p6"/>
            <p:cNvSpPr/>
            <p:nvPr/>
          </p:nvSpPr>
          <p:spPr>
            <a:xfrm>
              <a:off x="342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8" name="Google Shape;8748;p6"/>
            <p:cNvSpPr/>
            <p:nvPr/>
          </p:nvSpPr>
          <p:spPr>
            <a:xfrm>
              <a:off x="3529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9" name="Google Shape;8749;p6"/>
            <p:cNvSpPr/>
            <p:nvPr/>
          </p:nvSpPr>
          <p:spPr>
            <a:xfrm>
              <a:off x="3631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0" name="Google Shape;8750;p6"/>
            <p:cNvSpPr/>
            <p:nvPr/>
          </p:nvSpPr>
          <p:spPr>
            <a:xfrm>
              <a:off x="3732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1" name="Google Shape;8751;p6"/>
            <p:cNvSpPr/>
            <p:nvPr/>
          </p:nvSpPr>
          <p:spPr>
            <a:xfrm>
              <a:off x="3834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2" name="Google Shape;8752;p6"/>
            <p:cNvSpPr/>
            <p:nvPr/>
          </p:nvSpPr>
          <p:spPr>
            <a:xfrm>
              <a:off x="39362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3" name="Google Shape;8753;p6"/>
            <p:cNvSpPr/>
            <p:nvPr/>
          </p:nvSpPr>
          <p:spPr>
            <a:xfrm>
              <a:off x="4037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4" name="Google Shape;8754;p6"/>
            <p:cNvSpPr/>
            <p:nvPr/>
          </p:nvSpPr>
          <p:spPr>
            <a:xfrm>
              <a:off x="413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6"/>
            <p:cNvSpPr/>
            <p:nvPr/>
          </p:nvSpPr>
          <p:spPr>
            <a:xfrm>
              <a:off x="42407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6" name="Google Shape;8756;p6"/>
            <p:cNvSpPr/>
            <p:nvPr/>
          </p:nvSpPr>
          <p:spPr>
            <a:xfrm>
              <a:off x="434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7" name="Google Shape;8757;p6"/>
            <p:cNvSpPr/>
            <p:nvPr/>
          </p:nvSpPr>
          <p:spPr>
            <a:xfrm>
              <a:off x="444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8" name="Google Shape;8758;p6"/>
            <p:cNvSpPr/>
            <p:nvPr/>
          </p:nvSpPr>
          <p:spPr>
            <a:xfrm>
              <a:off x="454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9" name="Google Shape;8759;p6"/>
            <p:cNvSpPr/>
            <p:nvPr/>
          </p:nvSpPr>
          <p:spPr>
            <a:xfrm>
              <a:off x="464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0" name="Google Shape;8760;p6"/>
            <p:cNvSpPr/>
            <p:nvPr/>
          </p:nvSpPr>
          <p:spPr>
            <a:xfrm>
              <a:off x="474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1" name="Google Shape;8761;p6"/>
            <p:cNvSpPr/>
            <p:nvPr/>
          </p:nvSpPr>
          <p:spPr>
            <a:xfrm>
              <a:off x="485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6"/>
            <p:cNvSpPr/>
            <p:nvPr/>
          </p:nvSpPr>
          <p:spPr>
            <a:xfrm>
              <a:off x="495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6"/>
            <p:cNvSpPr/>
            <p:nvPr/>
          </p:nvSpPr>
          <p:spPr>
            <a:xfrm>
              <a:off x="505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6"/>
            <p:cNvSpPr/>
            <p:nvPr/>
          </p:nvSpPr>
          <p:spPr>
            <a:xfrm>
              <a:off x="515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6"/>
            <p:cNvSpPr/>
            <p:nvPr/>
          </p:nvSpPr>
          <p:spPr>
            <a:xfrm>
              <a:off x="5256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6"/>
            <p:cNvSpPr/>
            <p:nvPr/>
          </p:nvSpPr>
          <p:spPr>
            <a:xfrm>
              <a:off x="535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6"/>
            <p:cNvSpPr/>
            <p:nvPr/>
          </p:nvSpPr>
          <p:spPr>
            <a:xfrm>
              <a:off x="5459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6"/>
            <p:cNvSpPr/>
            <p:nvPr/>
          </p:nvSpPr>
          <p:spPr>
            <a:xfrm>
              <a:off x="5561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6"/>
            <p:cNvSpPr/>
            <p:nvPr/>
          </p:nvSpPr>
          <p:spPr>
            <a:xfrm>
              <a:off x="5662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6"/>
            <p:cNvSpPr/>
            <p:nvPr/>
          </p:nvSpPr>
          <p:spPr>
            <a:xfrm>
              <a:off x="57644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6"/>
            <p:cNvSpPr/>
            <p:nvPr/>
          </p:nvSpPr>
          <p:spPr>
            <a:xfrm>
              <a:off x="58662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6"/>
            <p:cNvSpPr/>
            <p:nvPr/>
          </p:nvSpPr>
          <p:spPr>
            <a:xfrm>
              <a:off x="5967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6"/>
            <p:cNvSpPr/>
            <p:nvPr/>
          </p:nvSpPr>
          <p:spPr>
            <a:xfrm>
              <a:off x="606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4" name="Google Shape;8774;p6"/>
            <p:cNvSpPr/>
            <p:nvPr/>
          </p:nvSpPr>
          <p:spPr>
            <a:xfrm>
              <a:off x="6171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5" name="Google Shape;8775;p6"/>
            <p:cNvSpPr/>
            <p:nvPr/>
          </p:nvSpPr>
          <p:spPr>
            <a:xfrm>
              <a:off x="627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6" name="Google Shape;8776;p6"/>
            <p:cNvSpPr/>
            <p:nvPr/>
          </p:nvSpPr>
          <p:spPr>
            <a:xfrm>
              <a:off x="637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7" name="Google Shape;8777;p6"/>
            <p:cNvSpPr/>
            <p:nvPr/>
          </p:nvSpPr>
          <p:spPr>
            <a:xfrm>
              <a:off x="647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8" name="Google Shape;8778;p6"/>
            <p:cNvSpPr/>
            <p:nvPr/>
          </p:nvSpPr>
          <p:spPr>
            <a:xfrm>
              <a:off x="657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9" name="Google Shape;8779;p6"/>
            <p:cNvSpPr/>
            <p:nvPr/>
          </p:nvSpPr>
          <p:spPr>
            <a:xfrm>
              <a:off x="667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0" name="Google Shape;8780;p6"/>
            <p:cNvSpPr/>
            <p:nvPr/>
          </p:nvSpPr>
          <p:spPr>
            <a:xfrm>
              <a:off x="678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6"/>
            <p:cNvSpPr/>
            <p:nvPr/>
          </p:nvSpPr>
          <p:spPr>
            <a:xfrm>
              <a:off x="688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6"/>
            <p:cNvSpPr/>
            <p:nvPr/>
          </p:nvSpPr>
          <p:spPr>
            <a:xfrm>
              <a:off x="698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6"/>
            <p:cNvSpPr/>
            <p:nvPr/>
          </p:nvSpPr>
          <p:spPr>
            <a:xfrm>
              <a:off x="708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4" name="Google Shape;8784;p6"/>
            <p:cNvSpPr/>
            <p:nvPr/>
          </p:nvSpPr>
          <p:spPr>
            <a:xfrm>
              <a:off x="7186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5" name="Google Shape;8785;p6"/>
            <p:cNvSpPr/>
            <p:nvPr/>
          </p:nvSpPr>
          <p:spPr>
            <a:xfrm>
              <a:off x="728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6" name="Google Shape;8786;p6"/>
            <p:cNvSpPr/>
            <p:nvPr/>
          </p:nvSpPr>
          <p:spPr>
            <a:xfrm>
              <a:off x="27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9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7" name="Google Shape;8787;p6"/>
            <p:cNvSpPr/>
            <p:nvPr/>
          </p:nvSpPr>
          <p:spPr>
            <a:xfrm>
              <a:off x="3807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8" name="Google Shape;8788;p6"/>
            <p:cNvSpPr/>
            <p:nvPr/>
          </p:nvSpPr>
          <p:spPr>
            <a:xfrm>
              <a:off x="48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9" name="Google Shape;8789;p6"/>
            <p:cNvSpPr/>
            <p:nvPr/>
          </p:nvSpPr>
          <p:spPr>
            <a:xfrm>
              <a:off x="58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0" name="Google Shape;8790;p6"/>
            <p:cNvSpPr/>
            <p:nvPr/>
          </p:nvSpPr>
          <p:spPr>
            <a:xfrm>
              <a:off x="68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1" name="Google Shape;8791;p6"/>
            <p:cNvSpPr/>
            <p:nvPr/>
          </p:nvSpPr>
          <p:spPr>
            <a:xfrm>
              <a:off x="78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2" name="Google Shape;8792;p6"/>
            <p:cNvSpPr/>
            <p:nvPr/>
          </p:nvSpPr>
          <p:spPr>
            <a:xfrm>
              <a:off x="88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3" name="Google Shape;8793;p6"/>
            <p:cNvSpPr/>
            <p:nvPr/>
          </p:nvSpPr>
          <p:spPr>
            <a:xfrm>
              <a:off x="99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4" name="Google Shape;8794;p6"/>
            <p:cNvSpPr/>
            <p:nvPr/>
          </p:nvSpPr>
          <p:spPr>
            <a:xfrm>
              <a:off x="109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5" name="Google Shape;8795;p6"/>
            <p:cNvSpPr/>
            <p:nvPr/>
          </p:nvSpPr>
          <p:spPr>
            <a:xfrm>
              <a:off x="119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6" name="Google Shape;8796;p6"/>
            <p:cNvSpPr/>
            <p:nvPr/>
          </p:nvSpPr>
          <p:spPr>
            <a:xfrm>
              <a:off x="129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7" name="Google Shape;8797;p6"/>
            <p:cNvSpPr/>
            <p:nvPr/>
          </p:nvSpPr>
          <p:spPr>
            <a:xfrm>
              <a:off x="1396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8" name="Google Shape;8798;p6"/>
            <p:cNvSpPr/>
            <p:nvPr/>
          </p:nvSpPr>
          <p:spPr>
            <a:xfrm>
              <a:off x="149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9" name="Google Shape;8799;p6"/>
            <p:cNvSpPr/>
            <p:nvPr/>
          </p:nvSpPr>
          <p:spPr>
            <a:xfrm>
              <a:off x="1599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0" name="Google Shape;8800;p6"/>
            <p:cNvSpPr/>
            <p:nvPr/>
          </p:nvSpPr>
          <p:spPr>
            <a:xfrm>
              <a:off x="1701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1" name="Google Shape;8801;p6"/>
            <p:cNvSpPr/>
            <p:nvPr/>
          </p:nvSpPr>
          <p:spPr>
            <a:xfrm>
              <a:off x="18029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2" name="Google Shape;8802;p6"/>
            <p:cNvSpPr/>
            <p:nvPr/>
          </p:nvSpPr>
          <p:spPr>
            <a:xfrm>
              <a:off x="19044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3" name="Google Shape;8803;p6"/>
            <p:cNvSpPr/>
            <p:nvPr/>
          </p:nvSpPr>
          <p:spPr>
            <a:xfrm>
              <a:off x="20062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4" name="Google Shape;8804;p6"/>
            <p:cNvSpPr/>
            <p:nvPr/>
          </p:nvSpPr>
          <p:spPr>
            <a:xfrm>
              <a:off x="2107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5" name="Google Shape;8805;p6"/>
            <p:cNvSpPr/>
            <p:nvPr/>
          </p:nvSpPr>
          <p:spPr>
            <a:xfrm>
              <a:off x="220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6" name="Google Shape;8806;p6"/>
            <p:cNvSpPr/>
            <p:nvPr/>
          </p:nvSpPr>
          <p:spPr>
            <a:xfrm>
              <a:off x="2311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7" name="Google Shape;8807;p6"/>
            <p:cNvSpPr/>
            <p:nvPr/>
          </p:nvSpPr>
          <p:spPr>
            <a:xfrm>
              <a:off x="241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8" name="Google Shape;8808;p6"/>
            <p:cNvSpPr/>
            <p:nvPr/>
          </p:nvSpPr>
          <p:spPr>
            <a:xfrm>
              <a:off x="251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9" name="Google Shape;8809;p6"/>
            <p:cNvSpPr/>
            <p:nvPr/>
          </p:nvSpPr>
          <p:spPr>
            <a:xfrm>
              <a:off x="261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0" name="Google Shape;8810;p6"/>
            <p:cNvSpPr/>
            <p:nvPr/>
          </p:nvSpPr>
          <p:spPr>
            <a:xfrm>
              <a:off x="271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1" name="Google Shape;8811;p6"/>
            <p:cNvSpPr/>
            <p:nvPr/>
          </p:nvSpPr>
          <p:spPr>
            <a:xfrm>
              <a:off x="281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2" name="Google Shape;8812;p6"/>
            <p:cNvSpPr/>
            <p:nvPr/>
          </p:nvSpPr>
          <p:spPr>
            <a:xfrm>
              <a:off x="292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3" name="Google Shape;8813;p6"/>
            <p:cNvSpPr/>
            <p:nvPr/>
          </p:nvSpPr>
          <p:spPr>
            <a:xfrm>
              <a:off x="302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4" name="Google Shape;8814;p6"/>
            <p:cNvSpPr/>
            <p:nvPr/>
          </p:nvSpPr>
          <p:spPr>
            <a:xfrm>
              <a:off x="312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5" name="Google Shape;8815;p6"/>
            <p:cNvSpPr/>
            <p:nvPr/>
          </p:nvSpPr>
          <p:spPr>
            <a:xfrm>
              <a:off x="322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6" name="Google Shape;8816;p6"/>
            <p:cNvSpPr/>
            <p:nvPr/>
          </p:nvSpPr>
          <p:spPr>
            <a:xfrm>
              <a:off x="33266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7" name="Google Shape;8817;p6"/>
            <p:cNvSpPr/>
            <p:nvPr/>
          </p:nvSpPr>
          <p:spPr>
            <a:xfrm>
              <a:off x="342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8" name="Google Shape;8818;p6"/>
            <p:cNvSpPr/>
            <p:nvPr/>
          </p:nvSpPr>
          <p:spPr>
            <a:xfrm>
              <a:off x="3529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9" name="Google Shape;8819;p6"/>
            <p:cNvSpPr/>
            <p:nvPr/>
          </p:nvSpPr>
          <p:spPr>
            <a:xfrm>
              <a:off x="3631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0" name="Google Shape;8820;p6"/>
            <p:cNvSpPr/>
            <p:nvPr/>
          </p:nvSpPr>
          <p:spPr>
            <a:xfrm>
              <a:off x="3732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1" name="Google Shape;8821;p6"/>
            <p:cNvSpPr/>
            <p:nvPr/>
          </p:nvSpPr>
          <p:spPr>
            <a:xfrm>
              <a:off x="3834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2" name="Google Shape;8822;p6"/>
            <p:cNvSpPr/>
            <p:nvPr/>
          </p:nvSpPr>
          <p:spPr>
            <a:xfrm>
              <a:off x="39362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3" name="Google Shape;8823;p6"/>
            <p:cNvSpPr/>
            <p:nvPr/>
          </p:nvSpPr>
          <p:spPr>
            <a:xfrm>
              <a:off x="4037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4" name="Google Shape;8824;p6"/>
            <p:cNvSpPr/>
            <p:nvPr/>
          </p:nvSpPr>
          <p:spPr>
            <a:xfrm>
              <a:off x="413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5" name="Google Shape;8825;p6"/>
            <p:cNvSpPr/>
            <p:nvPr/>
          </p:nvSpPr>
          <p:spPr>
            <a:xfrm>
              <a:off x="42407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6" name="Google Shape;8826;p6"/>
            <p:cNvSpPr/>
            <p:nvPr/>
          </p:nvSpPr>
          <p:spPr>
            <a:xfrm>
              <a:off x="434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7" name="Google Shape;8827;p6"/>
            <p:cNvSpPr/>
            <p:nvPr/>
          </p:nvSpPr>
          <p:spPr>
            <a:xfrm>
              <a:off x="444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8" name="Google Shape;8828;p6"/>
            <p:cNvSpPr/>
            <p:nvPr/>
          </p:nvSpPr>
          <p:spPr>
            <a:xfrm>
              <a:off x="454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9" name="Google Shape;8829;p6"/>
            <p:cNvSpPr/>
            <p:nvPr/>
          </p:nvSpPr>
          <p:spPr>
            <a:xfrm>
              <a:off x="464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0" name="Google Shape;8830;p6"/>
            <p:cNvSpPr/>
            <p:nvPr/>
          </p:nvSpPr>
          <p:spPr>
            <a:xfrm>
              <a:off x="474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1" name="Google Shape;8831;p6"/>
            <p:cNvSpPr/>
            <p:nvPr/>
          </p:nvSpPr>
          <p:spPr>
            <a:xfrm>
              <a:off x="485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2" name="Google Shape;8832;p6"/>
            <p:cNvSpPr/>
            <p:nvPr/>
          </p:nvSpPr>
          <p:spPr>
            <a:xfrm>
              <a:off x="495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3" name="Google Shape;8833;p6"/>
            <p:cNvSpPr/>
            <p:nvPr/>
          </p:nvSpPr>
          <p:spPr>
            <a:xfrm>
              <a:off x="505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6"/>
            <p:cNvSpPr/>
            <p:nvPr/>
          </p:nvSpPr>
          <p:spPr>
            <a:xfrm>
              <a:off x="515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6"/>
            <p:cNvSpPr/>
            <p:nvPr/>
          </p:nvSpPr>
          <p:spPr>
            <a:xfrm>
              <a:off x="5256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6" name="Google Shape;8836;p6"/>
            <p:cNvSpPr/>
            <p:nvPr/>
          </p:nvSpPr>
          <p:spPr>
            <a:xfrm>
              <a:off x="535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7" name="Google Shape;8837;p6"/>
            <p:cNvSpPr/>
            <p:nvPr/>
          </p:nvSpPr>
          <p:spPr>
            <a:xfrm>
              <a:off x="5459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6"/>
            <p:cNvSpPr/>
            <p:nvPr/>
          </p:nvSpPr>
          <p:spPr>
            <a:xfrm>
              <a:off x="5561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6"/>
            <p:cNvSpPr/>
            <p:nvPr/>
          </p:nvSpPr>
          <p:spPr>
            <a:xfrm>
              <a:off x="5662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0" name="Google Shape;8840;p6"/>
            <p:cNvSpPr/>
            <p:nvPr/>
          </p:nvSpPr>
          <p:spPr>
            <a:xfrm>
              <a:off x="57644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1" name="Google Shape;8841;p6"/>
            <p:cNvSpPr/>
            <p:nvPr/>
          </p:nvSpPr>
          <p:spPr>
            <a:xfrm>
              <a:off x="58662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2" name="Google Shape;8842;p6"/>
            <p:cNvSpPr/>
            <p:nvPr/>
          </p:nvSpPr>
          <p:spPr>
            <a:xfrm>
              <a:off x="5967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3" name="Google Shape;8843;p6"/>
            <p:cNvSpPr/>
            <p:nvPr/>
          </p:nvSpPr>
          <p:spPr>
            <a:xfrm>
              <a:off x="606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4" name="Google Shape;8844;p6"/>
            <p:cNvSpPr/>
            <p:nvPr/>
          </p:nvSpPr>
          <p:spPr>
            <a:xfrm>
              <a:off x="6171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5" name="Google Shape;8845;p6"/>
            <p:cNvSpPr/>
            <p:nvPr/>
          </p:nvSpPr>
          <p:spPr>
            <a:xfrm>
              <a:off x="627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6" name="Google Shape;8846;p6"/>
            <p:cNvSpPr/>
            <p:nvPr/>
          </p:nvSpPr>
          <p:spPr>
            <a:xfrm>
              <a:off x="637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6"/>
            <p:cNvSpPr/>
            <p:nvPr/>
          </p:nvSpPr>
          <p:spPr>
            <a:xfrm>
              <a:off x="647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8" name="Google Shape;8848;p6"/>
            <p:cNvSpPr/>
            <p:nvPr/>
          </p:nvSpPr>
          <p:spPr>
            <a:xfrm>
              <a:off x="657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9" name="Google Shape;8849;p6"/>
            <p:cNvSpPr/>
            <p:nvPr/>
          </p:nvSpPr>
          <p:spPr>
            <a:xfrm>
              <a:off x="667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0" name="Google Shape;8850;p6"/>
            <p:cNvSpPr/>
            <p:nvPr/>
          </p:nvSpPr>
          <p:spPr>
            <a:xfrm>
              <a:off x="678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6"/>
            <p:cNvSpPr/>
            <p:nvPr/>
          </p:nvSpPr>
          <p:spPr>
            <a:xfrm>
              <a:off x="688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6"/>
            <p:cNvSpPr/>
            <p:nvPr/>
          </p:nvSpPr>
          <p:spPr>
            <a:xfrm>
              <a:off x="698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3" name="Google Shape;8853;p6"/>
            <p:cNvSpPr/>
            <p:nvPr/>
          </p:nvSpPr>
          <p:spPr>
            <a:xfrm>
              <a:off x="708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4" name="Google Shape;8854;p6"/>
            <p:cNvSpPr/>
            <p:nvPr/>
          </p:nvSpPr>
          <p:spPr>
            <a:xfrm>
              <a:off x="7186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6"/>
            <p:cNvSpPr/>
            <p:nvPr/>
          </p:nvSpPr>
          <p:spPr>
            <a:xfrm>
              <a:off x="728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6" name="Google Shape;8856;p6"/>
            <p:cNvSpPr/>
            <p:nvPr/>
          </p:nvSpPr>
          <p:spPr>
            <a:xfrm>
              <a:off x="27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9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7" name="Google Shape;8857;p6"/>
            <p:cNvSpPr/>
            <p:nvPr/>
          </p:nvSpPr>
          <p:spPr>
            <a:xfrm>
              <a:off x="3807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8" name="Google Shape;8858;p6"/>
            <p:cNvSpPr/>
            <p:nvPr/>
          </p:nvSpPr>
          <p:spPr>
            <a:xfrm>
              <a:off x="48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9" name="Google Shape;8859;p6"/>
            <p:cNvSpPr/>
            <p:nvPr/>
          </p:nvSpPr>
          <p:spPr>
            <a:xfrm>
              <a:off x="58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0" name="Google Shape;8860;p6"/>
            <p:cNvSpPr/>
            <p:nvPr/>
          </p:nvSpPr>
          <p:spPr>
            <a:xfrm>
              <a:off x="68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1" name="Google Shape;8861;p6"/>
            <p:cNvSpPr/>
            <p:nvPr/>
          </p:nvSpPr>
          <p:spPr>
            <a:xfrm>
              <a:off x="78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2" name="Google Shape;8862;p6"/>
            <p:cNvSpPr/>
            <p:nvPr/>
          </p:nvSpPr>
          <p:spPr>
            <a:xfrm>
              <a:off x="88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3" name="Google Shape;8863;p6"/>
            <p:cNvSpPr/>
            <p:nvPr/>
          </p:nvSpPr>
          <p:spPr>
            <a:xfrm>
              <a:off x="99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4" name="Google Shape;8864;p6"/>
            <p:cNvSpPr/>
            <p:nvPr/>
          </p:nvSpPr>
          <p:spPr>
            <a:xfrm>
              <a:off x="109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5" name="Google Shape;8865;p6"/>
            <p:cNvSpPr/>
            <p:nvPr/>
          </p:nvSpPr>
          <p:spPr>
            <a:xfrm>
              <a:off x="119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6" name="Google Shape;8866;p6"/>
            <p:cNvSpPr/>
            <p:nvPr/>
          </p:nvSpPr>
          <p:spPr>
            <a:xfrm>
              <a:off x="129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7" name="Google Shape;8867;p6"/>
            <p:cNvSpPr/>
            <p:nvPr/>
          </p:nvSpPr>
          <p:spPr>
            <a:xfrm>
              <a:off x="1396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8" name="Google Shape;8868;p6"/>
            <p:cNvSpPr/>
            <p:nvPr/>
          </p:nvSpPr>
          <p:spPr>
            <a:xfrm>
              <a:off x="149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9" name="Google Shape;8869;p6"/>
            <p:cNvSpPr/>
            <p:nvPr/>
          </p:nvSpPr>
          <p:spPr>
            <a:xfrm>
              <a:off x="1599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0" name="Google Shape;8870;p6"/>
            <p:cNvSpPr/>
            <p:nvPr/>
          </p:nvSpPr>
          <p:spPr>
            <a:xfrm>
              <a:off x="1701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1" name="Google Shape;8871;p6"/>
            <p:cNvSpPr/>
            <p:nvPr/>
          </p:nvSpPr>
          <p:spPr>
            <a:xfrm>
              <a:off x="18029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2" name="Google Shape;8872;p6"/>
            <p:cNvSpPr/>
            <p:nvPr/>
          </p:nvSpPr>
          <p:spPr>
            <a:xfrm>
              <a:off x="19044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3" name="Google Shape;8873;p6"/>
            <p:cNvSpPr/>
            <p:nvPr/>
          </p:nvSpPr>
          <p:spPr>
            <a:xfrm>
              <a:off x="20062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4" name="Google Shape;8874;p6"/>
            <p:cNvSpPr/>
            <p:nvPr/>
          </p:nvSpPr>
          <p:spPr>
            <a:xfrm>
              <a:off x="2107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5" name="Google Shape;8875;p6"/>
            <p:cNvSpPr/>
            <p:nvPr/>
          </p:nvSpPr>
          <p:spPr>
            <a:xfrm>
              <a:off x="220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6" name="Google Shape;8876;p6"/>
            <p:cNvSpPr/>
            <p:nvPr/>
          </p:nvSpPr>
          <p:spPr>
            <a:xfrm>
              <a:off x="2311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7" name="Google Shape;8877;p6"/>
            <p:cNvSpPr/>
            <p:nvPr/>
          </p:nvSpPr>
          <p:spPr>
            <a:xfrm>
              <a:off x="241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8" name="Google Shape;8878;p6"/>
            <p:cNvSpPr/>
            <p:nvPr/>
          </p:nvSpPr>
          <p:spPr>
            <a:xfrm>
              <a:off x="251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6"/>
            <p:cNvSpPr/>
            <p:nvPr/>
          </p:nvSpPr>
          <p:spPr>
            <a:xfrm>
              <a:off x="261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0" name="Google Shape;8880;p6"/>
            <p:cNvSpPr/>
            <p:nvPr/>
          </p:nvSpPr>
          <p:spPr>
            <a:xfrm>
              <a:off x="271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6"/>
            <p:cNvSpPr/>
            <p:nvPr/>
          </p:nvSpPr>
          <p:spPr>
            <a:xfrm>
              <a:off x="281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6"/>
            <p:cNvSpPr/>
            <p:nvPr/>
          </p:nvSpPr>
          <p:spPr>
            <a:xfrm>
              <a:off x="292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6"/>
            <p:cNvSpPr/>
            <p:nvPr/>
          </p:nvSpPr>
          <p:spPr>
            <a:xfrm>
              <a:off x="302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4" name="Google Shape;8884;p6"/>
            <p:cNvSpPr/>
            <p:nvPr/>
          </p:nvSpPr>
          <p:spPr>
            <a:xfrm>
              <a:off x="312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5" name="Google Shape;8885;p6"/>
            <p:cNvSpPr/>
            <p:nvPr/>
          </p:nvSpPr>
          <p:spPr>
            <a:xfrm>
              <a:off x="322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6"/>
            <p:cNvSpPr/>
            <p:nvPr/>
          </p:nvSpPr>
          <p:spPr>
            <a:xfrm>
              <a:off x="33266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7" name="Google Shape;8887;p6"/>
            <p:cNvSpPr/>
            <p:nvPr/>
          </p:nvSpPr>
          <p:spPr>
            <a:xfrm>
              <a:off x="342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8" name="Google Shape;8888;p6"/>
            <p:cNvSpPr/>
            <p:nvPr/>
          </p:nvSpPr>
          <p:spPr>
            <a:xfrm>
              <a:off x="3529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6"/>
            <p:cNvSpPr/>
            <p:nvPr/>
          </p:nvSpPr>
          <p:spPr>
            <a:xfrm>
              <a:off x="3631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0" name="Google Shape;8890;p6"/>
            <p:cNvSpPr/>
            <p:nvPr/>
          </p:nvSpPr>
          <p:spPr>
            <a:xfrm>
              <a:off x="3732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6"/>
            <p:cNvSpPr/>
            <p:nvPr/>
          </p:nvSpPr>
          <p:spPr>
            <a:xfrm>
              <a:off x="3834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2" name="Google Shape;8892;p6"/>
            <p:cNvSpPr/>
            <p:nvPr/>
          </p:nvSpPr>
          <p:spPr>
            <a:xfrm>
              <a:off x="39362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3" name="Google Shape;8893;p6"/>
            <p:cNvSpPr/>
            <p:nvPr/>
          </p:nvSpPr>
          <p:spPr>
            <a:xfrm>
              <a:off x="4037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4" name="Google Shape;8894;p6"/>
            <p:cNvSpPr/>
            <p:nvPr/>
          </p:nvSpPr>
          <p:spPr>
            <a:xfrm>
              <a:off x="413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5" name="Google Shape;8895;p6"/>
            <p:cNvSpPr/>
            <p:nvPr/>
          </p:nvSpPr>
          <p:spPr>
            <a:xfrm>
              <a:off x="42407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6"/>
            <p:cNvSpPr/>
            <p:nvPr/>
          </p:nvSpPr>
          <p:spPr>
            <a:xfrm>
              <a:off x="434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6"/>
            <p:cNvSpPr/>
            <p:nvPr/>
          </p:nvSpPr>
          <p:spPr>
            <a:xfrm>
              <a:off x="444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6"/>
            <p:cNvSpPr/>
            <p:nvPr/>
          </p:nvSpPr>
          <p:spPr>
            <a:xfrm>
              <a:off x="454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9" name="Google Shape;8899;p6"/>
            <p:cNvSpPr/>
            <p:nvPr/>
          </p:nvSpPr>
          <p:spPr>
            <a:xfrm>
              <a:off x="464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6"/>
            <p:cNvSpPr/>
            <p:nvPr/>
          </p:nvSpPr>
          <p:spPr>
            <a:xfrm>
              <a:off x="474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6"/>
            <p:cNvSpPr/>
            <p:nvPr/>
          </p:nvSpPr>
          <p:spPr>
            <a:xfrm>
              <a:off x="485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6"/>
            <p:cNvSpPr/>
            <p:nvPr/>
          </p:nvSpPr>
          <p:spPr>
            <a:xfrm>
              <a:off x="495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6"/>
            <p:cNvSpPr/>
            <p:nvPr/>
          </p:nvSpPr>
          <p:spPr>
            <a:xfrm>
              <a:off x="505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6"/>
            <p:cNvSpPr/>
            <p:nvPr/>
          </p:nvSpPr>
          <p:spPr>
            <a:xfrm>
              <a:off x="515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6"/>
            <p:cNvSpPr/>
            <p:nvPr/>
          </p:nvSpPr>
          <p:spPr>
            <a:xfrm>
              <a:off x="5256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6"/>
            <p:cNvSpPr/>
            <p:nvPr/>
          </p:nvSpPr>
          <p:spPr>
            <a:xfrm>
              <a:off x="535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7" name="Google Shape;8907;p6"/>
            <p:cNvSpPr/>
            <p:nvPr/>
          </p:nvSpPr>
          <p:spPr>
            <a:xfrm>
              <a:off x="5459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6"/>
            <p:cNvSpPr/>
            <p:nvPr/>
          </p:nvSpPr>
          <p:spPr>
            <a:xfrm>
              <a:off x="5561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6"/>
            <p:cNvSpPr/>
            <p:nvPr/>
          </p:nvSpPr>
          <p:spPr>
            <a:xfrm>
              <a:off x="5662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6"/>
            <p:cNvSpPr/>
            <p:nvPr/>
          </p:nvSpPr>
          <p:spPr>
            <a:xfrm>
              <a:off x="57644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1" name="Google Shape;8911;p6"/>
            <p:cNvSpPr/>
            <p:nvPr/>
          </p:nvSpPr>
          <p:spPr>
            <a:xfrm>
              <a:off x="58662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2" name="Google Shape;8912;p6"/>
            <p:cNvSpPr/>
            <p:nvPr/>
          </p:nvSpPr>
          <p:spPr>
            <a:xfrm>
              <a:off x="5967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3" name="Google Shape;8913;p6"/>
            <p:cNvSpPr/>
            <p:nvPr/>
          </p:nvSpPr>
          <p:spPr>
            <a:xfrm>
              <a:off x="606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4" name="Google Shape;8914;p6"/>
            <p:cNvSpPr/>
            <p:nvPr/>
          </p:nvSpPr>
          <p:spPr>
            <a:xfrm>
              <a:off x="6171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5" name="Google Shape;8915;p6"/>
            <p:cNvSpPr/>
            <p:nvPr/>
          </p:nvSpPr>
          <p:spPr>
            <a:xfrm>
              <a:off x="627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6"/>
            <p:cNvSpPr/>
            <p:nvPr/>
          </p:nvSpPr>
          <p:spPr>
            <a:xfrm>
              <a:off x="637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7" name="Google Shape;8917;p6"/>
            <p:cNvSpPr/>
            <p:nvPr/>
          </p:nvSpPr>
          <p:spPr>
            <a:xfrm>
              <a:off x="647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8" name="Google Shape;8918;p6"/>
            <p:cNvSpPr/>
            <p:nvPr/>
          </p:nvSpPr>
          <p:spPr>
            <a:xfrm>
              <a:off x="657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9" name="Google Shape;8919;p6"/>
            <p:cNvSpPr/>
            <p:nvPr/>
          </p:nvSpPr>
          <p:spPr>
            <a:xfrm>
              <a:off x="667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0" name="Google Shape;8920;p6"/>
            <p:cNvSpPr/>
            <p:nvPr/>
          </p:nvSpPr>
          <p:spPr>
            <a:xfrm>
              <a:off x="678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1" name="Google Shape;8921;p6"/>
            <p:cNvSpPr/>
            <p:nvPr/>
          </p:nvSpPr>
          <p:spPr>
            <a:xfrm>
              <a:off x="688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2" name="Google Shape;8922;p6"/>
            <p:cNvSpPr/>
            <p:nvPr/>
          </p:nvSpPr>
          <p:spPr>
            <a:xfrm>
              <a:off x="698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3" name="Google Shape;8923;p6"/>
            <p:cNvSpPr/>
            <p:nvPr/>
          </p:nvSpPr>
          <p:spPr>
            <a:xfrm>
              <a:off x="708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4" name="Google Shape;8924;p6"/>
            <p:cNvSpPr/>
            <p:nvPr/>
          </p:nvSpPr>
          <p:spPr>
            <a:xfrm>
              <a:off x="7186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5" name="Google Shape;8925;p6"/>
            <p:cNvSpPr/>
            <p:nvPr/>
          </p:nvSpPr>
          <p:spPr>
            <a:xfrm>
              <a:off x="728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6" name="Google Shape;8926;p6"/>
            <p:cNvSpPr/>
            <p:nvPr/>
          </p:nvSpPr>
          <p:spPr>
            <a:xfrm>
              <a:off x="27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7" y="1631"/>
                    <a:pt x="2107" y="1048"/>
                  </a:cubicBezTo>
                  <a:cubicBezTo>
                    <a:pt x="2107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7" name="Google Shape;8927;p6"/>
            <p:cNvSpPr/>
            <p:nvPr/>
          </p:nvSpPr>
          <p:spPr>
            <a:xfrm>
              <a:off x="3807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60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8" name="Google Shape;8928;p6"/>
            <p:cNvSpPr/>
            <p:nvPr/>
          </p:nvSpPr>
          <p:spPr>
            <a:xfrm>
              <a:off x="48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9" name="Google Shape;8929;p6"/>
            <p:cNvSpPr/>
            <p:nvPr/>
          </p:nvSpPr>
          <p:spPr>
            <a:xfrm>
              <a:off x="58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0" name="Google Shape;8930;p6"/>
            <p:cNvSpPr/>
            <p:nvPr/>
          </p:nvSpPr>
          <p:spPr>
            <a:xfrm>
              <a:off x="68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1" name="Google Shape;8931;p6"/>
            <p:cNvSpPr/>
            <p:nvPr/>
          </p:nvSpPr>
          <p:spPr>
            <a:xfrm>
              <a:off x="78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2" name="Google Shape;8932;p6"/>
            <p:cNvSpPr/>
            <p:nvPr/>
          </p:nvSpPr>
          <p:spPr>
            <a:xfrm>
              <a:off x="88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3" name="Google Shape;8933;p6"/>
            <p:cNvSpPr/>
            <p:nvPr/>
          </p:nvSpPr>
          <p:spPr>
            <a:xfrm>
              <a:off x="99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4" name="Google Shape;8934;p6"/>
            <p:cNvSpPr/>
            <p:nvPr/>
          </p:nvSpPr>
          <p:spPr>
            <a:xfrm>
              <a:off x="109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60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5" name="Google Shape;8935;p6"/>
            <p:cNvSpPr/>
            <p:nvPr/>
          </p:nvSpPr>
          <p:spPr>
            <a:xfrm>
              <a:off x="119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6" name="Google Shape;8936;p6"/>
            <p:cNvSpPr/>
            <p:nvPr/>
          </p:nvSpPr>
          <p:spPr>
            <a:xfrm>
              <a:off x="129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7" name="Google Shape;8937;p6"/>
            <p:cNvSpPr/>
            <p:nvPr/>
          </p:nvSpPr>
          <p:spPr>
            <a:xfrm>
              <a:off x="1396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8" name="Google Shape;8938;p6"/>
            <p:cNvSpPr/>
            <p:nvPr/>
          </p:nvSpPr>
          <p:spPr>
            <a:xfrm>
              <a:off x="149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9" name="Google Shape;8939;p6"/>
            <p:cNvSpPr/>
            <p:nvPr/>
          </p:nvSpPr>
          <p:spPr>
            <a:xfrm>
              <a:off x="1599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0" name="Google Shape;8940;p6"/>
            <p:cNvSpPr/>
            <p:nvPr/>
          </p:nvSpPr>
          <p:spPr>
            <a:xfrm>
              <a:off x="1701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1" name="Google Shape;8941;p6"/>
            <p:cNvSpPr/>
            <p:nvPr/>
          </p:nvSpPr>
          <p:spPr>
            <a:xfrm>
              <a:off x="18029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2" name="Google Shape;8942;p6"/>
            <p:cNvSpPr/>
            <p:nvPr/>
          </p:nvSpPr>
          <p:spPr>
            <a:xfrm>
              <a:off x="19044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60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3" name="Google Shape;8943;p6"/>
            <p:cNvSpPr/>
            <p:nvPr/>
          </p:nvSpPr>
          <p:spPr>
            <a:xfrm>
              <a:off x="20062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4" name="Google Shape;8944;p6"/>
            <p:cNvSpPr/>
            <p:nvPr/>
          </p:nvSpPr>
          <p:spPr>
            <a:xfrm>
              <a:off x="2107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5" name="Google Shape;8945;p6"/>
            <p:cNvSpPr/>
            <p:nvPr/>
          </p:nvSpPr>
          <p:spPr>
            <a:xfrm>
              <a:off x="220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6" name="Google Shape;8946;p6"/>
            <p:cNvSpPr/>
            <p:nvPr/>
          </p:nvSpPr>
          <p:spPr>
            <a:xfrm>
              <a:off x="2311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7" name="Google Shape;8947;p6"/>
            <p:cNvSpPr/>
            <p:nvPr/>
          </p:nvSpPr>
          <p:spPr>
            <a:xfrm>
              <a:off x="241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8" name="Google Shape;8948;p6"/>
            <p:cNvSpPr/>
            <p:nvPr/>
          </p:nvSpPr>
          <p:spPr>
            <a:xfrm>
              <a:off x="251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9" name="Google Shape;8949;p6"/>
            <p:cNvSpPr/>
            <p:nvPr/>
          </p:nvSpPr>
          <p:spPr>
            <a:xfrm>
              <a:off x="261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0" name="Google Shape;8950;p6"/>
            <p:cNvSpPr/>
            <p:nvPr/>
          </p:nvSpPr>
          <p:spPr>
            <a:xfrm>
              <a:off x="271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1" name="Google Shape;8951;p6"/>
            <p:cNvSpPr/>
            <p:nvPr/>
          </p:nvSpPr>
          <p:spPr>
            <a:xfrm>
              <a:off x="281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2" name="Google Shape;8952;p6"/>
            <p:cNvSpPr/>
            <p:nvPr/>
          </p:nvSpPr>
          <p:spPr>
            <a:xfrm>
              <a:off x="292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3" name="Google Shape;8953;p6"/>
            <p:cNvSpPr/>
            <p:nvPr/>
          </p:nvSpPr>
          <p:spPr>
            <a:xfrm>
              <a:off x="302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4" name="Google Shape;8954;p6"/>
            <p:cNvSpPr/>
            <p:nvPr/>
          </p:nvSpPr>
          <p:spPr>
            <a:xfrm>
              <a:off x="312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6"/>
            <p:cNvSpPr/>
            <p:nvPr/>
          </p:nvSpPr>
          <p:spPr>
            <a:xfrm>
              <a:off x="322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6" name="Google Shape;8956;p6"/>
            <p:cNvSpPr/>
            <p:nvPr/>
          </p:nvSpPr>
          <p:spPr>
            <a:xfrm>
              <a:off x="33266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7" name="Google Shape;8957;p6"/>
            <p:cNvSpPr/>
            <p:nvPr/>
          </p:nvSpPr>
          <p:spPr>
            <a:xfrm>
              <a:off x="342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8" name="Google Shape;8958;p6"/>
            <p:cNvSpPr/>
            <p:nvPr/>
          </p:nvSpPr>
          <p:spPr>
            <a:xfrm>
              <a:off x="3529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9" name="Google Shape;8959;p6"/>
            <p:cNvSpPr/>
            <p:nvPr/>
          </p:nvSpPr>
          <p:spPr>
            <a:xfrm>
              <a:off x="3631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0" name="Google Shape;8960;p6"/>
            <p:cNvSpPr/>
            <p:nvPr/>
          </p:nvSpPr>
          <p:spPr>
            <a:xfrm>
              <a:off x="3732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1" name="Google Shape;8961;p6"/>
            <p:cNvSpPr/>
            <p:nvPr/>
          </p:nvSpPr>
          <p:spPr>
            <a:xfrm>
              <a:off x="3834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2" name="Google Shape;8962;p6"/>
            <p:cNvSpPr/>
            <p:nvPr/>
          </p:nvSpPr>
          <p:spPr>
            <a:xfrm>
              <a:off x="39362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3" name="Google Shape;8963;p6"/>
            <p:cNvSpPr/>
            <p:nvPr/>
          </p:nvSpPr>
          <p:spPr>
            <a:xfrm>
              <a:off x="4037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4" name="Google Shape;8964;p6"/>
            <p:cNvSpPr/>
            <p:nvPr/>
          </p:nvSpPr>
          <p:spPr>
            <a:xfrm>
              <a:off x="413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5" name="Google Shape;8965;p6"/>
            <p:cNvSpPr/>
            <p:nvPr/>
          </p:nvSpPr>
          <p:spPr>
            <a:xfrm>
              <a:off x="42407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6" name="Google Shape;8966;p6"/>
            <p:cNvSpPr/>
            <p:nvPr/>
          </p:nvSpPr>
          <p:spPr>
            <a:xfrm>
              <a:off x="434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7" name="Google Shape;8967;p6"/>
            <p:cNvSpPr/>
            <p:nvPr/>
          </p:nvSpPr>
          <p:spPr>
            <a:xfrm>
              <a:off x="444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8" name="Google Shape;8968;p6"/>
            <p:cNvSpPr/>
            <p:nvPr/>
          </p:nvSpPr>
          <p:spPr>
            <a:xfrm>
              <a:off x="454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9" name="Google Shape;8969;p6"/>
            <p:cNvSpPr/>
            <p:nvPr/>
          </p:nvSpPr>
          <p:spPr>
            <a:xfrm>
              <a:off x="464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0" name="Google Shape;8970;p6"/>
            <p:cNvSpPr/>
            <p:nvPr/>
          </p:nvSpPr>
          <p:spPr>
            <a:xfrm>
              <a:off x="474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1" name="Google Shape;8971;p6"/>
            <p:cNvSpPr/>
            <p:nvPr/>
          </p:nvSpPr>
          <p:spPr>
            <a:xfrm>
              <a:off x="485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2" name="Google Shape;8972;p6"/>
            <p:cNvSpPr/>
            <p:nvPr/>
          </p:nvSpPr>
          <p:spPr>
            <a:xfrm>
              <a:off x="495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3" name="Google Shape;8973;p6"/>
            <p:cNvSpPr/>
            <p:nvPr/>
          </p:nvSpPr>
          <p:spPr>
            <a:xfrm>
              <a:off x="505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4" name="Google Shape;8974;p6"/>
            <p:cNvSpPr/>
            <p:nvPr/>
          </p:nvSpPr>
          <p:spPr>
            <a:xfrm>
              <a:off x="515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5" name="Google Shape;8975;p6"/>
            <p:cNvSpPr/>
            <p:nvPr/>
          </p:nvSpPr>
          <p:spPr>
            <a:xfrm>
              <a:off x="5256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6" name="Google Shape;8976;p6"/>
            <p:cNvSpPr/>
            <p:nvPr/>
          </p:nvSpPr>
          <p:spPr>
            <a:xfrm>
              <a:off x="535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7" name="Google Shape;8977;p6"/>
            <p:cNvSpPr/>
            <p:nvPr/>
          </p:nvSpPr>
          <p:spPr>
            <a:xfrm>
              <a:off x="5459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8" name="Google Shape;8978;p6"/>
            <p:cNvSpPr/>
            <p:nvPr/>
          </p:nvSpPr>
          <p:spPr>
            <a:xfrm>
              <a:off x="5561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9" name="Google Shape;8979;p6"/>
            <p:cNvSpPr/>
            <p:nvPr/>
          </p:nvSpPr>
          <p:spPr>
            <a:xfrm>
              <a:off x="5662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6"/>
            <p:cNvSpPr/>
            <p:nvPr/>
          </p:nvSpPr>
          <p:spPr>
            <a:xfrm>
              <a:off x="57644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1" name="Google Shape;8981;p6"/>
            <p:cNvSpPr/>
            <p:nvPr/>
          </p:nvSpPr>
          <p:spPr>
            <a:xfrm>
              <a:off x="58662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2" name="Google Shape;8982;p6"/>
            <p:cNvSpPr/>
            <p:nvPr/>
          </p:nvSpPr>
          <p:spPr>
            <a:xfrm>
              <a:off x="5967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3" name="Google Shape;8983;p6"/>
            <p:cNvSpPr/>
            <p:nvPr/>
          </p:nvSpPr>
          <p:spPr>
            <a:xfrm>
              <a:off x="606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4" name="Google Shape;8984;p6"/>
            <p:cNvSpPr/>
            <p:nvPr/>
          </p:nvSpPr>
          <p:spPr>
            <a:xfrm>
              <a:off x="6171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5" name="Google Shape;8985;p6"/>
            <p:cNvSpPr/>
            <p:nvPr/>
          </p:nvSpPr>
          <p:spPr>
            <a:xfrm>
              <a:off x="627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6" name="Google Shape;8986;p6"/>
            <p:cNvSpPr/>
            <p:nvPr/>
          </p:nvSpPr>
          <p:spPr>
            <a:xfrm>
              <a:off x="637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7" name="Google Shape;8987;p6"/>
            <p:cNvSpPr/>
            <p:nvPr/>
          </p:nvSpPr>
          <p:spPr>
            <a:xfrm>
              <a:off x="647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8" name="Google Shape;8988;p6"/>
            <p:cNvSpPr/>
            <p:nvPr/>
          </p:nvSpPr>
          <p:spPr>
            <a:xfrm>
              <a:off x="657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9" name="Google Shape;8989;p6"/>
            <p:cNvSpPr/>
            <p:nvPr/>
          </p:nvSpPr>
          <p:spPr>
            <a:xfrm>
              <a:off x="667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0" name="Google Shape;8990;p6"/>
            <p:cNvSpPr/>
            <p:nvPr/>
          </p:nvSpPr>
          <p:spPr>
            <a:xfrm>
              <a:off x="678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1" name="Google Shape;8991;p6"/>
            <p:cNvSpPr/>
            <p:nvPr/>
          </p:nvSpPr>
          <p:spPr>
            <a:xfrm>
              <a:off x="688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2" name="Google Shape;8992;p6"/>
            <p:cNvSpPr/>
            <p:nvPr/>
          </p:nvSpPr>
          <p:spPr>
            <a:xfrm>
              <a:off x="698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3" name="Google Shape;8993;p6"/>
            <p:cNvSpPr/>
            <p:nvPr/>
          </p:nvSpPr>
          <p:spPr>
            <a:xfrm>
              <a:off x="708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4" name="Google Shape;8994;p6"/>
            <p:cNvSpPr/>
            <p:nvPr/>
          </p:nvSpPr>
          <p:spPr>
            <a:xfrm>
              <a:off x="7186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5" name="Google Shape;8995;p6"/>
            <p:cNvSpPr/>
            <p:nvPr/>
          </p:nvSpPr>
          <p:spPr>
            <a:xfrm>
              <a:off x="728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6" name="Google Shape;8996;p6"/>
            <p:cNvSpPr/>
            <p:nvPr/>
          </p:nvSpPr>
          <p:spPr>
            <a:xfrm>
              <a:off x="27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7" y="1631"/>
                    <a:pt x="2107" y="1060"/>
                  </a:cubicBezTo>
                  <a:cubicBezTo>
                    <a:pt x="2107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7" name="Google Shape;8997;p6"/>
            <p:cNvSpPr/>
            <p:nvPr/>
          </p:nvSpPr>
          <p:spPr>
            <a:xfrm>
              <a:off x="3807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60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8" name="Google Shape;8998;p6"/>
            <p:cNvSpPr/>
            <p:nvPr/>
          </p:nvSpPr>
          <p:spPr>
            <a:xfrm>
              <a:off x="48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9" name="Google Shape;8999;p6"/>
            <p:cNvSpPr/>
            <p:nvPr/>
          </p:nvSpPr>
          <p:spPr>
            <a:xfrm>
              <a:off x="58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0" name="Google Shape;9000;p6"/>
            <p:cNvSpPr/>
            <p:nvPr/>
          </p:nvSpPr>
          <p:spPr>
            <a:xfrm>
              <a:off x="68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1" name="Google Shape;9001;p6"/>
            <p:cNvSpPr/>
            <p:nvPr/>
          </p:nvSpPr>
          <p:spPr>
            <a:xfrm>
              <a:off x="78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2" name="Google Shape;9002;p6"/>
            <p:cNvSpPr/>
            <p:nvPr/>
          </p:nvSpPr>
          <p:spPr>
            <a:xfrm>
              <a:off x="88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3" name="Google Shape;9003;p6"/>
            <p:cNvSpPr/>
            <p:nvPr/>
          </p:nvSpPr>
          <p:spPr>
            <a:xfrm>
              <a:off x="99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4" name="Google Shape;9004;p6"/>
            <p:cNvSpPr/>
            <p:nvPr/>
          </p:nvSpPr>
          <p:spPr>
            <a:xfrm>
              <a:off x="109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60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5" name="Google Shape;9005;p6"/>
            <p:cNvSpPr/>
            <p:nvPr/>
          </p:nvSpPr>
          <p:spPr>
            <a:xfrm>
              <a:off x="119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6" name="Google Shape;9006;p6"/>
            <p:cNvSpPr/>
            <p:nvPr/>
          </p:nvSpPr>
          <p:spPr>
            <a:xfrm>
              <a:off x="129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7" name="Google Shape;9007;p6"/>
            <p:cNvSpPr/>
            <p:nvPr/>
          </p:nvSpPr>
          <p:spPr>
            <a:xfrm>
              <a:off x="1396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8" name="Google Shape;9008;p6"/>
            <p:cNvSpPr/>
            <p:nvPr/>
          </p:nvSpPr>
          <p:spPr>
            <a:xfrm>
              <a:off x="149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9" name="Google Shape;9009;p6"/>
            <p:cNvSpPr/>
            <p:nvPr/>
          </p:nvSpPr>
          <p:spPr>
            <a:xfrm>
              <a:off x="1599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0" name="Google Shape;9010;p6"/>
            <p:cNvSpPr/>
            <p:nvPr/>
          </p:nvSpPr>
          <p:spPr>
            <a:xfrm>
              <a:off x="1701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1" name="Google Shape;9011;p6"/>
            <p:cNvSpPr/>
            <p:nvPr/>
          </p:nvSpPr>
          <p:spPr>
            <a:xfrm>
              <a:off x="18029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2" name="Google Shape;9012;p6"/>
            <p:cNvSpPr/>
            <p:nvPr/>
          </p:nvSpPr>
          <p:spPr>
            <a:xfrm>
              <a:off x="19044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60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3" name="Google Shape;9013;p6"/>
            <p:cNvSpPr/>
            <p:nvPr/>
          </p:nvSpPr>
          <p:spPr>
            <a:xfrm>
              <a:off x="20062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4" name="Google Shape;9014;p6"/>
            <p:cNvSpPr/>
            <p:nvPr/>
          </p:nvSpPr>
          <p:spPr>
            <a:xfrm>
              <a:off x="2107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5" name="Google Shape;9015;p6"/>
            <p:cNvSpPr/>
            <p:nvPr/>
          </p:nvSpPr>
          <p:spPr>
            <a:xfrm>
              <a:off x="220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6" name="Google Shape;9016;p6"/>
            <p:cNvSpPr/>
            <p:nvPr/>
          </p:nvSpPr>
          <p:spPr>
            <a:xfrm>
              <a:off x="2311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7" name="Google Shape;9017;p6"/>
            <p:cNvSpPr/>
            <p:nvPr/>
          </p:nvSpPr>
          <p:spPr>
            <a:xfrm>
              <a:off x="241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8" name="Google Shape;9018;p6"/>
            <p:cNvSpPr/>
            <p:nvPr/>
          </p:nvSpPr>
          <p:spPr>
            <a:xfrm>
              <a:off x="251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9" name="Google Shape;9019;p6"/>
            <p:cNvSpPr/>
            <p:nvPr/>
          </p:nvSpPr>
          <p:spPr>
            <a:xfrm>
              <a:off x="261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0" name="Google Shape;9020;p6"/>
            <p:cNvSpPr/>
            <p:nvPr/>
          </p:nvSpPr>
          <p:spPr>
            <a:xfrm>
              <a:off x="271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1" name="Google Shape;9021;p6"/>
            <p:cNvSpPr/>
            <p:nvPr/>
          </p:nvSpPr>
          <p:spPr>
            <a:xfrm>
              <a:off x="281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2" name="Google Shape;9022;p6"/>
            <p:cNvSpPr/>
            <p:nvPr/>
          </p:nvSpPr>
          <p:spPr>
            <a:xfrm>
              <a:off x="292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3" name="Google Shape;9023;p6"/>
            <p:cNvSpPr/>
            <p:nvPr/>
          </p:nvSpPr>
          <p:spPr>
            <a:xfrm>
              <a:off x="302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4" name="Google Shape;9024;p6"/>
            <p:cNvSpPr/>
            <p:nvPr/>
          </p:nvSpPr>
          <p:spPr>
            <a:xfrm>
              <a:off x="312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5" name="Google Shape;9025;p6"/>
            <p:cNvSpPr/>
            <p:nvPr/>
          </p:nvSpPr>
          <p:spPr>
            <a:xfrm>
              <a:off x="322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6" name="Google Shape;9026;p6"/>
            <p:cNvSpPr/>
            <p:nvPr/>
          </p:nvSpPr>
          <p:spPr>
            <a:xfrm>
              <a:off x="33266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7" name="Google Shape;9027;p6"/>
            <p:cNvSpPr/>
            <p:nvPr/>
          </p:nvSpPr>
          <p:spPr>
            <a:xfrm>
              <a:off x="342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8" name="Google Shape;9028;p6"/>
            <p:cNvSpPr/>
            <p:nvPr/>
          </p:nvSpPr>
          <p:spPr>
            <a:xfrm>
              <a:off x="3529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9" name="Google Shape;9029;p6"/>
            <p:cNvSpPr/>
            <p:nvPr/>
          </p:nvSpPr>
          <p:spPr>
            <a:xfrm>
              <a:off x="3631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0" name="Google Shape;9030;p6"/>
            <p:cNvSpPr/>
            <p:nvPr/>
          </p:nvSpPr>
          <p:spPr>
            <a:xfrm>
              <a:off x="3732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1" name="Google Shape;9031;p6"/>
            <p:cNvSpPr/>
            <p:nvPr/>
          </p:nvSpPr>
          <p:spPr>
            <a:xfrm>
              <a:off x="3834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2" name="Google Shape;9032;p6"/>
            <p:cNvSpPr/>
            <p:nvPr/>
          </p:nvSpPr>
          <p:spPr>
            <a:xfrm>
              <a:off x="39362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3" name="Google Shape;9033;p6"/>
            <p:cNvSpPr/>
            <p:nvPr/>
          </p:nvSpPr>
          <p:spPr>
            <a:xfrm>
              <a:off x="4037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4" name="Google Shape;9034;p6"/>
            <p:cNvSpPr/>
            <p:nvPr/>
          </p:nvSpPr>
          <p:spPr>
            <a:xfrm>
              <a:off x="413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5" name="Google Shape;9035;p6"/>
            <p:cNvSpPr/>
            <p:nvPr/>
          </p:nvSpPr>
          <p:spPr>
            <a:xfrm>
              <a:off x="42407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6" name="Google Shape;9036;p6"/>
            <p:cNvSpPr/>
            <p:nvPr/>
          </p:nvSpPr>
          <p:spPr>
            <a:xfrm>
              <a:off x="434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7" name="Google Shape;9037;p6"/>
            <p:cNvSpPr/>
            <p:nvPr/>
          </p:nvSpPr>
          <p:spPr>
            <a:xfrm>
              <a:off x="444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8" name="Google Shape;9038;p6"/>
            <p:cNvSpPr/>
            <p:nvPr/>
          </p:nvSpPr>
          <p:spPr>
            <a:xfrm>
              <a:off x="454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9" name="Google Shape;9039;p6"/>
            <p:cNvSpPr/>
            <p:nvPr/>
          </p:nvSpPr>
          <p:spPr>
            <a:xfrm>
              <a:off x="464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0" name="Google Shape;9040;p6"/>
            <p:cNvSpPr/>
            <p:nvPr/>
          </p:nvSpPr>
          <p:spPr>
            <a:xfrm>
              <a:off x="474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1" name="Google Shape;9041;p6"/>
            <p:cNvSpPr/>
            <p:nvPr/>
          </p:nvSpPr>
          <p:spPr>
            <a:xfrm>
              <a:off x="485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2" name="Google Shape;9042;p6"/>
            <p:cNvSpPr/>
            <p:nvPr/>
          </p:nvSpPr>
          <p:spPr>
            <a:xfrm>
              <a:off x="495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3" name="Google Shape;9043;p6"/>
            <p:cNvSpPr/>
            <p:nvPr/>
          </p:nvSpPr>
          <p:spPr>
            <a:xfrm>
              <a:off x="505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4" name="Google Shape;9044;p6"/>
            <p:cNvSpPr/>
            <p:nvPr/>
          </p:nvSpPr>
          <p:spPr>
            <a:xfrm>
              <a:off x="515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5" name="Google Shape;9045;p6"/>
            <p:cNvSpPr/>
            <p:nvPr/>
          </p:nvSpPr>
          <p:spPr>
            <a:xfrm>
              <a:off x="5256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6" name="Google Shape;9046;p6"/>
            <p:cNvSpPr/>
            <p:nvPr/>
          </p:nvSpPr>
          <p:spPr>
            <a:xfrm>
              <a:off x="535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7" name="Google Shape;9047;p6"/>
            <p:cNvSpPr/>
            <p:nvPr/>
          </p:nvSpPr>
          <p:spPr>
            <a:xfrm>
              <a:off x="5459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8" name="Google Shape;9048;p6"/>
            <p:cNvSpPr/>
            <p:nvPr/>
          </p:nvSpPr>
          <p:spPr>
            <a:xfrm>
              <a:off x="5561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6"/>
            <p:cNvSpPr/>
            <p:nvPr/>
          </p:nvSpPr>
          <p:spPr>
            <a:xfrm>
              <a:off x="5662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6"/>
            <p:cNvSpPr/>
            <p:nvPr/>
          </p:nvSpPr>
          <p:spPr>
            <a:xfrm>
              <a:off x="57644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6"/>
            <p:cNvSpPr/>
            <p:nvPr/>
          </p:nvSpPr>
          <p:spPr>
            <a:xfrm>
              <a:off x="58662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2" name="Google Shape;9052;p6"/>
            <p:cNvSpPr/>
            <p:nvPr/>
          </p:nvSpPr>
          <p:spPr>
            <a:xfrm>
              <a:off x="5967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3" name="Google Shape;9053;p6"/>
            <p:cNvSpPr/>
            <p:nvPr/>
          </p:nvSpPr>
          <p:spPr>
            <a:xfrm>
              <a:off x="606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4" name="Google Shape;9054;p6"/>
            <p:cNvSpPr/>
            <p:nvPr/>
          </p:nvSpPr>
          <p:spPr>
            <a:xfrm>
              <a:off x="6171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5" name="Google Shape;9055;p6"/>
            <p:cNvSpPr/>
            <p:nvPr/>
          </p:nvSpPr>
          <p:spPr>
            <a:xfrm>
              <a:off x="627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6" name="Google Shape;9056;p6"/>
            <p:cNvSpPr/>
            <p:nvPr/>
          </p:nvSpPr>
          <p:spPr>
            <a:xfrm>
              <a:off x="637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7" name="Google Shape;9057;p6"/>
            <p:cNvSpPr/>
            <p:nvPr/>
          </p:nvSpPr>
          <p:spPr>
            <a:xfrm>
              <a:off x="647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8" name="Google Shape;9058;p6"/>
            <p:cNvSpPr/>
            <p:nvPr/>
          </p:nvSpPr>
          <p:spPr>
            <a:xfrm>
              <a:off x="657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9" name="Google Shape;9059;p6"/>
            <p:cNvSpPr/>
            <p:nvPr/>
          </p:nvSpPr>
          <p:spPr>
            <a:xfrm>
              <a:off x="667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0" name="Google Shape;9060;p6"/>
            <p:cNvSpPr/>
            <p:nvPr/>
          </p:nvSpPr>
          <p:spPr>
            <a:xfrm>
              <a:off x="678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1" name="Google Shape;9061;p6"/>
            <p:cNvSpPr/>
            <p:nvPr/>
          </p:nvSpPr>
          <p:spPr>
            <a:xfrm>
              <a:off x="688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1" y="476"/>
                    <a:pt x="1" y="1060"/>
                  </a:cubicBezTo>
                  <a:cubicBezTo>
                    <a:pt x="1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2" name="Google Shape;9062;p6"/>
            <p:cNvSpPr/>
            <p:nvPr/>
          </p:nvSpPr>
          <p:spPr>
            <a:xfrm>
              <a:off x="698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3" name="Google Shape;9063;p6"/>
            <p:cNvSpPr/>
            <p:nvPr/>
          </p:nvSpPr>
          <p:spPr>
            <a:xfrm>
              <a:off x="708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4" name="Google Shape;9064;p6"/>
            <p:cNvSpPr/>
            <p:nvPr/>
          </p:nvSpPr>
          <p:spPr>
            <a:xfrm>
              <a:off x="7186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1" y="476"/>
                    <a:pt x="1" y="1060"/>
                  </a:cubicBezTo>
                  <a:cubicBezTo>
                    <a:pt x="1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5" name="Google Shape;9065;p6"/>
            <p:cNvSpPr/>
            <p:nvPr/>
          </p:nvSpPr>
          <p:spPr>
            <a:xfrm>
              <a:off x="728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6" name="Google Shape;9066;p6"/>
            <p:cNvSpPr/>
            <p:nvPr/>
          </p:nvSpPr>
          <p:spPr>
            <a:xfrm>
              <a:off x="27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7" name="Google Shape;9067;p6"/>
            <p:cNvSpPr/>
            <p:nvPr/>
          </p:nvSpPr>
          <p:spPr>
            <a:xfrm>
              <a:off x="3807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8" name="Google Shape;9068;p6"/>
            <p:cNvSpPr/>
            <p:nvPr/>
          </p:nvSpPr>
          <p:spPr>
            <a:xfrm>
              <a:off x="48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9" name="Google Shape;9069;p6"/>
            <p:cNvSpPr/>
            <p:nvPr/>
          </p:nvSpPr>
          <p:spPr>
            <a:xfrm>
              <a:off x="58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0" name="Google Shape;9070;p6"/>
            <p:cNvSpPr/>
            <p:nvPr/>
          </p:nvSpPr>
          <p:spPr>
            <a:xfrm>
              <a:off x="68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1" name="Google Shape;9071;p6"/>
            <p:cNvSpPr/>
            <p:nvPr/>
          </p:nvSpPr>
          <p:spPr>
            <a:xfrm>
              <a:off x="78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2" name="Google Shape;9072;p6"/>
            <p:cNvSpPr/>
            <p:nvPr/>
          </p:nvSpPr>
          <p:spPr>
            <a:xfrm>
              <a:off x="88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3" name="Google Shape;9073;p6"/>
            <p:cNvSpPr/>
            <p:nvPr/>
          </p:nvSpPr>
          <p:spPr>
            <a:xfrm>
              <a:off x="99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4" name="Google Shape;9074;p6"/>
            <p:cNvSpPr/>
            <p:nvPr/>
          </p:nvSpPr>
          <p:spPr>
            <a:xfrm>
              <a:off x="109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5" name="Google Shape;9075;p6"/>
            <p:cNvSpPr/>
            <p:nvPr/>
          </p:nvSpPr>
          <p:spPr>
            <a:xfrm>
              <a:off x="119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6" name="Google Shape;9076;p6"/>
            <p:cNvSpPr/>
            <p:nvPr/>
          </p:nvSpPr>
          <p:spPr>
            <a:xfrm>
              <a:off x="129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7" name="Google Shape;9077;p6"/>
            <p:cNvSpPr/>
            <p:nvPr/>
          </p:nvSpPr>
          <p:spPr>
            <a:xfrm>
              <a:off x="1396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8" name="Google Shape;9078;p6"/>
            <p:cNvSpPr/>
            <p:nvPr/>
          </p:nvSpPr>
          <p:spPr>
            <a:xfrm>
              <a:off x="149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9" name="Google Shape;9079;p6"/>
            <p:cNvSpPr/>
            <p:nvPr/>
          </p:nvSpPr>
          <p:spPr>
            <a:xfrm>
              <a:off x="1599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0" name="Google Shape;9080;p6"/>
            <p:cNvSpPr/>
            <p:nvPr/>
          </p:nvSpPr>
          <p:spPr>
            <a:xfrm>
              <a:off x="1701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1" name="Google Shape;9081;p6"/>
            <p:cNvSpPr/>
            <p:nvPr/>
          </p:nvSpPr>
          <p:spPr>
            <a:xfrm>
              <a:off x="18029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2" name="Google Shape;9082;p6"/>
            <p:cNvSpPr/>
            <p:nvPr/>
          </p:nvSpPr>
          <p:spPr>
            <a:xfrm>
              <a:off x="19044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3" name="Google Shape;9083;p6"/>
            <p:cNvSpPr/>
            <p:nvPr/>
          </p:nvSpPr>
          <p:spPr>
            <a:xfrm>
              <a:off x="20062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4" name="Google Shape;9084;p6"/>
            <p:cNvSpPr/>
            <p:nvPr/>
          </p:nvSpPr>
          <p:spPr>
            <a:xfrm>
              <a:off x="2107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5" name="Google Shape;9085;p6"/>
            <p:cNvSpPr/>
            <p:nvPr/>
          </p:nvSpPr>
          <p:spPr>
            <a:xfrm>
              <a:off x="220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6" name="Google Shape;9086;p6"/>
            <p:cNvSpPr/>
            <p:nvPr/>
          </p:nvSpPr>
          <p:spPr>
            <a:xfrm>
              <a:off x="2311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7" name="Google Shape;9087;p6"/>
            <p:cNvSpPr/>
            <p:nvPr/>
          </p:nvSpPr>
          <p:spPr>
            <a:xfrm>
              <a:off x="241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8" name="Google Shape;9088;p6"/>
            <p:cNvSpPr/>
            <p:nvPr/>
          </p:nvSpPr>
          <p:spPr>
            <a:xfrm>
              <a:off x="251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9" name="Google Shape;9089;p6"/>
            <p:cNvSpPr/>
            <p:nvPr/>
          </p:nvSpPr>
          <p:spPr>
            <a:xfrm>
              <a:off x="261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0" name="Google Shape;9090;p6"/>
            <p:cNvSpPr/>
            <p:nvPr/>
          </p:nvSpPr>
          <p:spPr>
            <a:xfrm>
              <a:off x="271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1" name="Google Shape;9091;p6"/>
            <p:cNvSpPr/>
            <p:nvPr/>
          </p:nvSpPr>
          <p:spPr>
            <a:xfrm>
              <a:off x="281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2" name="Google Shape;9092;p6"/>
            <p:cNvSpPr/>
            <p:nvPr/>
          </p:nvSpPr>
          <p:spPr>
            <a:xfrm>
              <a:off x="292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3" name="Google Shape;9093;p6"/>
            <p:cNvSpPr/>
            <p:nvPr/>
          </p:nvSpPr>
          <p:spPr>
            <a:xfrm>
              <a:off x="302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4" name="Google Shape;9094;p6"/>
            <p:cNvSpPr/>
            <p:nvPr/>
          </p:nvSpPr>
          <p:spPr>
            <a:xfrm>
              <a:off x="312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5" name="Google Shape;9095;p6"/>
            <p:cNvSpPr/>
            <p:nvPr/>
          </p:nvSpPr>
          <p:spPr>
            <a:xfrm>
              <a:off x="322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6" name="Google Shape;9096;p6"/>
            <p:cNvSpPr/>
            <p:nvPr/>
          </p:nvSpPr>
          <p:spPr>
            <a:xfrm>
              <a:off x="33266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7" name="Google Shape;9097;p6"/>
            <p:cNvSpPr/>
            <p:nvPr/>
          </p:nvSpPr>
          <p:spPr>
            <a:xfrm>
              <a:off x="342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8" name="Google Shape;9098;p6"/>
            <p:cNvSpPr/>
            <p:nvPr/>
          </p:nvSpPr>
          <p:spPr>
            <a:xfrm>
              <a:off x="3529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9" name="Google Shape;9099;p6"/>
            <p:cNvSpPr/>
            <p:nvPr/>
          </p:nvSpPr>
          <p:spPr>
            <a:xfrm>
              <a:off x="3631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0" name="Google Shape;9100;p6"/>
            <p:cNvSpPr/>
            <p:nvPr/>
          </p:nvSpPr>
          <p:spPr>
            <a:xfrm>
              <a:off x="3732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1" name="Google Shape;9101;p6"/>
            <p:cNvSpPr/>
            <p:nvPr/>
          </p:nvSpPr>
          <p:spPr>
            <a:xfrm>
              <a:off x="3834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2" name="Google Shape;9102;p6"/>
            <p:cNvSpPr/>
            <p:nvPr/>
          </p:nvSpPr>
          <p:spPr>
            <a:xfrm>
              <a:off x="39362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3" name="Google Shape;9103;p6"/>
            <p:cNvSpPr/>
            <p:nvPr/>
          </p:nvSpPr>
          <p:spPr>
            <a:xfrm>
              <a:off x="4037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4" name="Google Shape;9104;p6"/>
            <p:cNvSpPr/>
            <p:nvPr/>
          </p:nvSpPr>
          <p:spPr>
            <a:xfrm>
              <a:off x="413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5" name="Google Shape;9105;p6"/>
            <p:cNvSpPr/>
            <p:nvPr/>
          </p:nvSpPr>
          <p:spPr>
            <a:xfrm>
              <a:off x="42407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6" name="Google Shape;9106;p6"/>
            <p:cNvSpPr/>
            <p:nvPr/>
          </p:nvSpPr>
          <p:spPr>
            <a:xfrm>
              <a:off x="434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7" name="Google Shape;9107;p6"/>
            <p:cNvSpPr/>
            <p:nvPr/>
          </p:nvSpPr>
          <p:spPr>
            <a:xfrm>
              <a:off x="444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8" name="Google Shape;9108;p6"/>
            <p:cNvSpPr/>
            <p:nvPr/>
          </p:nvSpPr>
          <p:spPr>
            <a:xfrm>
              <a:off x="454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9" name="Google Shape;9109;p6"/>
            <p:cNvSpPr/>
            <p:nvPr/>
          </p:nvSpPr>
          <p:spPr>
            <a:xfrm>
              <a:off x="464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0" name="Google Shape;9110;p6"/>
            <p:cNvSpPr/>
            <p:nvPr/>
          </p:nvSpPr>
          <p:spPr>
            <a:xfrm>
              <a:off x="474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1" name="Google Shape;9111;p6"/>
            <p:cNvSpPr/>
            <p:nvPr/>
          </p:nvSpPr>
          <p:spPr>
            <a:xfrm>
              <a:off x="485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2" name="Google Shape;9112;p6"/>
            <p:cNvSpPr/>
            <p:nvPr/>
          </p:nvSpPr>
          <p:spPr>
            <a:xfrm>
              <a:off x="495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3" name="Google Shape;9113;p6"/>
            <p:cNvSpPr/>
            <p:nvPr/>
          </p:nvSpPr>
          <p:spPr>
            <a:xfrm>
              <a:off x="505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4" name="Google Shape;9114;p6"/>
            <p:cNvSpPr/>
            <p:nvPr/>
          </p:nvSpPr>
          <p:spPr>
            <a:xfrm>
              <a:off x="515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5" name="Google Shape;9115;p6"/>
            <p:cNvSpPr/>
            <p:nvPr/>
          </p:nvSpPr>
          <p:spPr>
            <a:xfrm>
              <a:off x="5256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6" name="Google Shape;9116;p6"/>
            <p:cNvSpPr/>
            <p:nvPr/>
          </p:nvSpPr>
          <p:spPr>
            <a:xfrm>
              <a:off x="535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7" name="Google Shape;9117;p6"/>
            <p:cNvSpPr/>
            <p:nvPr/>
          </p:nvSpPr>
          <p:spPr>
            <a:xfrm>
              <a:off x="5459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8" name="Google Shape;9118;p6"/>
            <p:cNvSpPr/>
            <p:nvPr/>
          </p:nvSpPr>
          <p:spPr>
            <a:xfrm>
              <a:off x="5561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9" name="Google Shape;9119;p6"/>
            <p:cNvSpPr/>
            <p:nvPr/>
          </p:nvSpPr>
          <p:spPr>
            <a:xfrm>
              <a:off x="5662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0" name="Google Shape;9120;p6"/>
            <p:cNvSpPr/>
            <p:nvPr/>
          </p:nvSpPr>
          <p:spPr>
            <a:xfrm>
              <a:off x="57644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1" name="Google Shape;9121;p6"/>
            <p:cNvSpPr/>
            <p:nvPr/>
          </p:nvSpPr>
          <p:spPr>
            <a:xfrm>
              <a:off x="58662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2" name="Google Shape;9122;p6"/>
            <p:cNvSpPr/>
            <p:nvPr/>
          </p:nvSpPr>
          <p:spPr>
            <a:xfrm>
              <a:off x="5967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3" name="Google Shape;9123;p6"/>
            <p:cNvSpPr/>
            <p:nvPr/>
          </p:nvSpPr>
          <p:spPr>
            <a:xfrm>
              <a:off x="606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4" name="Google Shape;9124;p6"/>
            <p:cNvSpPr/>
            <p:nvPr/>
          </p:nvSpPr>
          <p:spPr>
            <a:xfrm>
              <a:off x="6171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5" name="Google Shape;9125;p6"/>
            <p:cNvSpPr/>
            <p:nvPr/>
          </p:nvSpPr>
          <p:spPr>
            <a:xfrm>
              <a:off x="627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6" name="Google Shape;9126;p6"/>
            <p:cNvSpPr/>
            <p:nvPr/>
          </p:nvSpPr>
          <p:spPr>
            <a:xfrm>
              <a:off x="637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7" name="Google Shape;9127;p6"/>
            <p:cNvSpPr/>
            <p:nvPr/>
          </p:nvSpPr>
          <p:spPr>
            <a:xfrm>
              <a:off x="647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8" name="Google Shape;9128;p6"/>
            <p:cNvSpPr/>
            <p:nvPr/>
          </p:nvSpPr>
          <p:spPr>
            <a:xfrm>
              <a:off x="657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9" name="Google Shape;9129;p6"/>
            <p:cNvSpPr/>
            <p:nvPr/>
          </p:nvSpPr>
          <p:spPr>
            <a:xfrm>
              <a:off x="667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0" name="Google Shape;9130;p6"/>
            <p:cNvSpPr/>
            <p:nvPr/>
          </p:nvSpPr>
          <p:spPr>
            <a:xfrm>
              <a:off x="678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1" name="Google Shape;9131;p6"/>
            <p:cNvSpPr/>
            <p:nvPr/>
          </p:nvSpPr>
          <p:spPr>
            <a:xfrm>
              <a:off x="688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2" name="Google Shape;9132;p6"/>
            <p:cNvSpPr/>
            <p:nvPr/>
          </p:nvSpPr>
          <p:spPr>
            <a:xfrm>
              <a:off x="698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3" name="Google Shape;9133;p6"/>
            <p:cNvSpPr/>
            <p:nvPr/>
          </p:nvSpPr>
          <p:spPr>
            <a:xfrm>
              <a:off x="708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4" name="Google Shape;9134;p6"/>
            <p:cNvSpPr/>
            <p:nvPr/>
          </p:nvSpPr>
          <p:spPr>
            <a:xfrm>
              <a:off x="7186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5" name="Google Shape;9135;p6"/>
            <p:cNvSpPr/>
            <p:nvPr/>
          </p:nvSpPr>
          <p:spPr>
            <a:xfrm>
              <a:off x="728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6" name="Google Shape;9136;p6"/>
            <p:cNvSpPr/>
            <p:nvPr/>
          </p:nvSpPr>
          <p:spPr>
            <a:xfrm>
              <a:off x="27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7" name="Google Shape;9137;p6"/>
            <p:cNvSpPr/>
            <p:nvPr/>
          </p:nvSpPr>
          <p:spPr>
            <a:xfrm>
              <a:off x="3807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8" name="Google Shape;9138;p6"/>
            <p:cNvSpPr/>
            <p:nvPr/>
          </p:nvSpPr>
          <p:spPr>
            <a:xfrm>
              <a:off x="48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9" name="Google Shape;9139;p6"/>
            <p:cNvSpPr/>
            <p:nvPr/>
          </p:nvSpPr>
          <p:spPr>
            <a:xfrm>
              <a:off x="58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0" name="Google Shape;9140;p6"/>
            <p:cNvSpPr/>
            <p:nvPr/>
          </p:nvSpPr>
          <p:spPr>
            <a:xfrm>
              <a:off x="68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1" name="Google Shape;9141;p6"/>
            <p:cNvSpPr/>
            <p:nvPr/>
          </p:nvSpPr>
          <p:spPr>
            <a:xfrm>
              <a:off x="78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2" name="Google Shape;9142;p6"/>
            <p:cNvSpPr/>
            <p:nvPr/>
          </p:nvSpPr>
          <p:spPr>
            <a:xfrm>
              <a:off x="88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3" name="Google Shape;9143;p6"/>
            <p:cNvSpPr/>
            <p:nvPr/>
          </p:nvSpPr>
          <p:spPr>
            <a:xfrm>
              <a:off x="99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4" name="Google Shape;9144;p6"/>
            <p:cNvSpPr/>
            <p:nvPr/>
          </p:nvSpPr>
          <p:spPr>
            <a:xfrm>
              <a:off x="109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5" name="Google Shape;9145;p6"/>
            <p:cNvSpPr/>
            <p:nvPr/>
          </p:nvSpPr>
          <p:spPr>
            <a:xfrm>
              <a:off x="119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6" name="Google Shape;9146;p6"/>
            <p:cNvSpPr/>
            <p:nvPr/>
          </p:nvSpPr>
          <p:spPr>
            <a:xfrm>
              <a:off x="129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7" name="Google Shape;9147;p6"/>
            <p:cNvSpPr/>
            <p:nvPr/>
          </p:nvSpPr>
          <p:spPr>
            <a:xfrm>
              <a:off x="1396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8" name="Google Shape;9148;p6"/>
            <p:cNvSpPr/>
            <p:nvPr/>
          </p:nvSpPr>
          <p:spPr>
            <a:xfrm>
              <a:off x="149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9" name="Google Shape;9149;p6"/>
            <p:cNvSpPr/>
            <p:nvPr/>
          </p:nvSpPr>
          <p:spPr>
            <a:xfrm>
              <a:off x="1599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0" name="Google Shape;9150;p6"/>
            <p:cNvSpPr/>
            <p:nvPr/>
          </p:nvSpPr>
          <p:spPr>
            <a:xfrm>
              <a:off x="1701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1" name="Google Shape;9151;p6"/>
            <p:cNvSpPr/>
            <p:nvPr/>
          </p:nvSpPr>
          <p:spPr>
            <a:xfrm>
              <a:off x="18029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2" name="Google Shape;9152;p6"/>
            <p:cNvSpPr/>
            <p:nvPr/>
          </p:nvSpPr>
          <p:spPr>
            <a:xfrm>
              <a:off x="19044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3" name="Google Shape;9153;p6"/>
            <p:cNvSpPr/>
            <p:nvPr/>
          </p:nvSpPr>
          <p:spPr>
            <a:xfrm>
              <a:off x="20062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4" name="Google Shape;9154;p6"/>
            <p:cNvSpPr/>
            <p:nvPr/>
          </p:nvSpPr>
          <p:spPr>
            <a:xfrm>
              <a:off x="2107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5" name="Google Shape;9155;p6"/>
            <p:cNvSpPr/>
            <p:nvPr/>
          </p:nvSpPr>
          <p:spPr>
            <a:xfrm>
              <a:off x="220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6" name="Google Shape;9156;p6"/>
            <p:cNvSpPr/>
            <p:nvPr/>
          </p:nvSpPr>
          <p:spPr>
            <a:xfrm>
              <a:off x="2311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7" name="Google Shape;9157;p6"/>
            <p:cNvSpPr/>
            <p:nvPr/>
          </p:nvSpPr>
          <p:spPr>
            <a:xfrm>
              <a:off x="241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8" name="Google Shape;9158;p6"/>
            <p:cNvSpPr/>
            <p:nvPr/>
          </p:nvSpPr>
          <p:spPr>
            <a:xfrm>
              <a:off x="251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9" name="Google Shape;9159;p6"/>
            <p:cNvSpPr/>
            <p:nvPr/>
          </p:nvSpPr>
          <p:spPr>
            <a:xfrm>
              <a:off x="261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0" name="Google Shape;9160;p6"/>
            <p:cNvSpPr/>
            <p:nvPr/>
          </p:nvSpPr>
          <p:spPr>
            <a:xfrm>
              <a:off x="271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1" name="Google Shape;9161;p6"/>
            <p:cNvSpPr/>
            <p:nvPr/>
          </p:nvSpPr>
          <p:spPr>
            <a:xfrm>
              <a:off x="281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2" name="Google Shape;9162;p6"/>
            <p:cNvSpPr/>
            <p:nvPr/>
          </p:nvSpPr>
          <p:spPr>
            <a:xfrm>
              <a:off x="292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3" name="Google Shape;9163;p6"/>
            <p:cNvSpPr/>
            <p:nvPr/>
          </p:nvSpPr>
          <p:spPr>
            <a:xfrm>
              <a:off x="302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4" name="Google Shape;9164;p6"/>
            <p:cNvSpPr/>
            <p:nvPr/>
          </p:nvSpPr>
          <p:spPr>
            <a:xfrm>
              <a:off x="312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9165;p6"/>
            <p:cNvSpPr/>
            <p:nvPr/>
          </p:nvSpPr>
          <p:spPr>
            <a:xfrm>
              <a:off x="322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6" name="Google Shape;9166;p6"/>
            <p:cNvSpPr/>
            <p:nvPr/>
          </p:nvSpPr>
          <p:spPr>
            <a:xfrm>
              <a:off x="33266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7" name="Google Shape;9167;p6"/>
            <p:cNvSpPr/>
            <p:nvPr/>
          </p:nvSpPr>
          <p:spPr>
            <a:xfrm>
              <a:off x="342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9168;p6"/>
            <p:cNvSpPr/>
            <p:nvPr/>
          </p:nvSpPr>
          <p:spPr>
            <a:xfrm>
              <a:off x="3529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9" name="Google Shape;9169;p6"/>
            <p:cNvSpPr/>
            <p:nvPr/>
          </p:nvSpPr>
          <p:spPr>
            <a:xfrm>
              <a:off x="3631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0" name="Google Shape;9170;p6"/>
            <p:cNvSpPr/>
            <p:nvPr/>
          </p:nvSpPr>
          <p:spPr>
            <a:xfrm>
              <a:off x="3732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9171;p6"/>
            <p:cNvSpPr/>
            <p:nvPr/>
          </p:nvSpPr>
          <p:spPr>
            <a:xfrm>
              <a:off x="3834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2" name="Google Shape;9172;p6"/>
            <p:cNvSpPr/>
            <p:nvPr/>
          </p:nvSpPr>
          <p:spPr>
            <a:xfrm>
              <a:off x="39362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3" name="Google Shape;9173;p6"/>
            <p:cNvSpPr/>
            <p:nvPr/>
          </p:nvSpPr>
          <p:spPr>
            <a:xfrm>
              <a:off x="4037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6"/>
            <p:cNvSpPr/>
            <p:nvPr/>
          </p:nvSpPr>
          <p:spPr>
            <a:xfrm>
              <a:off x="413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5" name="Google Shape;9175;p6"/>
            <p:cNvSpPr/>
            <p:nvPr/>
          </p:nvSpPr>
          <p:spPr>
            <a:xfrm>
              <a:off x="42407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6" name="Google Shape;9176;p6"/>
            <p:cNvSpPr/>
            <p:nvPr/>
          </p:nvSpPr>
          <p:spPr>
            <a:xfrm>
              <a:off x="434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7" name="Google Shape;9177;p6"/>
            <p:cNvSpPr/>
            <p:nvPr/>
          </p:nvSpPr>
          <p:spPr>
            <a:xfrm>
              <a:off x="444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8" name="Google Shape;9178;p6"/>
            <p:cNvSpPr/>
            <p:nvPr/>
          </p:nvSpPr>
          <p:spPr>
            <a:xfrm>
              <a:off x="454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6"/>
            <p:cNvSpPr/>
            <p:nvPr/>
          </p:nvSpPr>
          <p:spPr>
            <a:xfrm>
              <a:off x="464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6"/>
            <p:cNvSpPr/>
            <p:nvPr/>
          </p:nvSpPr>
          <p:spPr>
            <a:xfrm>
              <a:off x="474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6"/>
            <p:cNvSpPr/>
            <p:nvPr/>
          </p:nvSpPr>
          <p:spPr>
            <a:xfrm>
              <a:off x="485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6"/>
            <p:cNvSpPr/>
            <p:nvPr/>
          </p:nvSpPr>
          <p:spPr>
            <a:xfrm>
              <a:off x="495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6"/>
            <p:cNvSpPr/>
            <p:nvPr/>
          </p:nvSpPr>
          <p:spPr>
            <a:xfrm>
              <a:off x="505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6"/>
            <p:cNvSpPr/>
            <p:nvPr/>
          </p:nvSpPr>
          <p:spPr>
            <a:xfrm>
              <a:off x="515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6"/>
            <p:cNvSpPr/>
            <p:nvPr/>
          </p:nvSpPr>
          <p:spPr>
            <a:xfrm>
              <a:off x="5256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6"/>
            <p:cNvSpPr/>
            <p:nvPr/>
          </p:nvSpPr>
          <p:spPr>
            <a:xfrm>
              <a:off x="535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6"/>
            <p:cNvSpPr/>
            <p:nvPr/>
          </p:nvSpPr>
          <p:spPr>
            <a:xfrm>
              <a:off x="5459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6"/>
            <p:cNvSpPr/>
            <p:nvPr/>
          </p:nvSpPr>
          <p:spPr>
            <a:xfrm>
              <a:off x="5561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9189;p6"/>
            <p:cNvSpPr/>
            <p:nvPr/>
          </p:nvSpPr>
          <p:spPr>
            <a:xfrm>
              <a:off x="5662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9190;p6"/>
            <p:cNvSpPr/>
            <p:nvPr/>
          </p:nvSpPr>
          <p:spPr>
            <a:xfrm>
              <a:off x="57644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9191;p6"/>
            <p:cNvSpPr/>
            <p:nvPr/>
          </p:nvSpPr>
          <p:spPr>
            <a:xfrm>
              <a:off x="58662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2" name="Google Shape;9192;p6"/>
            <p:cNvSpPr/>
            <p:nvPr/>
          </p:nvSpPr>
          <p:spPr>
            <a:xfrm>
              <a:off x="5967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9193;p6"/>
            <p:cNvSpPr/>
            <p:nvPr/>
          </p:nvSpPr>
          <p:spPr>
            <a:xfrm>
              <a:off x="606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4" name="Google Shape;9194;p6"/>
            <p:cNvSpPr/>
            <p:nvPr/>
          </p:nvSpPr>
          <p:spPr>
            <a:xfrm>
              <a:off x="6171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9195;p6"/>
            <p:cNvSpPr/>
            <p:nvPr/>
          </p:nvSpPr>
          <p:spPr>
            <a:xfrm>
              <a:off x="627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6"/>
            <p:cNvSpPr/>
            <p:nvPr/>
          </p:nvSpPr>
          <p:spPr>
            <a:xfrm>
              <a:off x="637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6"/>
            <p:cNvSpPr/>
            <p:nvPr/>
          </p:nvSpPr>
          <p:spPr>
            <a:xfrm>
              <a:off x="647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9198;p6"/>
            <p:cNvSpPr/>
            <p:nvPr/>
          </p:nvSpPr>
          <p:spPr>
            <a:xfrm>
              <a:off x="657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9" name="Google Shape;9199;p6"/>
            <p:cNvSpPr/>
            <p:nvPr/>
          </p:nvSpPr>
          <p:spPr>
            <a:xfrm>
              <a:off x="667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0" name="Google Shape;9200;p6"/>
            <p:cNvSpPr/>
            <p:nvPr/>
          </p:nvSpPr>
          <p:spPr>
            <a:xfrm>
              <a:off x="678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1" name="Google Shape;9201;p6"/>
            <p:cNvSpPr/>
            <p:nvPr/>
          </p:nvSpPr>
          <p:spPr>
            <a:xfrm>
              <a:off x="688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2" name="Google Shape;9202;p6"/>
            <p:cNvSpPr/>
            <p:nvPr/>
          </p:nvSpPr>
          <p:spPr>
            <a:xfrm>
              <a:off x="698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3" name="Google Shape;9203;p6"/>
            <p:cNvSpPr/>
            <p:nvPr/>
          </p:nvSpPr>
          <p:spPr>
            <a:xfrm>
              <a:off x="708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4" name="Google Shape;9204;p6"/>
            <p:cNvSpPr/>
            <p:nvPr/>
          </p:nvSpPr>
          <p:spPr>
            <a:xfrm>
              <a:off x="7186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5" name="Google Shape;9205;p6"/>
            <p:cNvSpPr/>
            <p:nvPr/>
          </p:nvSpPr>
          <p:spPr>
            <a:xfrm>
              <a:off x="728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6" name="Google Shape;9206;p6"/>
          <p:cNvGrpSpPr/>
          <p:nvPr/>
        </p:nvGrpSpPr>
        <p:grpSpPr>
          <a:xfrm>
            <a:off x="223221" y="255838"/>
            <a:ext cx="8706833" cy="4631825"/>
            <a:chOff x="261561" y="255838"/>
            <a:chExt cx="8706833" cy="4631825"/>
          </a:xfrm>
        </p:grpSpPr>
        <p:grpSp>
          <p:nvGrpSpPr>
            <p:cNvPr id="9207" name="Google Shape;9207;p6"/>
            <p:cNvGrpSpPr/>
            <p:nvPr/>
          </p:nvGrpSpPr>
          <p:grpSpPr>
            <a:xfrm>
              <a:off x="261561" y="255838"/>
              <a:ext cx="8706833" cy="4631825"/>
              <a:chOff x="391650" y="259200"/>
              <a:chExt cx="8360700" cy="4631825"/>
            </a:xfrm>
          </p:grpSpPr>
          <p:sp>
            <p:nvSpPr>
              <p:cNvPr id="9208" name="Google Shape;9208;p6"/>
              <p:cNvSpPr/>
              <p:nvPr/>
            </p:nvSpPr>
            <p:spPr>
              <a:xfrm>
                <a:off x="391650" y="259200"/>
                <a:ext cx="8360700" cy="4625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94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9" name="Google Shape;9209;p6"/>
              <p:cNvCxnSpPr/>
              <p:nvPr/>
            </p:nvCxnSpPr>
            <p:spPr>
              <a:xfrm>
                <a:off x="393750" y="713825"/>
                <a:ext cx="7942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0" name="Google Shape;9210;p6"/>
              <p:cNvCxnSpPr/>
              <p:nvPr/>
            </p:nvCxnSpPr>
            <p:spPr>
              <a:xfrm>
                <a:off x="8336400" y="260525"/>
                <a:ext cx="0" cy="463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211" name="Google Shape;9211;p6"/>
              <p:cNvGrpSpPr/>
              <p:nvPr/>
            </p:nvGrpSpPr>
            <p:grpSpPr>
              <a:xfrm>
                <a:off x="8448356" y="454710"/>
                <a:ext cx="205838" cy="289853"/>
                <a:chOff x="3555900" y="1631296"/>
                <a:chExt cx="390956" cy="550529"/>
              </a:xfrm>
            </p:grpSpPr>
            <p:cxnSp>
              <p:nvCxnSpPr>
                <p:cNvPr id="9212" name="Google Shape;9212;p6"/>
                <p:cNvCxnSpPr/>
                <p:nvPr/>
              </p:nvCxnSpPr>
              <p:spPr>
                <a:xfrm>
                  <a:off x="3751375" y="1641225"/>
                  <a:ext cx="0" cy="54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9213" name="Google Shape;9213;p6"/>
                <p:cNvGrpSpPr/>
                <p:nvPr/>
              </p:nvGrpSpPr>
              <p:grpSpPr>
                <a:xfrm rot="-8100000">
                  <a:off x="3614579" y="1687125"/>
                  <a:ext cx="273597" cy="279297"/>
                  <a:chOff x="4572000" y="2331513"/>
                  <a:chExt cx="273600" cy="279300"/>
                </a:xfrm>
              </p:grpSpPr>
              <p:cxnSp>
                <p:nvCxnSpPr>
                  <p:cNvPr id="9214" name="Google Shape;9214;p6"/>
                  <p:cNvCxnSpPr/>
                  <p:nvPr/>
                </p:nvCxnSpPr>
                <p:spPr>
                  <a:xfrm rot="10800000">
                    <a:off x="4572000" y="2604300"/>
                    <a:ext cx="2736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215" name="Google Shape;9215;p6"/>
                  <p:cNvCxnSpPr/>
                  <p:nvPr/>
                </p:nvCxnSpPr>
                <p:spPr>
                  <a:xfrm rot="10800000">
                    <a:off x="4839087" y="2331513"/>
                    <a:ext cx="0" cy="2793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9216" name="Google Shape;9216;p6"/>
              <p:cNvCxnSpPr/>
              <p:nvPr/>
            </p:nvCxnSpPr>
            <p:spPr>
              <a:xfrm>
                <a:off x="8551337" y="1671588"/>
                <a:ext cx="0" cy="182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217" name="Google Shape;9217;p6"/>
              <p:cNvGrpSpPr/>
              <p:nvPr/>
            </p:nvGrpSpPr>
            <p:grpSpPr>
              <a:xfrm rot="10800000" flipH="1">
                <a:off x="8448406" y="4422299"/>
                <a:ext cx="205838" cy="289853"/>
                <a:chOff x="3555900" y="1631296"/>
                <a:chExt cx="390956" cy="550529"/>
              </a:xfrm>
            </p:grpSpPr>
            <p:cxnSp>
              <p:nvCxnSpPr>
                <p:cNvPr id="9218" name="Google Shape;9218;p6"/>
                <p:cNvCxnSpPr/>
                <p:nvPr/>
              </p:nvCxnSpPr>
              <p:spPr>
                <a:xfrm>
                  <a:off x="3751375" y="1641225"/>
                  <a:ext cx="0" cy="54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9219" name="Google Shape;9219;p6"/>
                <p:cNvGrpSpPr/>
                <p:nvPr/>
              </p:nvGrpSpPr>
              <p:grpSpPr>
                <a:xfrm rot="-8100000">
                  <a:off x="3614579" y="1687125"/>
                  <a:ext cx="273597" cy="279297"/>
                  <a:chOff x="4572000" y="2331513"/>
                  <a:chExt cx="273600" cy="279300"/>
                </a:xfrm>
              </p:grpSpPr>
              <p:cxnSp>
                <p:nvCxnSpPr>
                  <p:cNvPr id="9220" name="Google Shape;9220;p6"/>
                  <p:cNvCxnSpPr/>
                  <p:nvPr/>
                </p:nvCxnSpPr>
                <p:spPr>
                  <a:xfrm rot="10800000">
                    <a:off x="4572000" y="2604300"/>
                    <a:ext cx="2736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221" name="Google Shape;9221;p6"/>
                  <p:cNvCxnSpPr/>
                  <p:nvPr/>
                </p:nvCxnSpPr>
                <p:spPr>
                  <a:xfrm rot="10800000">
                    <a:off x="4839087" y="2331513"/>
                    <a:ext cx="0" cy="2793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sp>
          <p:nvSpPr>
            <p:cNvPr id="9222" name="Google Shape;9222;p6"/>
            <p:cNvSpPr/>
            <p:nvPr/>
          </p:nvSpPr>
          <p:spPr>
            <a:xfrm>
              <a:off x="390775" y="388600"/>
              <a:ext cx="183000" cy="183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3" name="Google Shape;9223;p6"/>
            <p:cNvSpPr/>
            <p:nvPr/>
          </p:nvSpPr>
          <p:spPr>
            <a:xfrm>
              <a:off x="599050" y="388600"/>
              <a:ext cx="183000" cy="183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4" name="Google Shape;9224;p6"/>
            <p:cNvSpPr/>
            <p:nvPr/>
          </p:nvSpPr>
          <p:spPr>
            <a:xfrm>
              <a:off x="807325" y="388600"/>
              <a:ext cx="183000" cy="183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25" name="Google Shape;9225;p6"/>
          <p:cNvSpPr txBox="1">
            <a:spLocks noGrp="1"/>
          </p:cNvSpPr>
          <p:nvPr>
            <p:ph type="title"/>
          </p:nvPr>
        </p:nvSpPr>
        <p:spPr>
          <a:xfrm>
            <a:off x="802838" y="707525"/>
            <a:ext cx="753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5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0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14" name="Google Shape;40614;p26"/>
          <p:cNvSpPr/>
          <p:nvPr/>
        </p:nvSpPr>
        <p:spPr>
          <a:xfrm>
            <a:off x="223221" y="255838"/>
            <a:ext cx="8706833" cy="462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15" name="Google Shape;40615;p26"/>
          <p:cNvGrpSpPr/>
          <p:nvPr/>
        </p:nvGrpSpPr>
        <p:grpSpPr>
          <a:xfrm>
            <a:off x="223213" y="767598"/>
            <a:ext cx="464198" cy="514536"/>
            <a:chOff x="4176425" y="2759324"/>
            <a:chExt cx="568800" cy="568800"/>
          </a:xfrm>
        </p:grpSpPr>
        <p:sp>
          <p:nvSpPr>
            <p:cNvPr id="40616" name="Google Shape;40616;p26"/>
            <p:cNvSpPr/>
            <p:nvPr/>
          </p:nvSpPr>
          <p:spPr>
            <a:xfrm>
              <a:off x="4176425" y="2759324"/>
              <a:ext cx="568800" cy="56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7" name="Google Shape;40617;p26"/>
            <p:cNvSpPr/>
            <p:nvPr/>
          </p:nvSpPr>
          <p:spPr>
            <a:xfrm>
              <a:off x="4302438" y="2895375"/>
              <a:ext cx="296700" cy="296700"/>
            </a:xfrm>
            <a:prstGeom prst="star4">
              <a:avLst>
                <a:gd name="adj" fmla="val 12183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18" name="Google Shape;40618;p26"/>
          <p:cNvGrpSpPr/>
          <p:nvPr/>
        </p:nvGrpSpPr>
        <p:grpSpPr>
          <a:xfrm>
            <a:off x="223213" y="253137"/>
            <a:ext cx="464198" cy="514536"/>
            <a:chOff x="4176449" y="3328148"/>
            <a:chExt cx="568800" cy="568800"/>
          </a:xfrm>
        </p:grpSpPr>
        <p:sp>
          <p:nvSpPr>
            <p:cNvPr id="40619" name="Google Shape;40619;p26"/>
            <p:cNvSpPr/>
            <p:nvPr/>
          </p:nvSpPr>
          <p:spPr>
            <a:xfrm>
              <a:off x="4176449" y="3328148"/>
              <a:ext cx="568800" cy="56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0" name="Google Shape;40620;p26"/>
            <p:cNvSpPr/>
            <p:nvPr/>
          </p:nvSpPr>
          <p:spPr>
            <a:xfrm>
              <a:off x="4322301" y="3464200"/>
              <a:ext cx="256800" cy="296700"/>
            </a:xfrm>
            <a:prstGeom prst="star6">
              <a:avLst>
                <a:gd name="adj" fmla="val 17141"/>
                <a:gd name="hf" fmla="val 11547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21" name="Google Shape;40621;p26"/>
          <p:cNvGrpSpPr/>
          <p:nvPr/>
        </p:nvGrpSpPr>
        <p:grpSpPr>
          <a:xfrm>
            <a:off x="223213" y="1282135"/>
            <a:ext cx="464198" cy="514536"/>
            <a:chOff x="4176449" y="3328148"/>
            <a:chExt cx="568800" cy="568800"/>
          </a:xfrm>
        </p:grpSpPr>
        <p:sp>
          <p:nvSpPr>
            <p:cNvPr id="40622" name="Google Shape;40622;p26"/>
            <p:cNvSpPr/>
            <p:nvPr/>
          </p:nvSpPr>
          <p:spPr>
            <a:xfrm>
              <a:off x="4176449" y="3328148"/>
              <a:ext cx="568800" cy="56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3" name="Google Shape;40623;p26"/>
            <p:cNvSpPr/>
            <p:nvPr/>
          </p:nvSpPr>
          <p:spPr>
            <a:xfrm>
              <a:off x="4322301" y="3464200"/>
              <a:ext cx="256800" cy="296700"/>
            </a:xfrm>
            <a:prstGeom prst="star6">
              <a:avLst>
                <a:gd name="adj" fmla="val 17141"/>
                <a:gd name="hf" fmla="val 11547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24" name="Google Shape;40624;p26"/>
          <p:cNvGrpSpPr/>
          <p:nvPr/>
        </p:nvGrpSpPr>
        <p:grpSpPr>
          <a:xfrm>
            <a:off x="223213" y="1796595"/>
            <a:ext cx="464198" cy="514536"/>
            <a:chOff x="4176425" y="2759324"/>
            <a:chExt cx="568800" cy="568800"/>
          </a:xfrm>
        </p:grpSpPr>
        <p:sp>
          <p:nvSpPr>
            <p:cNvPr id="40625" name="Google Shape;40625;p26"/>
            <p:cNvSpPr/>
            <p:nvPr/>
          </p:nvSpPr>
          <p:spPr>
            <a:xfrm>
              <a:off x="4176425" y="2759324"/>
              <a:ext cx="568800" cy="56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6" name="Google Shape;40626;p26"/>
            <p:cNvSpPr/>
            <p:nvPr/>
          </p:nvSpPr>
          <p:spPr>
            <a:xfrm>
              <a:off x="4302438" y="2895375"/>
              <a:ext cx="296700" cy="296700"/>
            </a:xfrm>
            <a:prstGeom prst="star4">
              <a:avLst>
                <a:gd name="adj" fmla="val 12183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27" name="Google Shape;40627;p26"/>
          <p:cNvGrpSpPr/>
          <p:nvPr/>
        </p:nvGrpSpPr>
        <p:grpSpPr>
          <a:xfrm>
            <a:off x="223213" y="2311132"/>
            <a:ext cx="464198" cy="514536"/>
            <a:chOff x="4176449" y="3328148"/>
            <a:chExt cx="568800" cy="568800"/>
          </a:xfrm>
        </p:grpSpPr>
        <p:sp>
          <p:nvSpPr>
            <p:cNvPr id="40628" name="Google Shape;40628;p26"/>
            <p:cNvSpPr/>
            <p:nvPr/>
          </p:nvSpPr>
          <p:spPr>
            <a:xfrm>
              <a:off x="4176449" y="3328148"/>
              <a:ext cx="568800" cy="56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9" name="Google Shape;40629;p26"/>
            <p:cNvSpPr/>
            <p:nvPr/>
          </p:nvSpPr>
          <p:spPr>
            <a:xfrm>
              <a:off x="4322301" y="3464200"/>
              <a:ext cx="256800" cy="296700"/>
            </a:xfrm>
            <a:prstGeom prst="star6">
              <a:avLst>
                <a:gd name="adj" fmla="val 17141"/>
                <a:gd name="hf" fmla="val 11547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30" name="Google Shape;40630;p26"/>
          <p:cNvGrpSpPr/>
          <p:nvPr/>
        </p:nvGrpSpPr>
        <p:grpSpPr>
          <a:xfrm>
            <a:off x="223213" y="2825593"/>
            <a:ext cx="464198" cy="514536"/>
            <a:chOff x="4176425" y="2759324"/>
            <a:chExt cx="568800" cy="568800"/>
          </a:xfrm>
        </p:grpSpPr>
        <p:sp>
          <p:nvSpPr>
            <p:cNvPr id="40631" name="Google Shape;40631;p26"/>
            <p:cNvSpPr/>
            <p:nvPr/>
          </p:nvSpPr>
          <p:spPr>
            <a:xfrm>
              <a:off x="4176425" y="2759324"/>
              <a:ext cx="568800" cy="56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2" name="Google Shape;40632;p26"/>
            <p:cNvSpPr/>
            <p:nvPr/>
          </p:nvSpPr>
          <p:spPr>
            <a:xfrm>
              <a:off x="4302438" y="2895375"/>
              <a:ext cx="296700" cy="296700"/>
            </a:xfrm>
            <a:prstGeom prst="star4">
              <a:avLst>
                <a:gd name="adj" fmla="val 12183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33" name="Google Shape;40633;p26"/>
          <p:cNvGrpSpPr/>
          <p:nvPr/>
        </p:nvGrpSpPr>
        <p:grpSpPr>
          <a:xfrm>
            <a:off x="223213" y="3340129"/>
            <a:ext cx="464198" cy="514536"/>
            <a:chOff x="4176449" y="3328148"/>
            <a:chExt cx="568800" cy="568800"/>
          </a:xfrm>
        </p:grpSpPr>
        <p:sp>
          <p:nvSpPr>
            <p:cNvPr id="40634" name="Google Shape;40634;p26"/>
            <p:cNvSpPr/>
            <p:nvPr/>
          </p:nvSpPr>
          <p:spPr>
            <a:xfrm>
              <a:off x="4176449" y="3328148"/>
              <a:ext cx="568800" cy="56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5" name="Google Shape;40635;p26"/>
            <p:cNvSpPr/>
            <p:nvPr/>
          </p:nvSpPr>
          <p:spPr>
            <a:xfrm>
              <a:off x="4322301" y="3464200"/>
              <a:ext cx="256800" cy="296700"/>
            </a:xfrm>
            <a:prstGeom prst="star6">
              <a:avLst>
                <a:gd name="adj" fmla="val 17141"/>
                <a:gd name="hf" fmla="val 11547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36" name="Google Shape;40636;p26"/>
          <p:cNvGrpSpPr/>
          <p:nvPr/>
        </p:nvGrpSpPr>
        <p:grpSpPr>
          <a:xfrm>
            <a:off x="223213" y="3854590"/>
            <a:ext cx="464198" cy="514536"/>
            <a:chOff x="4176425" y="2759324"/>
            <a:chExt cx="568800" cy="568800"/>
          </a:xfrm>
        </p:grpSpPr>
        <p:sp>
          <p:nvSpPr>
            <p:cNvPr id="40637" name="Google Shape;40637;p26"/>
            <p:cNvSpPr/>
            <p:nvPr/>
          </p:nvSpPr>
          <p:spPr>
            <a:xfrm>
              <a:off x="4176425" y="2759324"/>
              <a:ext cx="568800" cy="56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8" name="Google Shape;40638;p26"/>
            <p:cNvSpPr/>
            <p:nvPr/>
          </p:nvSpPr>
          <p:spPr>
            <a:xfrm>
              <a:off x="4302438" y="2895375"/>
              <a:ext cx="296700" cy="296700"/>
            </a:xfrm>
            <a:prstGeom prst="star4">
              <a:avLst>
                <a:gd name="adj" fmla="val 12183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39" name="Google Shape;40639;p26"/>
          <p:cNvGrpSpPr/>
          <p:nvPr/>
        </p:nvGrpSpPr>
        <p:grpSpPr>
          <a:xfrm>
            <a:off x="223213" y="4369126"/>
            <a:ext cx="464198" cy="514536"/>
            <a:chOff x="4176449" y="3328148"/>
            <a:chExt cx="568800" cy="568800"/>
          </a:xfrm>
        </p:grpSpPr>
        <p:sp>
          <p:nvSpPr>
            <p:cNvPr id="40640" name="Google Shape;40640;p26"/>
            <p:cNvSpPr/>
            <p:nvPr/>
          </p:nvSpPr>
          <p:spPr>
            <a:xfrm>
              <a:off x="4176449" y="3328148"/>
              <a:ext cx="568800" cy="56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1" name="Google Shape;40641;p26"/>
            <p:cNvSpPr/>
            <p:nvPr/>
          </p:nvSpPr>
          <p:spPr>
            <a:xfrm>
              <a:off x="4322301" y="3464200"/>
              <a:ext cx="256800" cy="296700"/>
            </a:xfrm>
            <a:prstGeom prst="star6">
              <a:avLst>
                <a:gd name="adj" fmla="val 17141"/>
                <a:gd name="hf" fmla="val 11547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42" name="Google Shape;40642;p26"/>
          <p:cNvGrpSpPr/>
          <p:nvPr/>
        </p:nvGrpSpPr>
        <p:grpSpPr>
          <a:xfrm rot="5400000" flipH="1">
            <a:off x="8233743" y="4296089"/>
            <a:ext cx="214361" cy="545574"/>
            <a:chOff x="3555900" y="1631296"/>
            <a:chExt cx="390956" cy="1036229"/>
          </a:xfrm>
        </p:grpSpPr>
        <p:cxnSp>
          <p:nvCxnSpPr>
            <p:cNvPr id="40643" name="Google Shape;40643;p26"/>
            <p:cNvCxnSpPr/>
            <p:nvPr/>
          </p:nvCxnSpPr>
          <p:spPr>
            <a:xfrm rot="-5400000" flipH="1">
              <a:off x="3243925" y="2148675"/>
              <a:ext cx="1026300" cy="11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44" name="Google Shape;40644;p26"/>
            <p:cNvGrpSpPr/>
            <p:nvPr/>
          </p:nvGrpSpPr>
          <p:grpSpPr>
            <a:xfrm rot="-8100000">
              <a:off x="3614579" y="1687125"/>
              <a:ext cx="273597" cy="279297"/>
              <a:chOff x="4572000" y="2331513"/>
              <a:chExt cx="273600" cy="279300"/>
            </a:xfrm>
          </p:grpSpPr>
          <p:cxnSp>
            <p:nvCxnSpPr>
              <p:cNvPr id="40645" name="Google Shape;40645;p26"/>
              <p:cNvCxnSpPr/>
              <p:nvPr/>
            </p:nvCxnSpPr>
            <p:spPr>
              <a:xfrm rot="10800000">
                <a:off x="4572000" y="2604300"/>
                <a:ext cx="273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46" name="Google Shape;40646;p26"/>
              <p:cNvCxnSpPr/>
              <p:nvPr/>
            </p:nvCxnSpPr>
            <p:spPr>
              <a:xfrm rot="10800000">
                <a:off x="4839087" y="2331513"/>
                <a:ext cx="0" cy="279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">
    <p:spTree>
      <p:nvGrpSpPr>
        <p:cNvPr id="1" name="Shape 40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8" name="Google Shape;40648;p27"/>
          <p:cNvSpPr/>
          <p:nvPr/>
        </p:nvSpPr>
        <p:spPr>
          <a:xfrm flipH="1">
            <a:off x="7264225" y="3231432"/>
            <a:ext cx="3793500" cy="3791700"/>
          </a:xfrm>
          <a:prstGeom prst="pie">
            <a:avLst>
              <a:gd name="adj1" fmla="val 16198478"/>
              <a:gd name="adj2" fmla="val 1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49" name="Google Shape;40649;p27"/>
          <p:cNvSpPr/>
          <p:nvPr/>
        </p:nvSpPr>
        <p:spPr>
          <a:xfrm flipH="1">
            <a:off x="-1890340" y="3231432"/>
            <a:ext cx="3793500" cy="3791700"/>
          </a:xfrm>
          <a:prstGeom prst="pie">
            <a:avLst>
              <a:gd name="adj1" fmla="val 10799735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50" name="Google Shape;40650;p27"/>
          <p:cNvSpPr/>
          <p:nvPr/>
        </p:nvSpPr>
        <p:spPr>
          <a:xfrm rot="10800000">
            <a:off x="7239100" y="-1888524"/>
            <a:ext cx="3793500" cy="3791700"/>
          </a:xfrm>
          <a:prstGeom prst="pie">
            <a:avLst>
              <a:gd name="adj1" fmla="val 16198478"/>
              <a:gd name="adj2" fmla="val 1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51" name="Google Shape;40651;p27"/>
          <p:cNvSpPr/>
          <p:nvPr/>
        </p:nvSpPr>
        <p:spPr>
          <a:xfrm rot="10800000">
            <a:off x="-1897600" y="-1888524"/>
            <a:ext cx="3793500" cy="3791700"/>
          </a:xfrm>
          <a:prstGeom prst="pie">
            <a:avLst>
              <a:gd name="adj1" fmla="val 10799735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52" name="Google Shape;40652;p27"/>
          <p:cNvSpPr/>
          <p:nvPr/>
        </p:nvSpPr>
        <p:spPr>
          <a:xfrm>
            <a:off x="321000" y="319025"/>
            <a:ext cx="8531400" cy="452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02838" y="707525"/>
            <a:ext cx="753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02800" y="1280225"/>
            <a:ext cx="75384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63" name="Google Shape;40663;p31"/>
          <p:cNvSpPr txBox="1">
            <a:spLocks noGrp="1"/>
          </p:cNvSpPr>
          <p:nvPr>
            <p:ph type="ctrTitle"/>
          </p:nvPr>
        </p:nvSpPr>
        <p:spPr>
          <a:xfrm>
            <a:off x="1706400" y="1282050"/>
            <a:ext cx="5731200" cy="18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dirty="0">
                <a:latin typeface="Abhaya Libre Medium"/>
                <a:ea typeface="Abhaya Libre Medium"/>
                <a:cs typeface="Abhaya Libre Medium"/>
                <a:sym typeface="Abhaya Libre Medium"/>
              </a:rPr>
              <a:t>Интервальные повторения</a:t>
            </a:r>
            <a:endParaRPr sz="5300" dirty="0"/>
          </a:p>
        </p:txBody>
      </p:sp>
      <p:grpSp>
        <p:nvGrpSpPr>
          <p:cNvPr id="40665" name="Google Shape;40665;p31"/>
          <p:cNvGrpSpPr/>
          <p:nvPr/>
        </p:nvGrpSpPr>
        <p:grpSpPr>
          <a:xfrm>
            <a:off x="2218285" y="3283791"/>
            <a:ext cx="738715" cy="855194"/>
            <a:chOff x="2516325" y="3485375"/>
            <a:chExt cx="468600" cy="468600"/>
          </a:xfrm>
        </p:grpSpPr>
        <p:sp>
          <p:nvSpPr>
            <p:cNvPr id="40666" name="Google Shape;40666;p31"/>
            <p:cNvSpPr/>
            <p:nvPr/>
          </p:nvSpPr>
          <p:spPr>
            <a:xfrm>
              <a:off x="2516325" y="3485375"/>
              <a:ext cx="468600" cy="46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7" name="Google Shape;40667;p31"/>
            <p:cNvSpPr/>
            <p:nvPr/>
          </p:nvSpPr>
          <p:spPr>
            <a:xfrm>
              <a:off x="2579325" y="3548375"/>
              <a:ext cx="342600" cy="342600"/>
            </a:xfrm>
            <a:prstGeom prst="star4">
              <a:avLst>
                <a:gd name="adj" fmla="val 12183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68" name="Google Shape;40668;p31"/>
          <p:cNvGrpSpPr/>
          <p:nvPr/>
        </p:nvGrpSpPr>
        <p:grpSpPr>
          <a:xfrm>
            <a:off x="6239325" y="3283791"/>
            <a:ext cx="793003" cy="855194"/>
            <a:chOff x="2516325" y="3485375"/>
            <a:chExt cx="468600" cy="468600"/>
          </a:xfrm>
        </p:grpSpPr>
        <p:sp>
          <p:nvSpPr>
            <p:cNvPr id="40669" name="Google Shape;40669;p31"/>
            <p:cNvSpPr/>
            <p:nvPr/>
          </p:nvSpPr>
          <p:spPr>
            <a:xfrm>
              <a:off x="2516325" y="3485375"/>
              <a:ext cx="468600" cy="46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0" name="Google Shape;40670;p31"/>
            <p:cNvSpPr/>
            <p:nvPr/>
          </p:nvSpPr>
          <p:spPr>
            <a:xfrm>
              <a:off x="2579325" y="3548375"/>
              <a:ext cx="342600" cy="342600"/>
            </a:xfrm>
            <a:prstGeom prst="star4">
              <a:avLst>
                <a:gd name="adj" fmla="val 12183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71" name="Google Shape;40671;p31"/>
          <p:cNvSpPr/>
          <p:nvPr/>
        </p:nvSpPr>
        <p:spPr>
          <a:xfrm>
            <a:off x="1643650" y="1654850"/>
            <a:ext cx="296700" cy="342600"/>
          </a:xfrm>
          <a:prstGeom prst="star6">
            <a:avLst>
              <a:gd name="adj" fmla="val 17141"/>
              <a:gd name="hf" fmla="val 11547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72" name="Google Shape;40672;p31"/>
          <p:cNvSpPr/>
          <p:nvPr/>
        </p:nvSpPr>
        <p:spPr>
          <a:xfrm>
            <a:off x="7203650" y="2528900"/>
            <a:ext cx="296700" cy="342600"/>
          </a:xfrm>
          <a:prstGeom prst="star6">
            <a:avLst>
              <a:gd name="adj" fmla="val 17141"/>
              <a:gd name="hf" fmla="val 11547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9B8D891B-6A8E-441B-820C-FCFBA4072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7000" y="3283791"/>
            <a:ext cx="3282325" cy="855194"/>
          </a:xfrm>
        </p:spPr>
        <p:txBody>
          <a:bodyPr/>
          <a:lstStyle/>
          <a:p>
            <a:r>
              <a:rPr lang="ru-RU" dirty="0"/>
              <a:t>Авторы:</a:t>
            </a:r>
          </a:p>
          <a:p>
            <a:r>
              <a:rPr lang="ru-RU" dirty="0"/>
              <a:t>Устинова Ангелина</a:t>
            </a:r>
          </a:p>
          <a:p>
            <a:r>
              <a:rPr lang="ru-RU" dirty="0"/>
              <a:t>Дмитрий Пупков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C62BA0-3DAB-4843-AA72-0A69D896BFCA}"/>
              </a:ext>
            </a:extLst>
          </p:cNvPr>
          <p:cNvSpPr/>
          <p:nvPr/>
        </p:nvSpPr>
        <p:spPr>
          <a:xfrm>
            <a:off x="1123675" y="986700"/>
            <a:ext cx="689664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000" dirty="0"/>
              <a:t>Интервальные повторения - техника удержания информации в памяти, при которой учебный материал повторяется по определённым, постоянно возрастающим интервалам с помощью </a:t>
            </a:r>
            <a:r>
              <a:rPr lang="ru-RU" sz="2000" dirty="0" err="1"/>
              <a:t>флеш</a:t>
            </a:r>
            <a:r>
              <a:rPr lang="ru-RU" sz="2000" dirty="0"/>
              <a:t>-карточек.</a:t>
            </a:r>
          </a:p>
          <a:p>
            <a:endParaRPr lang="ru-RU" sz="2000" dirty="0"/>
          </a:p>
          <a:p>
            <a:r>
              <a:rPr lang="ru-RU" sz="2000" dirty="0"/>
              <a:t>Наш телеграмм-бот позволяет практиковать такой метод каждый день, сделав его ежедневной полезной привычкой. С помощью данного бота при должном усилии можно запомнить навсегда тысячи вещей в год, от слов иностранного языка до дней рождений друзей. </a:t>
            </a:r>
          </a:p>
        </p:txBody>
      </p:sp>
    </p:spTree>
    <p:extLst>
      <p:ext uri="{BB962C8B-B14F-4D97-AF65-F5344CB8AC3E}">
        <p14:creationId xmlns:p14="http://schemas.microsoft.com/office/powerpoint/2010/main" val="98432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0681;p32">
            <a:extLst>
              <a:ext uri="{FF2B5EF4-FFF2-40B4-BE49-F238E27FC236}">
                <a16:creationId xmlns:a16="http://schemas.microsoft.com/office/drawing/2014/main" id="{B2272AEA-FFDC-4491-9270-83720BE0D292}"/>
              </a:ext>
            </a:extLst>
          </p:cNvPr>
          <p:cNvSpPr txBox="1"/>
          <p:nvPr/>
        </p:nvSpPr>
        <p:spPr>
          <a:xfrm>
            <a:off x="2827865" y="884916"/>
            <a:ext cx="3356700" cy="7596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Что умеет наш телеграмм-бот? </a:t>
            </a:r>
            <a:endParaRPr sz="2600" b="1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" name="Google Shape;40681;p32">
            <a:extLst>
              <a:ext uri="{FF2B5EF4-FFF2-40B4-BE49-F238E27FC236}">
                <a16:creationId xmlns:a16="http://schemas.microsoft.com/office/drawing/2014/main" id="{7EA78850-5DFF-4E3D-9B93-71E0C7C6C3EF}"/>
              </a:ext>
            </a:extLst>
          </p:cNvPr>
          <p:cNvSpPr txBox="1"/>
          <p:nvPr/>
        </p:nvSpPr>
        <p:spPr>
          <a:xfrm>
            <a:off x="915834" y="2571750"/>
            <a:ext cx="6873012" cy="162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ru-RU" sz="1800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r>
              <a:rPr lang="ru-RU" sz="1600" b="1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2.</a:t>
            </a:r>
            <a:r>
              <a:rPr lang="ru-RU" sz="1600" dirty="0"/>
              <a:t> Всего в сессии 7 уровней, где промежуток между каждым последующим вдвое больше предыдущего. Если пользователь вспомнил информацию с карточки, то она переходит на следующий уровень, а если не вспомнил, то карта переносится обратно на 1 уровень.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862ACA5-E358-43DB-A3AB-1A7BE31ED36F}"/>
              </a:ext>
            </a:extLst>
          </p:cNvPr>
          <p:cNvSpPr/>
          <p:nvPr/>
        </p:nvSpPr>
        <p:spPr>
          <a:xfrm>
            <a:off x="915834" y="1864040"/>
            <a:ext cx="6873012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/>
              <a:t>1. Создавать, сохранять и отправлять карточки в виде изображений с данными, которые ввёл пользователь.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F878BEC-03AD-49E7-9DA1-9D69943416D5}"/>
              </a:ext>
            </a:extLst>
          </p:cNvPr>
          <p:cNvSpPr/>
          <p:nvPr/>
        </p:nvSpPr>
        <p:spPr>
          <a:xfrm>
            <a:off x="809416" y="901653"/>
            <a:ext cx="7505703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/>
              <a:t>3. Пользователь может вручную установить время и цель напоминания о сессии, что делает бота очень гибким и удобным в использовании.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8950D50-F7D9-4FE3-9B5D-17E814222031}"/>
              </a:ext>
            </a:extLst>
          </p:cNvPr>
          <p:cNvSpPr/>
          <p:nvPr/>
        </p:nvSpPr>
        <p:spPr>
          <a:xfrm>
            <a:off x="809416" y="2102037"/>
            <a:ext cx="7505702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/>
              <a:t>4. Создавая карточку, вы можете загрузить изображение с устройства или же воспользоваться встроенным поиском изображений с интернета.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07E0009-B6C6-4DB1-B2ED-F661DB55CC2B}"/>
              </a:ext>
            </a:extLst>
          </p:cNvPr>
          <p:cNvSpPr/>
          <p:nvPr/>
        </p:nvSpPr>
        <p:spPr>
          <a:xfrm>
            <a:off x="809416" y="3226184"/>
            <a:ext cx="750570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/>
              <a:t>5. Наша база данных способна хранить всю необходимую информацию о уровнях, карточках и в целом всей сессии. Именно поэтому вы можете пользоваться нашим ботом без риска утери важных данных!</a:t>
            </a:r>
          </a:p>
        </p:txBody>
      </p:sp>
    </p:spTree>
    <p:extLst>
      <p:ext uri="{BB962C8B-B14F-4D97-AF65-F5344CB8AC3E}">
        <p14:creationId xmlns:p14="http://schemas.microsoft.com/office/powerpoint/2010/main" val="181642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0F3B1-CDCA-4AB4-AA9B-A8E3369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855" y="1597202"/>
            <a:ext cx="4657249" cy="1949095"/>
          </a:xfrm>
        </p:spPr>
        <p:txBody>
          <a:bodyPr/>
          <a:lstStyle/>
          <a:p>
            <a:r>
              <a:rPr lang="ru-RU" sz="4000" dirty="0"/>
              <a:t>Возможности для дальнейшего улучшения</a:t>
            </a:r>
          </a:p>
        </p:txBody>
      </p:sp>
    </p:spTree>
    <p:extLst>
      <p:ext uri="{BB962C8B-B14F-4D97-AF65-F5344CB8AC3E}">
        <p14:creationId xmlns:p14="http://schemas.microsoft.com/office/powerpoint/2010/main" val="409756015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Interface Grammar Thesis by Slidesgo">
  <a:themeElements>
    <a:clrScheme name="Simple Light">
      <a:dk1>
        <a:srgbClr val="141414"/>
      </a:dk1>
      <a:lt1>
        <a:srgbClr val="FCF8F2"/>
      </a:lt1>
      <a:dk2>
        <a:srgbClr val="FFF4E4"/>
      </a:dk2>
      <a:lt2>
        <a:srgbClr val="E7DBC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219</Words>
  <Application>Microsoft Office PowerPoint</Application>
  <PresentationFormat>Экран (16:9)</PresentationFormat>
  <Paragraphs>15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Abhaya Libre Medium</vt:lpstr>
      <vt:lpstr>Arial</vt:lpstr>
      <vt:lpstr>Red Hat Display</vt:lpstr>
      <vt:lpstr>Abhaya Libre</vt:lpstr>
      <vt:lpstr>Elegant Interface Grammar Thesis by Slidesgo</vt:lpstr>
      <vt:lpstr>Интервальные повторения</vt:lpstr>
      <vt:lpstr>Презентация PowerPoint</vt:lpstr>
      <vt:lpstr>Презентация PowerPoint</vt:lpstr>
      <vt:lpstr>Презентация PowerPoint</vt:lpstr>
      <vt:lpstr>Возможности для дальнейшего улучшения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Интервальные повторения</dc:title>
  <dc:creator>Alex</dc:creator>
  <cp:lastModifiedBy>Alex</cp:lastModifiedBy>
  <cp:revision>7</cp:revision>
  <dcterms:modified xsi:type="dcterms:W3CDTF">2023-04-26T12:38:58Z</dcterms:modified>
</cp:coreProperties>
</file>