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708" r:id="rId3"/>
    <p:sldMasterId id="2147483720" r:id="rId4"/>
    <p:sldMasterId id="2147483732" r:id="rId5"/>
    <p:sldMasterId id="2147483756" r:id="rId6"/>
    <p:sldMasterId id="2147483768" r:id="rId7"/>
    <p:sldMasterId id="2147483908" r:id="rId8"/>
  </p:sldMasterIdLst>
  <p:notesMasterIdLst>
    <p:notesMasterId r:id="rId20"/>
  </p:notesMasterIdLst>
  <p:handoutMasterIdLst>
    <p:handoutMasterId r:id="rId21"/>
  </p:handoutMasterIdLst>
  <p:sldIdLst>
    <p:sldId id="256" r:id="rId9"/>
    <p:sldId id="258" r:id="rId10"/>
    <p:sldId id="289" r:id="rId11"/>
    <p:sldId id="284" r:id="rId12"/>
    <p:sldId id="288" r:id="rId13"/>
    <p:sldId id="290" r:id="rId14"/>
    <p:sldId id="291" r:id="rId15"/>
    <p:sldId id="292" r:id="rId16"/>
    <p:sldId id="293" r:id="rId17"/>
    <p:sldId id="294" r:id="rId18"/>
    <p:sldId id="295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79874F-0F94-4EBB-8C1F-8871FCC7BEDD}" v="1041" dt="2021-12-25T21:43:47.017"/>
    <p1510:client id="{FB196BB5-6E02-47A6-A13D-F3AECC073EA8}" v="226" dt="2021-12-25T21:20:20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513057-51CA-4711-A01A-BB646290A54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563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>
            <a:lvl1pPr eaLnBrk="1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A00F5-C55F-44F7-BB95-5AE6E4D9F34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>
            <a:lvl1pPr algn="r" eaLnBrk="1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0BB7B-D726-407B-855B-3490C8155FB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563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>
            <a:lvl1pPr eaLnBrk="1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E4974-FCF8-458D-8CD6-E8AAECFDEF5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numCol="1" anchor="b" anchorCtr="0" compatLnSpc="1">
            <a:prstTxWarp prst="textNoShape">
              <a:avLst/>
            </a:prstTxWarp>
            <a:noAutofit/>
          </a:bodyPr>
          <a:lstStyle>
            <a:lvl1pPr algn="r" eaLnBrk="1">
              <a:defRPr sz="1200">
                <a:latin typeface="Arial" panose="020B0604020202020204" pitchFamily="34" charset="0"/>
                <a:ea typeface="Microsoft YaHei" panose="020B0503020204020204" pitchFamily="34" charset="-122"/>
                <a:cs typeface="Mangal" panose="02040503050203030202" pitchFamily="18" charset="0"/>
              </a:defRPr>
            </a:lvl1pPr>
          </a:lstStyle>
          <a:p>
            <a:fld id="{1EC39F53-C327-4210-9A46-8708AEB26FD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D088731D-04DF-47D6-B9DE-DCB71AFACF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45D39C-7090-43E2-B93A-32BC6D4230F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endParaRPr lang="ru-RU" noProof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9FADBB0-9966-4F64-9B46-6B634EB5FDC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ru-RU" sz="1400" kern="1200" smtClean="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29413-425D-4827-A94E-04816075B16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ru-RU" sz="1400" kern="1200" smtClean="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C159C-324B-4E37-8B4E-0D60B0EFC69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ru-RU" sz="1400" kern="1200" smtClean="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A0818-410D-466E-92EA-EAE28EB622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r" eaLnBrk="1">
              <a:defRPr sz="140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defRPr>
            </a:lvl1pPr>
          </a:lstStyle>
          <a:p>
            <a:fld id="{88B0FB42-82D4-4711-8CAA-41DF0DD67EC7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30000"/>
      </a:spcBef>
      <a:spcAft>
        <a:spcPct val="0"/>
      </a:spcAft>
      <a:defRPr lang="ru-RU" sz="2000" kern="1200">
        <a:solidFill>
          <a:schemeClr val="tx1"/>
        </a:solidFill>
        <a:latin typeface="Arial" pitchFamily="18"/>
        <a:ea typeface="Microsoft YaHei" pitchFamily="2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>
            <a:extLst>
              <a:ext uri="{FF2B5EF4-FFF2-40B4-BE49-F238E27FC236}">
                <a16:creationId xmlns:a16="http://schemas.microsoft.com/office/drawing/2014/main" id="{C77EA530-E8C6-431F-8B7D-66FC3B957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9512166-4F6D-40B7-AC29-E7BD797FCBE6}" type="slidenum">
              <a:rPr lang="ru-RU" altLang="en-US">
                <a:latin typeface="Times New Roman" panose="02020603050405020304" pitchFamily="18" charset="0"/>
              </a:rPr>
              <a:pPr/>
              <a:t>1</a:t>
            </a:fld>
            <a:endParaRPr lang="ru-RU" altLang="en-US">
              <a:latin typeface="Times New Roman" panose="02020603050405020304" pitchFamily="18" charset="0"/>
            </a:endParaRPr>
          </a:p>
        </p:txBody>
      </p:sp>
      <p:sp>
        <p:nvSpPr>
          <p:cNvPr id="15363" name="Google Shape;198;p1:notes">
            <a:extLst>
              <a:ext uri="{FF2B5EF4-FFF2-40B4-BE49-F238E27FC236}">
                <a16:creationId xmlns:a16="http://schemas.microsoft.com/office/drawing/2014/main" id="{23B2B8D5-4E8A-41FA-9CA0-A8248D4248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Google Shape;199;p1:notes">
            <a:extLst>
              <a:ext uri="{FF2B5EF4-FFF2-40B4-BE49-F238E27FC236}">
                <a16:creationId xmlns:a16="http://schemas.microsoft.com/office/drawing/2014/main" id="{BBEB39D8-53C8-4D41-8599-F9F9034525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9EE8F3C7-D04B-4C9F-A720-FF22E3DD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ACA5490-5A04-4E72-BE28-1BEFF3BC1687}" type="slidenum">
              <a:rPr lang="ru-RU" altLang="en-US">
                <a:latin typeface="Times New Roman" panose="02020603050405020304" pitchFamily="18" charset="0"/>
              </a:rPr>
              <a:pPr/>
              <a:t>10</a:t>
            </a:fld>
            <a:endParaRPr lang="ru-RU" altLang="en-US">
              <a:latin typeface="Times New Roman" panose="02020603050405020304" pitchFamily="18" charset="0"/>
            </a:endParaRPr>
          </a:p>
        </p:txBody>
      </p:sp>
      <p:sp>
        <p:nvSpPr>
          <p:cNvPr id="19459" name="Google Shape;216;p2:notes">
            <a:extLst>
              <a:ext uri="{FF2B5EF4-FFF2-40B4-BE49-F238E27FC236}">
                <a16:creationId xmlns:a16="http://schemas.microsoft.com/office/drawing/2014/main" id="{46767795-57E5-4506-9646-B661DEDFF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Google Shape;217;p2:notes">
            <a:extLst>
              <a:ext uri="{FF2B5EF4-FFF2-40B4-BE49-F238E27FC236}">
                <a16:creationId xmlns:a16="http://schemas.microsoft.com/office/drawing/2014/main" id="{9DD7BDE5-2CA6-47C8-81ED-C249D15B5C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1894781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9EE8F3C7-D04B-4C9F-A720-FF22E3DD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ACA5490-5A04-4E72-BE28-1BEFF3BC1687}" type="slidenum">
              <a:rPr lang="ru-RU" altLang="en-US">
                <a:latin typeface="Times New Roman" panose="02020603050405020304" pitchFamily="18" charset="0"/>
              </a:rPr>
              <a:pPr/>
              <a:t>11</a:t>
            </a:fld>
            <a:endParaRPr lang="ru-RU" altLang="en-US">
              <a:latin typeface="Times New Roman" panose="02020603050405020304" pitchFamily="18" charset="0"/>
            </a:endParaRPr>
          </a:p>
        </p:txBody>
      </p:sp>
      <p:sp>
        <p:nvSpPr>
          <p:cNvPr id="19459" name="Google Shape;216;p2:notes">
            <a:extLst>
              <a:ext uri="{FF2B5EF4-FFF2-40B4-BE49-F238E27FC236}">
                <a16:creationId xmlns:a16="http://schemas.microsoft.com/office/drawing/2014/main" id="{46767795-57E5-4506-9646-B661DEDFF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Google Shape;217;p2:notes">
            <a:extLst>
              <a:ext uri="{FF2B5EF4-FFF2-40B4-BE49-F238E27FC236}">
                <a16:creationId xmlns:a16="http://schemas.microsoft.com/office/drawing/2014/main" id="{9DD7BDE5-2CA6-47C8-81ED-C249D15B5C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31848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9EE8F3C7-D04B-4C9F-A720-FF22E3DD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ACA5490-5A04-4E72-BE28-1BEFF3BC1687}" type="slidenum">
              <a:rPr lang="ru-RU" altLang="en-US">
                <a:latin typeface="Times New Roman" panose="02020603050405020304" pitchFamily="18" charset="0"/>
              </a:rPr>
              <a:pPr/>
              <a:t>2</a:t>
            </a:fld>
            <a:endParaRPr lang="ru-RU" altLang="en-US">
              <a:latin typeface="Times New Roman" panose="02020603050405020304" pitchFamily="18" charset="0"/>
            </a:endParaRPr>
          </a:p>
        </p:txBody>
      </p:sp>
      <p:sp>
        <p:nvSpPr>
          <p:cNvPr id="19459" name="Google Shape;216;p2:notes">
            <a:extLst>
              <a:ext uri="{FF2B5EF4-FFF2-40B4-BE49-F238E27FC236}">
                <a16:creationId xmlns:a16="http://schemas.microsoft.com/office/drawing/2014/main" id="{46767795-57E5-4506-9646-B661DEDFF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Google Shape;217;p2:notes">
            <a:extLst>
              <a:ext uri="{FF2B5EF4-FFF2-40B4-BE49-F238E27FC236}">
                <a16:creationId xmlns:a16="http://schemas.microsoft.com/office/drawing/2014/main" id="{9DD7BDE5-2CA6-47C8-81ED-C249D15B5C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9EE8F3C7-D04B-4C9F-A720-FF22E3DD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ACA5490-5A04-4E72-BE28-1BEFF3BC1687}" type="slidenum">
              <a:rPr lang="ru-RU" altLang="en-US">
                <a:latin typeface="Times New Roman" panose="02020603050405020304" pitchFamily="18" charset="0"/>
              </a:rPr>
              <a:pPr/>
              <a:t>3</a:t>
            </a:fld>
            <a:endParaRPr lang="ru-RU" altLang="en-US">
              <a:latin typeface="Times New Roman" panose="02020603050405020304" pitchFamily="18" charset="0"/>
            </a:endParaRPr>
          </a:p>
        </p:txBody>
      </p:sp>
      <p:sp>
        <p:nvSpPr>
          <p:cNvPr id="19459" name="Google Shape;216;p2:notes">
            <a:extLst>
              <a:ext uri="{FF2B5EF4-FFF2-40B4-BE49-F238E27FC236}">
                <a16:creationId xmlns:a16="http://schemas.microsoft.com/office/drawing/2014/main" id="{46767795-57E5-4506-9646-B661DEDFF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Google Shape;217;p2:notes">
            <a:extLst>
              <a:ext uri="{FF2B5EF4-FFF2-40B4-BE49-F238E27FC236}">
                <a16:creationId xmlns:a16="http://schemas.microsoft.com/office/drawing/2014/main" id="{9DD7BDE5-2CA6-47C8-81ED-C249D15B5C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427375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9EE8F3C7-D04B-4C9F-A720-FF22E3DD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ACA5490-5A04-4E72-BE28-1BEFF3BC1687}" type="slidenum">
              <a:rPr lang="ru-RU" altLang="en-US">
                <a:latin typeface="Times New Roman" panose="02020603050405020304" pitchFamily="18" charset="0"/>
              </a:rPr>
              <a:pPr/>
              <a:t>4</a:t>
            </a:fld>
            <a:endParaRPr lang="ru-RU" altLang="en-US">
              <a:latin typeface="Times New Roman" panose="02020603050405020304" pitchFamily="18" charset="0"/>
            </a:endParaRPr>
          </a:p>
        </p:txBody>
      </p:sp>
      <p:sp>
        <p:nvSpPr>
          <p:cNvPr id="19459" name="Google Shape;216;p2:notes">
            <a:extLst>
              <a:ext uri="{FF2B5EF4-FFF2-40B4-BE49-F238E27FC236}">
                <a16:creationId xmlns:a16="http://schemas.microsoft.com/office/drawing/2014/main" id="{46767795-57E5-4506-9646-B661DEDFF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Google Shape;217;p2:notes">
            <a:extLst>
              <a:ext uri="{FF2B5EF4-FFF2-40B4-BE49-F238E27FC236}">
                <a16:creationId xmlns:a16="http://schemas.microsoft.com/office/drawing/2014/main" id="{9DD7BDE5-2CA6-47C8-81ED-C249D15B5C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290730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9EE8F3C7-D04B-4C9F-A720-FF22E3DD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ACA5490-5A04-4E72-BE28-1BEFF3BC1687}" type="slidenum">
              <a:rPr lang="ru-RU" altLang="en-US">
                <a:latin typeface="Times New Roman" panose="02020603050405020304" pitchFamily="18" charset="0"/>
              </a:rPr>
              <a:pPr/>
              <a:t>5</a:t>
            </a:fld>
            <a:endParaRPr lang="ru-RU" altLang="en-US">
              <a:latin typeface="Times New Roman" panose="02020603050405020304" pitchFamily="18" charset="0"/>
            </a:endParaRPr>
          </a:p>
        </p:txBody>
      </p:sp>
      <p:sp>
        <p:nvSpPr>
          <p:cNvPr id="19459" name="Google Shape;216;p2:notes">
            <a:extLst>
              <a:ext uri="{FF2B5EF4-FFF2-40B4-BE49-F238E27FC236}">
                <a16:creationId xmlns:a16="http://schemas.microsoft.com/office/drawing/2014/main" id="{46767795-57E5-4506-9646-B661DEDFF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Google Shape;217;p2:notes">
            <a:extLst>
              <a:ext uri="{FF2B5EF4-FFF2-40B4-BE49-F238E27FC236}">
                <a16:creationId xmlns:a16="http://schemas.microsoft.com/office/drawing/2014/main" id="{9DD7BDE5-2CA6-47C8-81ED-C249D15B5C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1282934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9EE8F3C7-D04B-4C9F-A720-FF22E3DD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ACA5490-5A04-4E72-BE28-1BEFF3BC1687}" type="slidenum">
              <a:rPr lang="ru-RU" altLang="en-US">
                <a:latin typeface="Times New Roman" panose="02020603050405020304" pitchFamily="18" charset="0"/>
              </a:rPr>
              <a:pPr/>
              <a:t>6</a:t>
            </a:fld>
            <a:endParaRPr lang="ru-RU" altLang="en-US">
              <a:latin typeface="Times New Roman" panose="02020603050405020304" pitchFamily="18" charset="0"/>
            </a:endParaRPr>
          </a:p>
        </p:txBody>
      </p:sp>
      <p:sp>
        <p:nvSpPr>
          <p:cNvPr id="19459" name="Google Shape;216;p2:notes">
            <a:extLst>
              <a:ext uri="{FF2B5EF4-FFF2-40B4-BE49-F238E27FC236}">
                <a16:creationId xmlns:a16="http://schemas.microsoft.com/office/drawing/2014/main" id="{46767795-57E5-4506-9646-B661DEDFF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Google Shape;217;p2:notes">
            <a:extLst>
              <a:ext uri="{FF2B5EF4-FFF2-40B4-BE49-F238E27FC236}">
                <a16:creationId xmlns:a16="http://schemas.microsoft.com/office/drawing/2014/main" id="{9DD7BDE5-2CA6-47C8-81ED-C249D15B5C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188778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9EE8F3C7-D04B-4C9F-A720-FF22E3DD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ACA5490-5A04-4E72-BE28-1BEFF3BC1687}" type="slidenum">
              <a:rPr lang="ru-RU" altLang="en-US">
                <a:latin typeface="Times New Roman" panose="02020603050405020304" pitchFamily="18" charset="0"/>
              </a:rPr>
              <a:pPr/>
              <a:t>7</a:t>
            </a:fld>
            <a:endParaRPr lang="ru-RU" altLang="en-US">
              <a:latin typeface="Times New Roman" panose="02020603050405020304" pitchFamily="18" charset="0"/>
            </a:endParaRPr>
          </a:p>
        </p:txBody>
      </p:sp>
      <p:sp>
        <p:nvSpPr>
          <p:cNvPr id="19459" name="Google Shape;216;p2:notes">
            <a:extLst>
              <a:ext uri="{FF2B5EF4-FFF2-40B4-BE49-F238E27FC236}">
                <a16:creationId xmlns:a16="http://schemas.microsoft.com/office/drawing/2014/main" id="{46767795-57E5-4506-9646-B661DEDFF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Google Shape;217;p2:notes">
            <a:extLst>
              <a:ext uri="{FF2B5EF4-FFF2-40B4-BE49-F238E27FC236}">
                <a16:creationId xmlns:a16="http://schemas.microsoft.com/office/drawing/2014/main" id="{9DD7BDE5-2CA6-47C8-81ED-C249D15B5C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2693259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9EE8F3C7-D04B-4C9F-A720-FF22E3DD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ACA5490-5A04-4E72-BE28-1BEFF3BC1687}" type="slidenum">
              <a:rPr lang="ru-RU" altLang="en-US">
                <a:latin typeface="Times New Roman" panose="02020603050405020304" pitchFamily="18" charset="0"/>
              </a:rPr>
              <a:pPr/>
              <a:t>8</a:t>
            </a:fld>
            <a:endParaRPr lang="ru-RU" altLang="en-US">
              <a:latin typeface="Times New Roman" panose="02020603050405020304" pitchFamily="18" charset="0"/>
            </a:endParaRPr>
          </a:p>
        </p:txBody>
      </p:sp>
      <p:sp>
        <p:nvSpPr>
          <p:cNvPr id="19459" name="Google Shape;216;p2:notes">
            <a:extLst>
              <a:ext uri="{FF2B5EF4-FFF2-40B4-BE49-F238E27FC236}">
                <a16:creationId xmlns:a16="http://schemas.microsoft.com/office/drawing/2014/main" id="{46767795-57E5-4506-9646-B661DEDFF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Google Shape;217;p2:notes">
            <a:extLst>
              <a:ext uri="{FF2B5EF4-FFF2-40B4-BE49-F238E27FC236}">
                <a16:creationId xmlns:a16="http://schemas.microsoft.com/office/drawing/2014/main" id="{9DD7BDE5-2CA6-47C8-81ED-C249D15B5C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308381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9EE8F3C7-D04B-4C9F-A720-FF22E3DD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ACA5490-5A04-4E72-BE28-1BEFF3BC1687}" type="slidenum">
              <a:rPr lang="ru-RU" altLang="en-US">
                <a:latin typeface="Times New Roman" panose="02020603050405020304" pitchFamily="18" charset="0"/>
              </a:rPr>
              <a:pPr/>
              <a:t>9</a:t>
            </a:fld>
            <a:endParaRPr lang="ru-RU" altLang="en-US">
              <a:latin typeface="Times New Roman" panose="02020603050405020304" pitchFamily="18" charset="0"/>
            </a:endParaRPr>
          </a:p>
        </p:txBody>
      </p:sp>
      <p:sp>
        <p:nvSpPr>
          <p:cNvPr id="19459" name="Google Shape;216;p2:notes">
            <a:extLst>
              <a:ext uri="{FF2B5EF4-FFF2-40B4-BE49-F238E27FC236}">
                <a16:creationId xmlns:a16="http://schemas.microsoft.com/office/drawing/2014/main" id="{46767795-57E5-4506-9646-B661DEDFF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Google Shape;217;p2:notes">
            <a:extLst>
              <a:ext uri="{FF2B5EF4-FFF2-40B4-BE49-F238E27FC236}">
                <a16:creationId xmlns:a16="http://schemas.microsoft.com/office/drawing/2014/main" id="{9DD7BDE5-2CA6-47C8-81ED-C249D15B5C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31607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257129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9429057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4683125"/>
            <a:ext cx="2041525" cy="1743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0713" y="4683125"/>
            <a:ext cx="5972175" cy="17430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5962399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oogle Shape;42;p26">
            <a:extLst>
              <a:ext uri="{FF2B5EF4-FFF2-40B4-BE49-F238E27FC236}">
                <a16:creationId xmlns:a16="http://schemas.microsoft.com/office/drawing/2014/main" id="{95614B9C-494F-44E7-8B9D-C8AEB5F24BA2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63244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42;p26">
            <a:extLst>
              <a:ext uri="{FF2B5EF4-FFF2-40B4-BE49-F238E27FC236}">
                <a16:creationId xmlns:a16="http://schemas.microsoft.com/office/drawing/2014/main" id="{BB996D40-B607-4F9E-94D8-70CC32609FD5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854451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Google Shape;42;p26">
            <a:extLst>
              <a:ext uri="{FF2B5EF4-FFF2-40B4-BE49-F238E27FC236}">
                <a16:creationId xmlns:a16="http://schemas.microsoft.com/office/drawing/2014/main" id="{A724DF33-AB81-4688-9EED-0D9D50DFCAC6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505959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13" y="4700588"/>
            <a:ext cx="2774950" cy="1230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8063" y="4700588"/>
            <a:ext cx="2776537" cy="1230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Google Shape;42;p26">
            <a:extLst>
              <a:ext uri="{FF2B5EF4-FFF2-40B4-BE49-F238E27FC236}">
                <a16:creationId xmlns:a16="http://schemas.microsoft.com/office/drawing/2014/main" id="{71472302-AEE5-4D2B-AF72-047F75AE8946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225531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Google Shape;42;p26">
            <a:extLst>
              <a:ext uri="{FF2B5EF4-FFF2-40B4-BE49-F238E27FC236}">
                <a16:creationId xmlns:a16="http://schemas.microsoft.com/office/drawing/2014/main" id="{A566B992-12B9-475E-8171-545A14E709C6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710173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Google Shape;42;p26">
            <a:extLst>
              <a:ext uri="{FF2B5EF4-FFF2-40B4-BE49-F238E27FC236}">
                <a16:creationId xmlns:a16="http://schemas.microsoft.com/office/drawing/2014/main" id="{B42820E5-88FC-4D48-B73E-81E49E9BCBB5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466078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;p26">
            <a:extLst>
              <a:ext uri="{FF2B5EF4-FFF2-40B4-BE49-F238E27FC236}">
                <a16:creationId xmlns:a16="http://schemas.microsoft.com/office/drawing/2014/main" id="{164F63DD-E28A-4AF3-92AF-D30AF8CFE9DB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280492"/>
      </p:ext>
    </p:extLst>
  </p:cSld>
  <p:clrMapOvr>
    <a:masterClrMapping/>
  </p:clrMapOvr>
  <p:transition spd="slow"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42;p26">
            <a:extLst>
              <a:ext uri="{FF2B5EF4-FFF2-40B4-BE49-F238E27FC236}">
                <a16:creationId xmlns:a16="http://schemas.microsoft.com/office/drawing/2014/main" id="{0665EC51-9D59-4057-8FA8-C57B51AF7212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38995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9782979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42;p26">
            <a:extLst>
              <a:ext uri="{FF2B5EF4-FFF2-40B4-BE49-F238E27FC236}">
                <a16:creationId xmlns:a16="http://schemas.microsoft.com/office/drawing/2014/main" id="{73044553-AC64-4464-AB8C-4884F4B511B6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895816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42;p26">
            <a:extLst>
              <a:ext uri="{FF2B5EF4-FFF2-40B4-BE49-F238E27FC236}">
                <a16:creationId xmlns:a16="http://schemas.microsoft.com/office/drawing/2014/main" id="{D307A1B9-D363-4CF1-9018-728E6C7C5AAA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842291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9025" y="628650"/>
            <a:ext cx="1425575" cy="5302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0713" y="628650"/>
            <a:ext cx="4125912" cy="53022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42;p26">
            <a:extLst>
              <a:ext uri="{FF2B5EF4-FFF2-40B4-BE49-F238E27FC236}">
                <a16:creationId xmlns:a16="http://schemas.microsoft.com/office/drawing/2014/main" id="{0BAC5EEE-6719-4ACC-BEB8-20C4F0EA31AD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327039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oogle Shape;51;p27">
            <a:extLst>
              <a:ext uri="{FF2B5EF4-FFF2-40B4-BE49-F238E27FC236}">
                <a16:creationId xmlns:a16="http://schemas.microsoft.com/office/drawing/2014/main" id="{E19CB029-F640-4504-BE89-B4A75A902F00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260953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51;p27">
            <a:extLst>
              <a:ext uri="{FF2B5EF4-FFF2-40B4-BE49-F238E27FC236}">
                <a16:creationId xmlns:a16="http://schemas.microsoft.com/office/drawing/2014/main" id="{0C8CA3CA-825D-4B5B-B141-B81DE4068EC5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914803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Google Shape;51;p27">
            <a:extLst>
              <a:ext uri="{FF2B5EF4-FFF2-40B4-BE49-F238E27FC236}">
                <a16:creationId xmlns:a16="http://schemas.microsoft.com/office/drawing/2014/main" id="{00F7ABB3-8164-439F-96E2-CED7374FC885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961446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13" y="3981450"/>
            <a:ext cx="2774950" cy="1949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8063" y="3981450"/>
            <a:ext cx="2776537" cy="1949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Google Shape;51;p27">
            <a:extLst>
              <a:ext uri="{FF2B5EF4-FFF2-40B4-BE49-F238E27FC236}">
                <a16:creationId xmlns:a16="http://schemas.microsoft.com/office/drawing/2014/main" id="{A75DC074-3822-4D1E-BAD5-EB36F6ABE90F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901713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Google Shape;51;p27">
            <a:extLst>
              <a:ext uri="{FF2B5EF4-FFF2-40B4-BE49-F238E27FC236}">
                <a16:creationId xmlns:a16="http://schemas.microsoft.com/office/drawing/2014/main" id="{59A513E9-590A-4368-B0E0-F71F15D0C977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151259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Google Shape;51;p27">
            <a:extLst>
              <a:ext uri="{FF2B5EF4-FFF2-40B4-BE49-F238E27FC236}">
                <a16:creationId xmlns:a16="http://schemas.microsoft.com/office/drawing/2014/main" id="{ED780AB7-541C-4F30-BD35-397A017C8AD5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967370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27">
            <a:extLst>
              <a:ext uri="{FF2B5EF4-FFF2-40B4-BE49-F238E27FC236}">
                <a16:creationId xmlns:a16="http://schemas.microsoft.com/office/drawing/2014/main" id="{3FF59D71-DADE-45D6-B9DD-758481ED05E1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231827"/>
      </p:ext>
    </p:extLst>
  </p:cSld>
  <p:clrMapOvr>
    <a:masterClrMapping/>
  </p:clrMapOvr>
  <p:transition spd="slow"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4807588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51;p27">
            <a:extLst>
              <a:ext uri="{FF2B5EF4-FFF2-40B4-BE49-F238E27FC236}">
                <a16:creationId xmlns:a16="http://schemas.microsoft.com/office/drawing/2014/main" id="{92C19069-EB69-4822-9E9B-C1E52F8CE2BD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574631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51;p27">
            <a:extLst>
              <a:ext uri="{FF2B5EF4-FFF2-40B4-BE49-F238E27FC236}">
                <a16:creationId xmlns:a16="http://schemas.microsoft.com/office/drawing/2014/main" id="{D60185AC-A187-415D-9492-741ACF0619E7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212115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51;p27">
            <a:extLst>
              <a:ext uri="{FF2B5EF4-FFF2-40B4-BE49-F238E27FC236}">
                <a16:creationId xmlns:a16="http://schemas.microsoft.com/office/drawing/2014/main" id="{6A35E697-83BB-4924-93DB-F8222A8742C8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692164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628650"/>
            <a:ext cx="1985962" cy="5302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0713" y="628650"/>
            <a:ext cx="5810250" cy="53022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51;p27">
            <a:extLst>
              <a:ext uri="{FF2B5EF4-FFF2-40B4-BE49-F238E27FC236}">
                <a16:creationId xmlns:a16="http://schemas.microsoft.com/office/drawing/2014/main" id="{EEF89DA4-A571-40A2-AE90-BA02D24AE3B9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540866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oogle Shape;58;p28">
            <a:extLst>
              <a:ext uri="{FF2B5EF4-FFF2-40B4-BE49-F238E27FC236}">
                <a16:creationId xmlns:a16="http://schemas.microsoft.com/office/drawing/2014/main" id="{306485C7-AA12-431F-AA3F-D50311FE6CB8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760252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58;p28">
            <a:extLst>
              <a:ext uri="{FF2B5EF4-FFF2-40B4-BE49-F238E27FC236}">
                <a16:creationId xmlns:a16="http://schemas.microsoft.com/office/drawing/2014/main" id="{58805474-435A-4108-9F2B-EAD23D18200F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419961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Google Shape;58;p28">
            <a:extLst>
              <a:ext uri="{FF2B5EF4-FFF2-40B4-BE49-F238E27FC236}">
                <a16:creationId xmlns:a16="http://schemas.microsoft.com/office/drawing/2014/main" id="{28F832B8-7AF2-405C-9393-DD42453AAFCC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204285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13" y="3981450"/>
            <a:ext cx="2774950" cy="1949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8063" y="3981450"/>
            <a:ext cx="2776537" cy="1949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Google Shape;58;p28">
            <a:extLst>
              <a:ext uri="{FF2B5EF4-FFF2-40B4-BE49-F238E27FC236}">
                <a16:creationId xmlns:a16="http://schemas.microsoft.com/office/drawing/2014/main" id="{DEE5016A-BFF3-4622-9674-2C9BBFC417F0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095675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Google Shape;58;p28">
            <a:extLst>
              <a:ext uri="{FF2B5EF4-FFF2-40B4-BE49-F238E27FC236}">
                <a16:creationId xmlns:a16="http://schemas.microsoft.com/office/drawing/2014/main" id="{B67F17D0-458E-4359-9866-04CFB4078AAC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960792"/>
      </p:ext>
    </p:extLst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Google Shape;58;p28">
            <a:extLst>
              <a:ext uri="{FF2B5EF4-FFF2-40B4-BE49-F238E27FC236}">
                <a16:creationId xmlns:a16="http://schemas.microsoft.com/office/drawing/2014/main" id="{4CE3EEC0-518F-438A-ABD6-B88D45C4D538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76231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13" y="6088063"/>
            <a:ext cx="2884487" cy="3381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6088063"/>
            <a:ext cx="2884488" cy="3381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2121044"/>
      </p:ext>
    </p:extLst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8">
            <a:extLst>
              <a:ext uri="{FF2B5EF4-FFF2-40B4-BE49-F238E27FC236}">
                <a16:creationId xmlns:a16="http://schemas.microsoft.com/office/drawing/2014/main" id="{16F53223-98A5-49E0-9FAD-08ADC4C26031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52201"/>
      </p:ext>
    </p:extLst>
  </p:cSld>
  <p:clrMapOvr>
    <a:masterClrMapping/>
  </p:clrMapOvr>
  <p:transition spd="slow"/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58;p28">
            <a:extLst>
              <a:ext uri="{FF2B5EF4-FFF2-40B4-BE49-F238E27FC236}">
                <a16:creationId xmlns:a16="http://schemas.microsoft.com/office/drawing/2014/main" id="{7F549838-D0FA-453B-8AEB-1AA522EBCF8A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872821"/>
      </p:ext>
    </p:extLst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58;p28">
            <a:extLst>
              <a:ext uri="{FF2B5EF4-FFF2-40B4-BE49-F238E27FC236}">
                <a16:creationId xmlns:a16="http://schemas.microsoft.com/office/drawing/2014/main" id="{AF52710E-25E9-4384-BB73-2B3E531051D2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491925"/>
      </p:ext>
    </p:extLst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58;p28">
            <a:extLst>
              <a:ext uri="{FF2B5EF4-FFF2-40B4-BE49-F238E27FC236}">
                <a16:creationId xmlns:a16="http://schemas.microsoft.com/office/drawing/2014/main" id="{E65830B2-1FAD-4E35-ABE3-9CB57E9343FC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61170"/>
      </p:ext>
    </p:extLst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628650"/>
            <a:ext cx="1985962" cy="5302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0713" y="628650"/>
            <a:ext cx="5810250" cy="53022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58;p28">
            <a:extLst>
              <a:ext uri="{FF2B5EF4-FFF2-40B4-BE49-F238E27FC236}">
                <a16:creationId xmlns:a16="http://schemas.microsoft.com/office/drawing/2014/main" id="{C42B8BFE-0B2E-4DEC-9217-45E0A33B1854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717041"/>
      </p:ext>
    </p:extLst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oogle Shape;67;p29">
            <a:extLst>
              <a:ext uri="{FF2B5EF4-FFF2-40B4-BE49-F238E27FC236}">
                <a16:creationId xmlns:a16="http://schemas.microsoft.com/office/drawing/2014/main" id="{AA29435A-771B-44E9-A5B0-53C8956C122D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683260"/>
      </p:ext>
    </p:extLst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67;p29">
            <a:extLst>
              <a:ext uri="{FF2B5EF4-FFF2-40B4-BE49-F238E27FC236}">
                <a16:creationId xmlns:a16="http://schemas.microsoft.com/office/drawing/2014/main" id="{A81AE04C-1DE9-47CD-A2B6-2220F7544534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511118"/>
      </p:ext>
    </p:extLst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Google Shape;67;p29">
            <a:extLst>
              <a:ext uri="{FF2B5EF4-FFF2-40B4-BE49-F238E27FC236}">
                <a16:creationId xmlns:a16="http://schemas.microsoft.com/office/drawing/2014/main" id="{31622090-239E-45F8-B2B0-5A3D092F2262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23201"/>
      </p:ext>
    </p:extLst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13" y="5045075"/>
            <a:ext cx="2503487" cy="9286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5045075"/>
            <a:ext cx="2505075" cy="9286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Google Shape;67;p29">
            <a:extLst>
              <a:ext uri="{FF2B5EF4-FFF2-40B4-BE49-F238E27FC236}">
                <a16:creationId xmlns:a16="http://schemas.microsoft.com/office/drawing/2014/main" id="{FB0FCE17-1C5A-4169-B2D2-F84C260ACAB1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722464"/>
      </p:ext>
    </p:extLst>
  </p:cSld>
  <p:clrMapOvr>
    <a:masterClrMapping/>
  </p:clrMapOvr>
  <p:transition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Google Shape;67;p29">
            <a:extLst>
              <a:ext uri="{FF2B5EF4-FFF2-40B4-BE49-F238E27FC236}">
                <a16:creationId xmlns:a16="http://schemas.microsoft.com/office/drawing/2014/main" id="{C1464CA2-9634-4700-9A99-CAA02E6EA26C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793986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3192180"/>
      </p:ext>
    </p:extLst>
  </p:cSld>
  <p:clrMapOvr>
    <a:masterClrMapping/>
  </p:clrMapOvr>
  <p:transition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Google Shape;67;p29">
            <a:extLst>
              <a:ext uri="{FF2B5EF4-FFF2-40B4-BE49-F238E27FC236}">
                <a16:creationId xmlns:a16="http://schemas.microsoft.com/office/drawing/2014/main" id="{3B455724-A569-4615-AB3D-6391CF86B926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819710"/>
      </p:ext>
    </p:extLst>
  </p:cSld>
  <p:clrMapOvr>
    <a:masterClrMapping/>
  </p:clrMapOvr>
  <p:transition spd="slow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;p29">
            <a:extLst>
              <a:ext uri="{FF2B5EF4-FFF2-40B4-BE49-F238E27FC236}">
                <a16:creationId xmlns:a16="http://schemas.microsoft.com/office/drawing/2014/main" id="{910BB4F2-FA16-4570-9AB5-E76D2CF850EA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615493"/>
      </p:ext>
    </p:extLst>
  </p:cSld>
  <p:clrMapOvr>
    <a:masterClrMapping/>
  </p:clrMapOvr>
  <p:transition spd="slow"/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67;p29">
            <a:extLst>
              <a:ext uri="{FF2B5EF4-FFF2-40B4-BE49-F238E27FC236}">
                <a16:creationId xmlns:a16="http://schemas.microsoft.com/office/drawing/2014/main" id="{EC940559-94D7-4F7F-B9C3-D55B3C5CE871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331741"/>
      </p:ext>
    </p:extLst>
  </p:cSld>
  <p:clrMapOvr>
    <a:masterClrMapping/>
  </p:clrMapOvr>
  <p:transition spd="slow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67;p29">
            <a:extLst>
              <a:ext uri="{FF2B5EF4-FFF2-40B4-BE49-F238E27FC236}">
                <a16:creationId xmlns:a16="http://schemas.microsoft.com/office/drawing/2014/main" id="{A0D140BD-6759-4AA1-A824-65BBDD6CF1BE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20765"/>
      </p:ext>
    </p:extLst>
  </p:cSld>
  <p:clrMapOvr>
    <a:masterClrMapping/>
  </p:clrMapOvr>
  <p:transition spd="slow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67;p29">
            <a:extLst>
              <a:ext uri="{FF2B5EF4-FFF2-40B4-BE49-F238E27FC236}">
                <a16:creationId xmlns:a16="http://schemas.microsoft.com/office/drawing/2014/main" id="{007C9ABC-4306-40B2-83B3-654CF9648DE1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752631"/>
      </p:ext>
    </p:extLst>
  </p:cSld>
  <p:clrMapOvr>
    <a:masterClrMapping/>
  </p:clrMapOvr>
  <p:transition spd="slow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1438" y="628650"/>
            <a:ext cx="1933575" cy="5345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0713" y="628650"/>
            <a:ext cx="5648325" cy="53451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67;p29">
            <a:extLst>
              <a:ext uri="{FF2B5EF4-FFF2-40B4-BE49-F238E27FC236}">
                <a16:creationId xmlns:a16="http://schemas.microsoft.com/office/drawing/2014/main" id="{D1A4C12D-BDEE-4761-9287-7DA5394525E8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669306"/>
      </p:ext>
    </p:extLst>
  </p:cSld>
  <p:clrMapOvr>
    <a:masterClrMapping/>
  </p:clrMapOvr>
  <p:transition spd="slow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oogle Shape;82;p31">
            <a:extLst>
              <a:ext uri="{FF2B5EF4-FFF2-40B4-BE49-F238E27FC236}">
                <a16:creationId xmlns:a16="http://schemas.microsoft.com/office/drawing/2014/main" id="{DBF57BE5-D3F4-48A2-8EB5-5A45BFB887F1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304866"/>
      </p:ext>
    </p:extLst>
  </p:cSld>
  <p:clrMapOvr>
    <a:masterClrMapping/>
  </p:clrMapOvr>
  <p:transition spd="slow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82;p31">
            <a:extLst>
              <a:ext uri="{FF2B5EF4-FFF2-40B4-BE49-F238E27FC236}">
                <a16:creationId xmlns:a16="http://schemas.microsoft.com/office/drawing/2014/main" id="{E867C99B-36AB-4DD2-B43E-F7EA74167A59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366939"/>
      </p:ext>
    </p:extLst>
  </p:cSld>
  <p:clrMapOvr>
    <a:masterClrMapping/>
  </p:clrMapOvr>
  <p:transition spd="slow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Google Shape;82;p31">
            <a:extLst>
              <a:ext uri="{FF2B5EF4-FFF2-40B4-BE49-F238E27FC236}">
                <a16:creationId xmlns:a16="http://schemas.microsoft.com/office/drawing/2014/main" id="{902482DE-0916-488F-9CA4-BCCE10F933FD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040595"/>
      </p:ext>
    </p:extLst>
  </p:cSld>
  <p:clrMapOvr>
    <a:masterClrMapping/>
  </p:clrMapOvr>
  <p:transition spd="slow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13" y="3308350"/>
            <a:ext cx="2774950" cy="2622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8063" y="3308350"/>
            <a:ext cx="2776537" cy="2622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Google Shape;82;p31">
            <a:extLst>
              <a:ext uri="{FF2B5EF4-FFF2-40B4-BE49-F238E27FC236}">
                <a16:creationId xmlns:a16="http://schemas.microsoft.com/office/drawing/2014/main" id="{648E1282-C0EC-45E0-9430-ABA958561DDD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43274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8918032"/>
      </p:ext>
    </p:extLst>
  </p:cSld>
  <p:clrMapOvr>
    <a:masterClrMapping/>
  </p:clrMapOvr>
  <p:transition spd="slow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Google Shape;82;p31">
            <a:extLst>
              <a:ext uri="{FF2B5EF4-FFF2-40B4-BE49-F238E27FC236}">
                <a16:creationId xmlns:a16="http://schemas.microsoft.com/office/drawing/2014/main" id="{B0C27C49-63B3-4061-93E4-BD65FEFBDC33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745132"/>
      </p:ext>
    </p:extLst>
  </p:cSld>
  <p:clrMapOvr>
    <a:masterClrMapping/>
  </p:clrMapOvr>
  <p:transition spd="slow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Google Shape;82;p31">
            <a:extLst>
              <a:ext uri="{FF2B5EF4-FFF2-40B4-BE49-F238E27FC236}">
                <a16:creationId xmlns:a16="http://schemas.microsoft.com/office/drawing/2014/main" id="{F1BC8F54-C152-4532-AA78-7DEA0BB0241D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938311"/>
      </p:ext>
    </p:extLst>
  </p:cSld>
  <p:clrMapOvr>
    <a:masterClrMapping/>
  </p:clrMapOvr>
  <p:transition spd="slow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31">
            <a:extLst>
              <a:ext uri="{FF2B5EF4-FFF2-40B4-BE49-F238E27FC236}">
                <a16:creationId xmlns:a16="http://schemas.microsoft.com/office/drawing/2014/main" id="{0EF0B4FE-1D17-4182-BA72-923BD4F6813C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84692"/>
      </p:ext>
    </p:extLst>
  </p:cSld>
  <p:clrMapOvr>
    <a:masterClrMapping/>
  </p:clrMapOvr>
  <p:transition spd="slow"/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82;p31">
            <a:extLst>
              <a:ext uri="{FF2B5EF4-FFF2-40B4-BE49-F238E27FC236}">
                <a16:creationId xmlns:a16="http://schemas.microsoft.com/office/drawing/2014/main" id="{5786AE39-64E8-4F5B-9FD9-3043DC58B751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84037"/>
      </p:ext>
    </p:extLst>
  </p:cSld>
  <p:clrMapOvr>
    <a:masterClrMapping/>
  </p:clrMapOvr>
  <p:transition spd="slow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82;p31">
            <a:extLst>
              <a:ext uri="{FF2B5EF4-FFF2-40B4-BE49-F238E27FC236}">
                <a16:creationId xmlns:a16="http://schemas.microsoft.com/office/drawing/2014/main" id="{B62FDD65-27FB-4C48-900A-BB99661FCE5F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579038"/>
      </p:ext>
    </p:extLst>
  </p:cSld>
  <p:clrMapOvr>
    <a:masterClrMapping/>
  </p:clrMapOvr>
  <p:transition spd="slow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82;p31">
            <a:extLst>
              <a:ext uri="{FF2B5EF4-FFF2-40B4-BE49-F238E27FC236}">
                <a16:creationId xmlns:a16="http://schemas.microsoft.com/office/drawing/2014/main" id="{E797C9D9-ED81-4278-A6C1-2D432B6D4FFA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018509"/>
      </p:ext>
    </p:extLst>
  </p:cSld>
  <p:clrMapOvr>
    <a:masterClrMapping/>
  </p:clrMapOvr>
  <p:transition spd="slow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1438" y="628650"/>
            <a:ext cx="1933575" cy="5302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0713" y="628650"/>
            <a:ext cx="5648325" cy="53022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82;p31">
            <a:extLst>
              <a:ext uri="{FF2B5EF4-FFF2-40B4-BE49-F238E27FC236}">
                <a16:creationId xmlns:a16="http://schemas.microsoft.com/office/drawing/2014/main" id="{777AC3F1-7BA5-4D31-B5CC-675E13F81759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052448"/>
      </p:ext>
    </p:extLst>
  </p:cSld>
  <p:clrMapOvr>
    <a:masterClrMapping/>
  </p:clrMapOvr>
  <p:transition spd="slow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254515"/>
      </p:ext>
    </p:extLst>
  </p:cSld>
  <p:clrMapOvr>
    <a:masterClrMapping/>
  </p:clrMapOvr>
  <p:transition spd="slow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6495273"/>
      </p:ext>
    </p:extLst>
  </p:cSld>
  <p:clrMapOvr>
    <a:masterClrMapping/>
  </p:clrMapOvr>
  <p:transition spd="slow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957283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068968"/>
      </p:ext>
    </p:extLst>
  </p:cSld>
  <p:clrMapOvr>
    <a:masterClrMapping/>
  </p:clrMapOvr>
  <p:transition spd="slow"/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13" y="6088063"/>
            <a:ext cx="2884487" cy="3381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6088063"/>
            <a:ext cx="2884488" cy="3381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3205532"/>
      </p:ext>
    </p:extLst>
  </p:cSld>
  <p:clrMapOvr>
    <a:masterClrMapping/>
  </p:clrMapOvr>
  <p:transition spd="slow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550900"/>
      </p:ext>
    </p:extLst>
  </p:cSld>
  <p:clrMapOvr>
    <a:masterClrMapping/>
  </p:clrMapOvr>
  <p:transition spd="slow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14510"/>
      </p:ext>
    </p:extLst>
  </p:cSld>
  <p:clrMapOvr>
    <a:masterClrMapping/>
  </p:clrMapOvr>
  <p:transition spd="slow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675759"/>
      </p:ext>
    </p:extLst>
  </p:cSld>
  <p:clrMapOvr>
    <a:masterClrMapping/>
  </p:clrMapOvr>
  <p:transition spd="slow"/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625837"/>
      </p:ext>
    </p:extLst>
  </p:cSld>
  <p:clrMapOvr>
    <a:masterClrMapping/>
  </p:clrMapOvr>
  <p:transition spd="slow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884574"/>
      </p:ext>
    </p:extLst>
  </p:cSld>
  <p:clrMapOvr>
    <a:masterClrMapping/>
  </p:clrMapOvr>
  <p:transition spd="slow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9380766"/>
      </p:ext>
    </p:extLst>
  </p:cSld>
  <p:clrMapOvr>
    <a:masterClrMapping/>
  </p:clrMapOvr>
  <p:transition spd="slow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4683125"/>
            <a:ext cx="2041525" cy="1743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0713" y="4683125"/>
            <a:ext cx="5972175" cy="17430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584176"/>
      </p:ext>
    </p:extLst>
  </p:cSld>
  <p:clrMapOvr>
    <a:masterClrMapping/>
  </p:clrMapOvr>
  <p:transition spd="slow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78060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75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4790067"/>
      </p:ext>
    </p:extLst>
  </p:cSld>
  <p:clrMapOvr>
    <a:masterClrMapping/>
  </p:clrMapOvr>
  <p:transition spd="slow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95522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12255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50729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16763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66868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70542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82217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57499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61235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945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211884"/>
      </p:ext>
    </p:extLst>
  </p:cSld>
  <p:clrMapOvr>
    <a:masterClrMapping/>
  </p:clrMapOvr>
  <p:transition spd="slow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63488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4463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91035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47411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6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8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5;p22">
            <a:extLst>
              <a:ext uri="{FF2B5EF4-FFF2-40B4-BE49-F238E27FC236}">
                <a16:creationId xmlns:a16="http://schemas.microsoft.com/office/drawing/2014/main" id="{AC8C4F1B-CCC3-4573-8449-AC31AACD7CDA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620713" y="4683125"/>
            <a:ext cx="81661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Для правки текста заголовка щелкните мышью</a:t>
            </a:r>
          </a:p>
        </p:txBody>
      </p:sp>
      <p:pic>
        <p:nvPicPr>
          <p:cNvPr id="1027" name="Google Shape;17;p22">
            <a:extLst>
              <a:ext uri="{FF2B5EF4-FFF2-40B4-BE49-F238E27FC236}">
                <a16:creationId xmlns:a16="http://schemas.microsoft.com/office/drawing/2014/main" id="{39960064-907A-4AF6-9EC6-54AD66D09F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18;p22">
            <a:extLst>
              <a:ext uri="{FF2B5EF4-FFF2-40B4-BE49-F238E27FC236}">
                <a16:creationId xmlns:a16="http://schemas.microsoft.com/office/drawing/2014/main" id="{E0CC3823-E1C4-4AD2-872D-DEB1A7AF22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0713" y="6088063"/>
            <a:ext cx="5921375" cy="3381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pic>
        <p:nvPicPr>
          <p:cNvPr id="1029" name="Google Shape;19;p22">
            <a:extLst>
              <a:ext uri="{FF2B5EF4-FFF2-40B4-BE49-F238E27FC236}">
                <a16:creationId xmlns:a16="http://schemas.microsoft.com/office/drawing/2014/main" id="{E0CE4082-8872-4613-A828-FF6880A8CE3C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31800"/>
            <a:ext cx="17589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ru-RU" sz="3600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200" indent="-227013" algn="l" rtl="0" eaLnBrk="0" fontAlgn="base" hangingPunct="0">
        <a:spcBef>
          <a:spcPts val="1000"/>
        </a:spcBef>
        <a:spcAft>
          <a:spcPct val="0"/>
        </a:spcAft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marL="457200" lvl="1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2pPr>
      <a:lvl3pPr marL="457200" lvl="2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3pPr>
      <a:lvl4pPr marL="457200" lvl="3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4pPr>
      <a:lvl5pPr marL="457200" lvl="4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5pPr>
      <a:lvl6pPr marL="457200" marR="0" lvl="5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6pPr>
      <a:lvl7pPr marL="457200" marR="0" lvl="6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7pPr>
      <a:lvl8pPr marL="457200" marR="0" lvl="7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8pPr>
      <a:lvl9pPr marL="457200" marR="0" lvl="8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;p26">
            <a:extLst>
              <a:ext uri="{FF2B5EF4-FFF2-40B4-BE49-F238E27FC236}">
                <a16:creationId xmlns:a16="http://schemas.microsoft.com/office/drawing/2014/main" id="{6507BC7B-0CA1-4F06-9E6A-05DDB7BB1EA8}"/>
              </a:ext>
            </a:extLst>
          </p:cNvPr>
          <p:cNvSpPr/>
          <p:nvPr/>
        </p:nvSpPr>
        <p:spPr>
          <a:xfrm>
            <a:off x="6734175" y="0"/>
            <a:ext cx="5457825" cy="685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123" name="Google Shape;39;p26">
            <a:extLst>
              <a:ext uri="{FF2B5EF4-FFF2-40B4-BE49-F238E27FC236}">
                <a16:creationId xmlns:a16="http://schemas.microsoft.com/office/drawing/2014/main" id="{435F3856-D0A9-4AF2-91DB-2A3A75FFDD88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620713" y="628650"/>
            <a:ext cx="570388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Для правки текста заголовка щелкните мышью</a:t>
            </a:r>
          </a:p>
        </p:txBody>
      </p:sp>
      <p:sp>
        <p:nvSpPr>
          <p:cNvPr id="4" name="Google Shape;40;p26">
            <a:extLst>
              <a:ext uri="{FF2B5EF4-FFF2-40B4-BE49-F238E27FC236}">
                <a16:creationId xmlns:a16="http://schemas.microsoft.com/office/drawing/2014/main" id="{2B6B24EC-9889-43C4-BCA2-F58FB73619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0713" y="4700588"/>
            <a:ext cx="5703887" cy="12303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5" name="Google Shape;41;p26">
            <a:extLst>
              <a:ext uri="{FF2B5EF4-FFF2-40B4-BE49-F238E27FC236}">
                <a16:creationId xmlns:a16="http://schemas.microsoft.com/office/drawing/2014/main" id="{EEFBF7B1-1338-41FE-A32C-69AFE407A74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0713" y="3305175"/>
            <a:ext cx="5703887" cy="1085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6" name="Google Shape;42;p26">
            <a:extLst>
              <a:ext uri="{FF2B5EF4-FFF2-40B4-BE49-F238E27FC236}">
                <a16:creationId xmlns:a16="http://schemas.microsoft.com/office/drawing/2014/main" id="{AB31D4BE-EC8F-4E03-BB88-887B91EE661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ru-RU" sz="2400" kern="1200" smtClean="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Google Shape;43;p26">
            <a:extLst>
              <a:ext uri="{FF2B5EF4-FFF2-40B4-BE49-F238E27FC236}">
                <a16:creationId xmlns:a16="http://schemas.microsoft.com/office/drawing/2014/main" id="{9088738C-5B3D-448C-9FAA-E7E99DFC9164}"/>
              </a:ext>
            </a:extLst>
          </p:cNvPr>
          <p:cNvSpPr/>
          <p:nvPr/>
        </p:nvSpPr>
        <p:spPr>
          <a:xfrm>
            <a:off x="0" y="1733550"/>
            <a:ext cx="7743825" cy="1262063"/>
          </a:xfrm>
          <a:custGeom>
            <a:avLst/>
            <a:gdLst>
              <a:gd name="f0" fmla="val 0"/>
              <a:gd name="f1" fmla="val 2015697"/>
              <a:gd name="f2" fmla="val 1311142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111480" h="2016125">
                <a:moveTo>
                  <a:pt x="f0" y="f1"/>
                </a:moveTo>
                <a:lnTo>
                  <a:pt x="f2" y="f1"/>
                </a:lnTo>
                <a:lnTo>
                  <a:pt x="f2" y="f0"/>
                </a:lnTo>
                <a:lnTo>
                  <a:pt x="f0" y="f0"/>
                </a:lnTo>
                <a:lnTo>
                  <a:pt x="f0" y="f1"/>
                </a:lnTo>
                <a:close/>
              </a:path>
            </a:pathLst>
          </a:custGeom>
          <a:solidFill>
            <a:srgbClr val="80BC00"/>
          </a:solidFill>
          <a:ln>
            <a:noFill/>
            <a:prstDash val="solid"/>
          </a:ln>
        </p:spPr>
        <p:txBody>
          <a:bodyPr lIns="0" tIns="0" rIns="0" bIns="0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ru-RU" sz="3600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457200" indent="-227013" algn="l" rtl="0" eaLnBrk="0" fontAlgn="base" hangingPunct="0">
        <a:spcBef>
          <a:spcPts val="1000"/>
        </a:spcBef>
        <a:spcAft>
          <a:spcPct val="0"/>
        </a:spcAft>
        <a:defRPr lang="ru-RU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1pPr>
      <a:lvl2pPr marL="457200" lvl="1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2pPr>
      <a:lvl3pPr marL="457200" lvl="2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3pPr>
      <a:lvl4pPr marL="457200" lvl="3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4pPr>
      <a:lvl5pPr marL="457200" lvl="4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5pPr>
      <a:lvl6pPr marL="457200" marR="0" lvl="5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6pPr>
      <a:lvl7pPr marL="457200" marR="0" lvl="6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7pPr>
      <a:lvl8pPr marL="457200" marR="0" lvl="7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8pPr>
      <a:lvl9pPr marL="457200" marR="0" lvl="8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46;p27">
            <a:extLst>
              <a:ext uri="{FF2B5EF4-FFF2-40B4-BE49-F238E27FC236}">
                <a16:creationId xmlns:a16="http://schemas.microsoft.com/office/drawing/2014/main" id="{1DB5C5E9-4A9C-4132-9E82-C21CF7994E6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620713" y="628650"/>
            <a:ext cx="794861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Для правки текста заголовка щелкните мышью</a:t>
            </a:r>
          </a:p>
        </p:txBody>
      </p:sp>
      <p:sp>
        <p:nvSpPr>
          <p:cNvPr id="3" name="Google Shape;47;p27">
            <a:extLst>
              <a:ext uri="{FF2B5EF4-FFF2-40B4-BE49-F238E27FC236}">
                <a16:creationId xmlns:a16="http://schemas.microsoft.com/office/drawing/2014/main" id="{893C0B33-15FA-409D-A79B-B4133BA7FD58}"/>
              </a:ext>
            </a:extLst>
          </p:cNvPr>
          <p:cNvSpPr/>
          <p:nvPr/>
        </p:nvSpPr>
        <p:spPr>
          <a:xfrm>
            <a:off x="6734175" y="1947863"/>
            <a:ext cx="4619625" cy="39830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Google Shape;48;p27">
            <a:extLst>
              <a:ext uri="{FF2B5EF4-FFF2-40B4-BE49-F238E27FC236}">
                <a16:creationId xmlns:a16="http://schemas.microsoft.com/office/drawing/2014/main" id="{4DBA39F4-11A6-43DD-9807-4943B82D2C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0713" y="3981450"/>
            <a:ext cx="5703887" cy="1949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5" name="Google Shape;49;p27">
            <a:extLst>
              <a:ext uri="{FF2B5EF4-FFF2-40B4-BE49-F238E27FC236}">
                <a16:creationId xmlns:a16="http://schemas.microsoft.com/office/drawing/2014/main" id="{8F0FF8BC-9965-441E-A0FC-10F163E3654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0713" y="2603500"/>
            <a:ext cx="5703887" cy="1084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6" name="Google Shape;50;p27">
            <a:extLst>
              <a:ext uri="{FF2B5EF4-FFF2-40B4-BE49-F238E27FC236}">
                <a16:creationId xmlns:a16="http://schemas.microsoft.com/office/drawing/2014/main" id="{CC8C067D-BFB7-4A19-9ACF-28872C4EA91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0713" y="1379538"/>
            <a:ext cx="5703887" cy="1085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7" name="Google Shape;51;p27">
            <a:extLst>
              <a:ext uri="{FF2B5EF4-FFF2-40B4-BE49-F238E27FC236}">
                <a16:creationId xmlns:a16="http://schemas.microsoft.com/office/drawing/2014/main" id="{17AE29FF-C786-4F12-AEE7-0CA325C1317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ru-RU" sz="2400" kern="1200" smtClean="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ru-RU" sz="3600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200" indent="-227013" algn="l" rtl="0" eaLnBrk="0" fontAlgn="base" hangingPunct="0">
        <a:spcBef>
          <a:spcPts val="1000"/>
        </a:spcBef>
        <a:spcAft>
          <a:spcPct val="0"/>
        </a:spcAft>
        <a:defRPr lang="ru-RU" sz="2000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1pPr>
      <a:lvl2pPr marL="457200" lvl="1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sz="2000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2pPr>
      <a:lvl3pPr marL="457200" lvl="2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sz="2000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3pPr>
      <a:lvl4pPr marL="457200" lvl="3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sz="2000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4pPr>
      <a:lvl5pPr marL="457200" lvl="4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sz="2000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5pPr>
      <a:lvl6pPr marL="457200" marR="0" lvl="5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6pPr>
      <a:lvl7pPr marL="457200" marR="0" lvl="6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7pPr>
      <a:lvl8pPr marL="457200" marR="0" lvl="7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8pPr>
      <a:lvl9pPr marL="457200" marR="0" lvl="8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53;p28">
            <a:extLst>
              <a:ext uri="{FF2B5EF4-FFF2-40B4-BE49-F238E27FC236}">
                <a16:creationId xmlns:a16="http://schemas.microsoft.com/office/drawing/2014/main" id="{B83DDA47-177E-4E98-8A59-98EEBDA454A8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620713" y="628650"/>
            <a:ext cx="794861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Для правки текста заголовка щелкните мышью</a:t>
            </a:r>
          </a:p>
        </p:txBody>
      </p:sp>
      <p:sp>
        <p:nvSpPr>
          <p:cNvPr id="3" name="Google Shape;54;p28">
            <a:extLst>
              <a:ext uri="{FF2B5EF4-FFF2-40B4-BE49-F238E27FC236}">
                <a16:creationId xmlns:a16="http://schemas.microsoft.com/office/drawing/2014/main" id="{63C2FD26-4E15-4C03-AAF5-9B62944D1444}"/>
              </a:ext>
            </a:extLst>
          </p:cNvPr>
          <p:cNvSpPr/>
          <p:nvPr/>
        </p:nvSpPr>
        <p:spPr>
          <a:xfrm>
            <a:off x="6734175" y="1947863"/>
            <a:ext cx="4619625" cy="39830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Google Shape;55;p28">
            <a:extLst>
              <a:ext uri="{FF2B5EF4-FFF2-40B4-BE49-F238E27FC236}">
                <a16:creationId xmlns:a16="http://schemas.microsoft.com/office/drawing/2014/main" id="{D7E27095-7661-4683-A224-1FE601A895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0713" y="3981450"/>
            <a:ext cx="5703887" cy="1949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5" name="Google Shape;56;p28">
            <a:extLst>
              <a:ext uri="{FF2B5EF4-FFF2-40B4-BE49-F238E27FC236}">
                <a16:creationId xmlns:a16="http://schemas.microsoft.com/office/drawing/2014/main" id="{B61975F9-F491-4B71-B38E-A184908BE49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0713" y="2603500"/>
            <a:ext cx="5703887" cy="1084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6" name="Google Shape;57;p28">
            <a:extLst>
              <a:ext uri="{FF2B5EF4-FFF2-40B4-BE49-F238E27FC236}">
                <a16:creationId xmlns:a16="http://schemas.microsoft.com/office/drawing/2014/main" id="{88432198-FE65-4C60-8B88-61B54C09D5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0713" y="1379538"/>
            <a:ext cx="5703887" cy="1085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7" name="Google Shape;58;p28">
            <a:extLst>
              <a:ext uri="{FF2B5EF4-FFF2-40B4-BE49-F238E27FC236}">
                <a16:creationId xmlns:a16="http://schemas.microsoft.com/office/drawing/2014/main" id="{19697FF0-8C9A-4466-9876-09D3395C0E0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ru-RU" sz="2400" kern="1200" smtClean="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ru-RU" sz="3600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200" indent="-227013" algn="l" rtl="0" eaLnBrk="0" fontAlgn="base" hangingPunct="0">
        <a:spcBef>
          <a:spcPts val="1000"/>
        </a:spcBef>
        <a:spcAft>
          <a:spcPct val="0"/>
        </a:spcAft>
        <a:defRPr lang="ru-RU" sz="2000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1pPr>
      <a:lvl2pPr marL="457200" lvl="1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sz="2000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2pPr>
      <a:lvl3pPr marL="457200" lvl="2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sz="2000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3pPr>
      <a:lvl4pPr marL="457200" lvl="3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sz="2000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4pPr>
      <a:lvl5pPr marL="457200" lvl="4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sz="2000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5pPr>
      <a:lvl6pPr marL="457200" marR="0" lvl="5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6pPr>
      <a:lvl7pPr marL="457200" marR="0" lvl="6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7pPr>
      <a:lvl8pPr marL="457200" marR="0" lvl="7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8pPr>
      <a:lvl9pPr marL="457200" marR="0" lvl="8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60;p29">
            <a:extLst>
              <a:ext uri="{FF2B5EF4-FFF2-40B4-BE49-F238E27FC236}">
                <a16:creationId xmlns:a16="http://schemas.microsoft.com/office/drawing/2014/main" id="{00814396-8F53-43A9-897B-9108E6486F0A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620713" y="628650"/>
            <a:ext cx="77343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Для правки текста заголовка щелкните мышью</a:t>
            </a:r>
          </a:p>
        </p:txBody>
      </p:sp>
      <p:sp>
        <p:nvSpPr>
          <p:cNvPr id="3" name="Google Shape;62;p29">
            <a:extLst>
              <a:ext uri="{FF2B5EF4-FFF2-40B4-BE49-F238E27FC236}">
                <a16:creationId xmlns:a16="http://schemas.microsoft.com/office/drawing/2014/main" id="{D57DFED1-6484-478E-9524-32A517917A60}"/>
              </a:ext>
            </a:extLst>
          </p:cNvPr>
          <p:cNvSpPr/>
          <p:nvPr/>
        </p:nvSpPr>
        <p:spPr>
          <a:xfrm>
            <a:off x="620713" y="1601788"/>
            <a:ext cx="5160962" cy="20304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Google Shape;63;p29">
            <a:extLst>
              <a:ext uri="{FF2B5EF4-FFF2-40B4-BE49-F238E27FC236}">
                <a16:creationId xmlns:a16="http://schemas.microsoft.com/office/drawing/2014/main" id="{447E4474-D648-4F9A-BF89-C322B7DA9F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0713" y="5045075"/>
            <a:ext cx="5160962" cy="928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5" name="Google Shape;64;p29">
            <a:extLst>
              <a:ext uri="{FF2B5EF4-FFF2-40B4-BE49-F238E27FC236}">
                <a16:creationId xmlns:a16="http://schemas.microsoft.com/office/drawing/2014/main" id="{3C667872-1F54-4912-A254-81E37F73F8F8}"/>
              </a:ext>
            </a:extLst>
          </p:cNvPr>
          <p:cNvSpPr/>
          <p:nvPr/>
        </p:nvSpPr>
        <p:spPr>
          <a:xfrm>
            <a:off x="6200775" y="1601788"/>
            <a:ext cx="5167313" cy="20304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Google Shape;65;p29">
            <a:extLst>
              <a:ext uri="{FF2B5EF4-FFF2-40B4-BE49-F238E27FC236}">
                <a16:creationId xmlns:a16="http://schemas.microsoft.com/office/drawing/2014/main" id="{301F4983-E77D-482C-938D-8B17FA41AE0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07125" y="5045075"/>
            <a:ext cx="5160963" cy="928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7" name="Google Shape;66;p29">
            <a:extLst>
              <a:ext uri="{FF2B5EF4-FFF2-40B4-BE49-F238E27FC236}">
                <a16:creationId xmlns:a16="http://schemas.microsoft.com/office/drawing/2014/main" id="{8607BA92-F3F1-464C-800A-517BF5906D4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07125" y="3835400"/>
            <a:ext cx="5160963" cy="944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8" name="Google Shape;67;p29">
            <a:extLst>
              <a:ext uri="{FF2B5EF4-FFF2-40B4-BE49-F238E27FC236}">
                <a16:creationId xmlns:a16="http://schemas.microsoft.com/office/drawing/2014/main" id="{146E1575-1C86-4CA6-8B63-34CEAC61157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ru-RU" sz="2400" kern="1200" smtClean="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ru-RU" sz="3600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200" indent="-227013" algn="l" rtl="0" eaLnBrk="0" fontAlgn="base" hangingPunct="0">
        <a:spcBef>
          <a:spcPts val="1000"/>
        </a:spcBef>
        <a:spcAft>
          <a:spcPct val="0"/>
        </a:spcAft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marL="457200" lvl="1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2pPr>
      <a:lvl3pPr marL="457200" lvl="2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3pPr>
      <a:lvl4pPr marL="457200" lvl="3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4pPr>
      <a:lvl5pPr marL="457200" lvl="4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5pPr>
      <a:lvl6pPr marL="457200" marR="0" lvl="5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6pPr>
      <a:lvl7pPr marL="457200" marR="0" lvl="6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7pPr>
      <a:lvl8pPr marL="457200" marR="0" lvl="7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8pPr>
      <a:lvl9pPr marL="457200" marR="0" lvl="8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78;p31">
            <a:extLst>
              <a:ext uri="{FF2B5EF4-FFF2-40B4-BE49-F238E27FC236}">
                <a16:creationId xmlns:a16="http://schemas.microsoft.com/office/drawing/2014/main" id="{4F55925F-2DEF-453C-8FD4-EB39E0ED1EF9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620713" y="628650"/>
            <a:ext cx="77343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Для правки текста заголовка щелкните мышью</a:t>
            </a:r>
          </a:p>
        </p:txBody>
      </p:sp>
      <p:sp>
        <p:nvSpPr>
          <p:cNvPr id="3" name="Google Shape;80;p31">
            <a:extLst>
              <a:ext uri="{FF2B5EF4-FFF2-40B4-BE49-F238E27FC236}">
                <a16:creationId xmlns:a16="http://schemas.microsoft.com/office/drawing/2014/main" id="{004D2A08-CE60-49D0-875B-E540FE63D58B}"/>
              </a:ext>
            </a:extLst>
          </p:cNvPr>
          <p:cNvSpPr/>
          <p:nvPr/>
        </p:nvSpPr>
        <p:spPr>
          <a:xfrm>
            <a:off x="6750050" y="1947863"/>
            <a:ext cx="4603750" cy="39830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Google Shape;81;p31">
            <a:extLst>
              <a:ext uri="{FF2B5EF4-FFF2-40B4-BE49-F238E27FC236}">
                <a16:creationId xmlns:a16="http://schemas.microsoft.com/office/drawing/2014/main" id="{416CA5F1-B9B9-454A-ACD3-66479FB601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0713" y="3308350"/>
            <a:ext cx="5703887" cy="26225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5" name="Google Shape;82;p31">
            <a:extLst>
              <a:ext uri="{FF2B5EF4-FFF2-40B4-BE49-F238E27FC236}">
                <a16:creationId xmlns:a16="http://schemas.microsoft.com/office/drawing/2014/main" id="{D7B89989-BDD3-47A1-80E3-A10D3563CB1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ru-RU" sz="2400" kern="1200" smtClean="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ru-RU" sz="3600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spcBef>
          <a:spcPts val="1000"/>
        </a:spcBef>
        <a:spcAft>
          <a:spcPct val="0"/>
        </a:spcAft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lvl="1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2pPr>
      <a:lvl3pPr lvl="2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3pPr>
      <a:lvl4pPr lvl="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4pPr>
      <a:lvl5pPr lvl="4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5pPr>
      <a:lvl6pPr marL="0" marR="0" lvl="5" indent="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6pPr>
      <a:lvl7pPr marL="0" marR="0" lvl="6" indent="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7pPr>
      <a:lvl8pPr marL="0" marR="0" lvl="7" indent="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8pPr>
      <a:lvl9pPr marL="0" marR="0" lvl="8" indent="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84;p32">
            <a:extLst>
              <a:ext uri="{FF2B5EF4-FFF2-40B4-BE49-F238E27FC236}">
                <a16:creationId xmlns:a16="http://schemas.microsoft.com/office/drawing/2014/main" id="{DE0384F5-9A89-485B-B8DB-016ECF0ACBF6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620713" y="4683125"/>
            <a:ext cx="81661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Для правки текста заголовка щелкните мышью</a:t>
            </a:r>
          </a:p>
        </p:txBody>
      </p:sp>
      <p:sp>
        <p:nvSpPr>
          <p:cNvPr id="3" name="Google Shape;86;p32">
            <a:extLst>
              <a:ext uri="{FF2B5EF4-FFF2-40B4-BE49-F238E27FC236}">
                <a16:creationId xmlns:a16="http://schemas.microsoft.com/office/drawing/2014/main" id="{3BFAE461-2B14-492E-9CEB-2C15039640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0713" y="6088063"/>
            <a:ext cx="5921375" cy="3381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pic>
        <p:nvPicPr>
          <p:cNvPr id="11268" name="Google Shape;87;p32">
            <a:extLst>
              <a:ext uri="{FF2B5EF4-FFF2-40B4-BE49-F238E27FC236}">
                <a16:creationId xmlns:a16="http://schemas.microsoft.com/office/drawing/2014/main" id="{12BEF2E3-C127-4C53-BF5F-1898FF040B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Google Shape;88;p32">
            <a:extLst>
              <a:ext uri="{FF2B5EF4-FFF2-40B4-BE49-F238E27FC236}">
                <a16:creationId xmlns:a16="http://schemas.microsoft.com/office/drawing/2014/main" id="{B0F95D09-FE74-4666-AA8D-DF656D2D4A2D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31800"/>
            <a:ext cx="17589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ru-RU" sz="3600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200" indent="-227013" algn="l" rtl="0" eaLnBrk="0" fontAlgn="base" hangingPunct="0">
        <a:spcBef>
          <a:spcPts val="1000"/>
        </a:spcBef>
        <a:spcAft>
          <a:spcPct val="0"/>
        </a:spcAft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marL="457200" lvl="1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2pPr>
      <a:lvl3pPr marL="457200" lvl="2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3pPr>
      <a:lvl4pPr marL="457200" lvl="3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4pPr>
      <a:lvl5pPr marL="457200" lvl="4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5pPr>
      <a:lvl6pPr marL="457200" marR="0" lvl="5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6pPr>
      <a:lvl7pPr marL="457200" marR="0" lvl="6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7pPr>
      <a:lvl8pPr marL="457200" marR="0" lvl="7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8pPr>
      <a:lvl9pPr marL="457200" marR="0" lvl="8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6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p1">
            <a:extLst>
              <a:ext uri="{FF2B5EF4-FFF2-40B4-BE49-F238E27FC236}">
                <a16:creationId xmlns:a16="http://schemas.microsoft.com/office/drawing/2014/main" id="{CE3D5677-E2B4-496D-8FBB-354913F0A7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9288" y="4432300"/>
            <a:ext cx="9161462" cy="588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altLang="en-US" sz="3200" b="1" dirty="0">
                <a:latin typeface="Comic Sans MS" panose="030F0702030302020204" pitchFamily="66" charset="0"/>
                <a:cs typeface="Calibri"/>
              </a:rPr>
              <a:t>Онлайн склад автозапчастей</a:t>
            </a:r>
            <a:r>
              <a:rPr altLang="en-US" sz="3200" b="1" dirty="0">
                <a:latin typeface="Comic Sans MS" panose="030F0702030302020204" pitchFamily="66" charset="0"/>
                <a:cs typeface="Calibri" panose="020F0502020204030204" pitchFamily="34" charset="0"/>
              </a:rPr>
              <a:t/>
            </a:r>
            <a:br>
              <a:rPr altLang="en-US" sz="3200" b="1" dirty="0">
                <a:latin typeface="Comic Sans MS" panose="030F0702030302020204" pitchFamily="66" charset="0"/>
                <a:cs typeface="Calibri" panose="020F0502020204030204" pitchFamily="34" charset="0"/>
              </a:rPr>
            </a:br>
            <a:r>
              <a:rPr altLang="en-US" sz="3200" b="1" dirty="0">
                <a:latin typeface="Comic Sans MS" panose="030F0702030302020204" pitchFamily="66" charset="0"/>
                <a:cs typeface="Calibri" panose="020F0502020204030204" pitchFamily="34" charset="0"/>
              </a:rPr>
              <a:t/>
            </a:r>
            <a:br>
              <a:rPr altLang="en-US" sz="3200" b="1" dirty="0">
                <a:latin typeface="Comic Sans MS" panose="030F0702030302020204" pitchFamily="66" charset="0"/>
                <a:cs typeface="Calibri" panose="020F0502020204030204" pitchFamily="34" charset="0"/>
              </a:rPr>
            </a:br>
            <a:r>
              <a:rPr lang="ru-RU" altLang="en-US" sz="3200" b="1" dirty="0" smtClean="0">
                <a:latin typeface="Comic Sans MS" panose="030F0702030302020204" pitchFamily="66" charset="0"/>
                <a:cs typeface="Calibri"/>
              </a:rPr>
              <a:t>Шкарпетин</a:t>
            </a:r>
            <a:r>
              <a:rPr lang="ru-RU" altLang="en-US" sz="3200" b="1" dirty="0" smtClean="0">
                <a:latin typeface="Comic Sans MS" panose="030F0702030302020204" pitchFamily="66" charset="0"/>
                <a:cs typeface="Calibri"/>
              </a:rPr>
              <a:t> Дмитрий Станиславович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4339" name="Google Shape;202;p1">
            <a:extLst>
              <a:ext uri="{FF2B5EF4-FFF2-40B4-BE49-F238E27FC236}">
                <a16:creationId xmlns:a16="http://schemas.microsoft.com/office/drawing/2014/main" id="{A210FD6A-2857-447A-812B-267946D389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 bwMode="auto">
          <a:xfrm>
            <a:off x="755650" y="5849938"/>
            <a:ext cx="5703888" cy="338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>
              <a:spcBef>
                <a:spcPct val="0"/>
              </a:spcBef>
              <a:spcAft>
                <a:spcPts val="1413"/>
              </a:spcAft>
            </a:pPr>
            <a:endParaRPr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40" name="Google Shape;203;p1">
            <a:extLst>
              <a:ext uri="{FF2B5EF4-FFF2-40B4-BE49-F238E27FC236}">
                <a16:creationId xmlns:a16="http://schemas.microsoft.com/office/drawing/2014/main" id="{76C50F24-9A83-4B20-A9F5-50FA56299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17463"/>
            <a:ext cx="12196763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Google Shape;204;p1">
            <a:extLst>
              <a:ext uri="{FF2B5EF4-FFF2-40B4-BE49-F238E27FC236}">
                <a16:creationId xmlns:a16="http://schemas.microsoft.com/office/drawing/2014/main" id="{58E58205-D095-4864-9AB8-B2D12F19A88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438150"/>
            <a:ext cx="19319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19;p2">
            <a:extLst>
              <a:ext uri="{FF2B5EF4-FFF2-40B4-BE49-F238E27FC236}">
                <a16:creationId xmlns:a16="http://schemas.microsoft.com/office/drawing/2014/main" id="{A1E9FD98-D04A-45B3-83F7-0DAA9751B7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933192" y="479489"/>
            <a:ext cx="6448552" cy="1632775"/>
          </a:xfrm>
        </p:spPr>
        <p:txBody>
          <a:bodyPr>
            <a:normAutofit/>
          </a:bodyPr>
          <a:lstStyle/>
          <a:p>
            <a:pPr eaLnBrk="1">
              <a:lnSpc>
                <a:spcPct val="90000"/>
              </a:lnSpc>
            </a:pPr>
            <a:r>
              <a:rPr lang="ru-RU" altLang="en-US" sz="2200" b="1" dirty="0">
                <a:latin typeface="Comic Sans MS" panose="030F0702030302020204" pitchFamily="66" charset="0"/>
                <a:cs typeface="Arial"/>
              </a:rPr>
              <a:t>9</a:t>
            </a:r>
            <a:r>
              <a:rPr altLang="en-US" sz="2200" b="1" dirty="0" smtClean="0">
                <a:latin typeface="Comic Sans MS" panose="030F0702030302020204" pitchFamily="66" charset="0"/>
                <a:cs typeface="Arial"/>
              </a:rPr>
              <a:t>. </a:t>
            </a:r>
            <a:r>
              <a:rPr lang="ru-RU" altLang="en-US" sz="2200" b="1" dirty="0" smtClean="0">
                <a:latin typeface="Comic Sans MS" panose="030F0702030302020204" pitchFamily="66" charset="0"/>
                <a:cs typeface="Arial"/>
              </a:rPr>
              <a:t>С</a:t>
            </a:r>
            <a:r>
              <a:rPr lang="ru-RU" altLang="en-US" sz="2200" b="1" cap="none" dirty="0" smtClean="0">
                <a:latin typeface="Comic Sans MS" panose="030F0702030302020204" pitchFamily="66" charset="0"/>
                <a:cs typeface="Arial"/>
              </a:rPr>
              <a:t>траница «Гараж»</a:t>
            </a:r>
            <a:r>
              <a:rPr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/>
            </a:r>
            <a:br>
              <a:rPr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ru-RU" altLang="en-US" sz="1400" dirty="0">
                <a:latin typeface="Comic Sans MS" panose="030F0702030302020204" pitchFamily="66" charset="0"/>
                <a:cs typeface="Arial"/>
              </a:rPr>
              <a:t/>
            </a:r>
            <a:br>
              <a:rPr lang="ru-RU" altLang="en-US" sz="1400" dirty="0">
                <a:latin typeface="Comic Sans MS" panose="030F0702030302020204" pitchFamily="66" charset="0"/>
                <a:cs typeface="Arial"/>
              </a:rPr>
            </a:br>
            <a:r>
              <a:rPr lang="ru-RU" altLang="en-US" sz="2800" dirty="0">
                <a:latin typeface="Comic Sans MS" panose="030F0702030302020204" pitchFamily="66" charset="0"/>
                <a:cs typeface="Calibri" panose="020F0502020204030204" pitchFamily="34" charset="0"/>
              </a:rPr>
              <a:t/>
            </a:r>
            <a:br>
              <a:rPr lang="ru-RU" altLang="en-US" sz="2800" dirty="0">
                <a:latin typeface="Comic Sans MS" panose="030F0702030302020204" pitchFamily="66" charset="0"/>
                <a:cs typeface="Calibri" panose="020F0502020204030204" pitchFamily="34" charset="0"/>
              </a:rPr>
            </a:br>
            <a:endParaRPr altLang="en-US" sz="2800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pic>
        <p:nvPicPr>
          <p:cNvPr id="4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B67F2924-AD13-46B6-88F8-984EA514A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168" y="1225431"/>
            <a:ext cx="9372599" cy="409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8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19;p2">
            <a:extLst>
              <a:ext uri="{FF2B5EF4-FFF2-40B4-BE49-F238E27FC236}">
                <a16:creationId xmlns:a16="http://schemas.microsoft.com/office/drawing/2014/main" id="{A1E9FD98-D04A-45B3-83F7-0DAA9751B7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933192" y="479489"/>
            <a:ext cx="6448552" cy="1632775"/>
          </a:xfrm>
        </p:spPr>
        <p:txBody>
          <a:bodyPr>
            <a:normAutofit/>
          </a:bodyPr>
          <a:lstStyle/>
          <a:p>
            <a:pPr eaLnBrk="1">
              <a:lnSpc>
                <a:spcPct val="90000"/>
              </a:lnSpc>
            </a:pPr>
            <a:r>
              <a:rPr lang="ru-RU" altLang="en-US" sz="2200" b="1" dirty="0" smtClean="0">
                <a:latin typeface="Comic Sans MS" panose="030F0702030302020204" pitchFamily="66" charset="0"/>
                <a:cs typeface="Arial"/>
              </a:rPr>
              <a:t>10</a:t>
            </a:r>
            <a:r>
              <a:rPr altLang="en-US" sz="2200" b="1" dirty="0" smtClean="0">
                <a:latin typeface="Comic Sans MS" panose="030F0702030302020204" pitchFamily="66" charset="0"/>
                <a:cs typeface="Arial"/>
              </a:rPr>
              <a:t>. </a:t>
            </a:r>
            <a:r>
              <a:rPr lang="ru-RU" altLang="en-US" sz="2200" b="1" dirty="0" smtClean="0">
                <a:latin typeface="Comic Sans MS" panose="030F0702030302020204" pitchFamily="66" charset="0"/>
                <a:cs typeface="Arial"/>
              </a:rPr>
              <a:t>С</a:t>
            </a:r>
            <a:r>
              <a:rPr lang="ru-RU" altLang="en-US" sz="2200" b="1" cap="none" dirty="0" smtClean="0">
                <a:latin typeface="Comic Sans MS" panose="030F0702030302020204" pitchFamily="66" charset="0"/>
                <a:cs typeface="Arial"/>
              </a:rPr>
              <a:t>траница «Добавление запчастей»</a:t>
            </a:r>
            <a:r>
              <a:rPr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/>
            </a:r>
            <a:br>
              <a:rPr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ru-RU" altLang="en-US" sz="1400" dirty="0">
                <a:latin typeface="Comic Sans MS" panose="030F0702030302020204" pitchFamily="66" charset="0"/>
                <a:cs typeface="Arial"/>
              </a:rPr>
              <a:t/>
            </a:r>
            <a:br>
              <a:rPr lang="ru-RU" altLang="en-US" sz="1400" dirty="0">
                <a:latin typeface="Comic Sans MS" panose="030F0702030302020204" pitchFamily="66" charset="0"/>
                <a:cs typeface="Arial"/>
              </a:rPr>
            </a:br>
            <a:r>
              <a:rPr lang="ru-RU" altLang="en-US" sz="2800" dirty="0">
                <a:latin typeface="Comic Sans MS" panose="030F0702030302020204" pitchFamily="66" charset="0"/>
                <a:cs typeface="Calibri" panose="020F0502020204030204" pitchFamily="34" charset="0"/>
              </a:rPr>
              <a:t/>
            </a:r>
            <a:br>
              <a:rPr lang="ru-RU" altLang="en-US" sz="2800" dirty="0">
                <a:latin typeface="Comic Sans MS" panose="030F0702030302020204" pitchFamily="66" charset="0"/>
                <a:cs typeface="Calibri" panose="020F0502020204030204" pitchFamily="34" charset="0"/>
              </a:rPr>
            </a:br>
            <a:endParaRPr altLang="en-US" sz="2800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pic>
        <p:nvPicPr>
          <p:cNvPr id="5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D1823B3D-9FBF-432F-99C2-305C6BA43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403" y="932313"/>
            <a:ext cx="10548256" cy="460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06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19;p2">
            <a:extLst>
              <a:ext uri="{FF2B5EF4-FFF2-40B4-BE49-F238E27FC236}">
                <a16:creationId xmlns:a16="http://schemas.microsoft.com/office/drawing/2014/main" id="{A1E9FD98-D04A-45B3-83F7-0DAA9751B7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53032" y="1443610"/>
            <a:ext cx="8990584" cy="4696015"/>
          </a:xfrm>
        </p:spPr>
        <p:txBody>
          <a:bodyPr>
            <a:noAutofit/>
          </a:bodyPr>
          <a:lstStyle/>
          <a:p>
            <a:pPr algn="l"/>
            <a:r>
              <a:rPr lang="en-US" altLang="en-US" sz="1800" dirty="0" smtClean="0">
                <a:latin typeface="Comic Sans MS" panose="030F0702030302020204" pitchFamily="66" charset="0"/>
                <a:cs typeface="Arial"/>
              </a:rPr>
              <a:t/>
            </a:r>
            <a:br>
              <a:rPr lang="en-US" altLang="en-US" sz="1800" dirty="0" smtClean="0">
                <a:latin typeface="Comic Sans MS" panose="030F0702030302020204" pitchFamily="66" charset="0"/>
                <a:cs typeface="Arial"/>
              </a:rPr>
            </a:br>
            <a:r>
              <a:rPr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/>
            </a:r>
            <a:br>
              <a:rPr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>Онлайн сервис "склад автозапчастей" позволяет вести учет запасных частей на предприятии.</a:t>
            </a:r>
            <a:b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</a:br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/>
            </a:r>
            <a:b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</a:br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>Сервис содержит следующие страницы:</a:t>
            </a:r>
            <a:r>
              <a:rPr lang="en-US" altLang="en-US" sz="1800" cap="none" dirty="0" smtClean="0">
                <a:latin typeface="Comic Sans MS" panose="030F0702030302020204" pitchFamily="66" charset="0"/>
                <a:cs typeface="Arial"/>
              </a:rPr>
              <a:t/>
            </a:r>
            <a:br>
              <a:rPr lang="en-US" altLang="en-US" sz="1800" cap="none" dirty="0" smtClean="0">
                <a:latin typeface="Comic Sans MS" panose="030F0702030302020204" pitchFamily="66" charset="0"/>
                <a:cs typeface="Arial"/>
              </a:rPr>
            </a:br>
            <a:r>
              <a:rPr lang="en-US" altLang="en-US" sz="1800" cap="none" dirty="0" smtClean="0">
                <a:latin typeface="Comic Sans MS" panose="030F0702030302020204" pitchFamily="66" charset="0"/>
                <a:cs typeface="Arial"/>
              </a:rPr>
              <a:t/>
            </a:r>
            <a:br>
              <a:rPr lang="en-US" altLang="en-US" sz="1800" cap="none" dirty="0" smtClean="0">
                <a:latin typeface="Comic Sans MS" panose="030F0702030302020204" pitchFamily="66" charset="0"/>
                <a:cs typeface="Arial"/>
              </a:rPr>
            </a:br>
            <a:r>
              <a:rPr lang="ru-RU" altLang="en-US" sz="1800" cap="none" dirty="0">
                <a:latin typeface="Comic Sans MS" panose="030F0702030302020204" pitchFamily="66" charset="0"/>
                <a:cs typeface="Arial"/>
              </a:rPr>
              <a:t>- главная страница</a:t>
            </a:r>
            <a:r>
              <a:rPr lang="en-US" altLang="en-US" sz="1800" cap="none" dirty="0">
                <a:latin typeface="Comic Sans MS" panose="030F0702030302020204" pitchFamily="66" charset="0"/>
                <a:cs typeface="Arial"/>
              </a:rPr>
              <a:t>;</a:t>
            </a:r>
            <a:r>
              <a:rPr lang="en-US" altLang="en-US" sz="1800" cap="none" dirty="0" smtClean="0">
                <a:latin typeface="Comic Sans MS" panose="030F0702030302020204" pitchFamily="66" charset="0"/>
                <a:cs typeface="Arial"/>
              </a:rPr>
              <a:t/>
            </a:r>
            <a:br>
              <a:rPr lang="en-US" altLang="en-US" sz="1800" cap="none" dirty="0" smtClean="0">
                <a:latin typeface="Comic Sans MS" panose="030F0702030302020204" pitchFamily="66" charset="0"/>
                <a:cs typeface="Arial"/>
              </a:rPr>
            </a:br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>- страница регистрации пользователей</a:t>
            </a:r>
            <a:r>
              <a:rPr lang="en-US" altLang="en-US" sz="1800" cap="none" dirty="0" smtClean="0">
                <a:latin typeface="Comic Sans MS" panose="030F0702030302020204" pitchFamily="66" charset="0"/>
                <a:cs typeface="Arial"/>
              </a:rPr>
              <a:t>;</a:t>
            </a:r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/>
            </a:r>
            <a:b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</a:br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>- страница авторизации пользователей</a:t>
            </a:r>
            <a:r>
              <a:rPr lang="en-US" altLang="en-US" sz="1800" cap="none" dirty="0" smtClean="0">
                <a:latin typeface="Comic Sans MS" panose="030F0702030302020204" pitchFamily="66" charset="0"/>
                <a:cs typeface="Arial"/>
              </a:rPr>
              <a:t>;</a:t>
            </a:r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/>
            </a:r>
            <a:b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</a:br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>- страница </a:t>
            </a:r>
            <a:r>
              <a:rPr lang="ru-RU" sz="1800" cap="none" dirty="0" smtClean="0">
                <a:latin typeface="Comic Sans MS" panose="030F0702030302020204" pitchFamily="66" charset="0"/>
                <a:cs typeface="Arial"/>
              </a:rPr>
              <a:t>для  </a:t>
            </a:r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>добавления автомобилей</a:t>
            </a:r>
            <a:r>
              <a:rPr lang="en-US" altLang="en-US" sz="1800" cap="none" dirty="0" smtClean="0">
                <a:latin typeface="Comic Sans MS" panose="030F0702030302020204" pitchFamily="66" charset="0"/>
                <a:cs typeface="Arial"/>
              </a:rPr>
              <a:t>;</a:t>
            </a:r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/>
            </a:r>
            <a:b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</a:br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>- страница  </a:t>
            </a:r>
            <a:r>
              <a:rPr lang="ru-RU" sz="1800" cap="none" dirty="0" smtClean="0">
                <a:latin typeface="Comic Sans MS" panose="030F0702030302020204" pitchFamily="66" charset="0"/>
                <a:cs typeface="Arial"/>
              </a:rPr>
              <a:t>для  добавления </a:t>
            </a:r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> водителей</a:t>
            </a:r>
            <a:r>
              <a:rPr lang="en-US" altLang="en-US" sz="1800" cap="none" dirty="0" smtClean="0">
                <a:latin typeface="Comic Sans MS" panose="030F0702030302020204" pitchFamily="66" charset="0"/>
                <a:cs typeface="Arial"/>
              </a:rPr>
              <a:t>;</a:t>
            </a:r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/>
            </a:r>
            <a:b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</a:br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>- страница для добавления автомобилей к водителям</a:t>
            </a:r>
            <a:r>
              <a:rPr lang="en-US" altLang="en-US" sz="1800" cap="none" dirty="0" smtClean="0">
                <a:latin typeface="Comic Sans MS" panose="030F0702030302020204" pitchFamily="66" charset="0"/>
                <a:cs typeface="Arial"/>
              </a:rPr>
              <a:t>;</a:t>
            </a:r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/>
            </a:r>
            <a:b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</a:br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>- страница </a:t>
            </a:r>
            <a:r>
              <a:rPr lang="ru-RU" sz="1800" cap="none" dirty="0" smtClean="0">
                <a:latin typeface="Comic Sans MS" panose="030F0702030302020204" pitchFamily="66" charset="0"/>
                <a:cs typeface="Arial"/>
              </a:rPr>
              <a:t>для добавления </a:t>
            </a:r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> запчастей</a:t>
            </a:r>
            <a:r>
              <a:rPr lang="en-US" altLang="en-US" sz="1800" cap="none" dirty="0">
                <a:latin typeface="Comic Sans MS" panose="030F0702030302020204" pitchFamily="66" charset="0"/>
                <a:cs typeface="Arial"/>
              </a:rPr>
              <a:t>.</a:t>
            </a:r>
            <a:r>
              <a:rPr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/>
            </a:r>
            <a:br>
              <a:rPr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ru-RU" altLang="en-US" sz="1800" dirty="0">
                <a:latin typeface="Comic Sans MS" panose="030F0702030302020204" pitchFamily="66" charset="0"/>
                <a:cs typeface="Arial"/>
              </a:rPr>
              <a:t/>
            </a:r>
            <a:br>
              <a:rPr lang="ru-RU" altLang="en-US" sz="1800" dirty="0">
                <a:latin typeface="Comic Sans MS" panose="030F0702030302020204" pitchFamily="66" charset="0"/>
                <a:cs typeface="Arial"/>
              </a:rPr>
            </a:br>
            <a:r>
              <a:rPr lang="ru-RU" altLang="en-US" sz="1800" dirty="0">
                <a:latin typeface="Comic Sans MS" panose="030F0702030302020204" pitchFamily="66" charset="0"/>
                <a:cs typeface="Arial"/>
              </a:rPr>
              <a:t/>
            </a:r>
            <a:br>
              <a:rPr lang="ru-RU" altLang="en-US" sz="1800" dirty="0">
                <a:latin typeface="Comic Sans MS" panose="030F0702030302020204" pitchFamily="66" charset="0"/>
                <a:cs typeface="Arial"/>
              </a:rPr>
            </a:br>
            <a:r>
              <a:rPr lang="ru-RU" altLang="en-US" sz="1800" dirty="0">
                <a:latin typeface="Arial"/>
                <a:cs typeface="Arial"/>
              </a:rPr>
              <a:t/>
            </a:r>
            <a:br>
              <a:rPr lang="ru-RU" altLang="en-US" sz="1800" dirty="0">
                <a:latin typeface="Arial"/>
                <a:cs typeface="Arial"/>
              </a:rPr>
            </a:br>
            <a:r>
              <a:rPr lang="ru-RU" altLang="en-US" sz="1800" dirty="0">
                <a:latin typeface="Calibri"/>
                <a:cs typeface="Calibri"/>
              </a:rPr>
              <a:t/>
            </a:r>
            <a:br>
              <a:rPr lang="ru-RU" altLang="en-US" sz="1800" dirty="0">
                <a:latin typeface="Calibri"/>
                <a:cs typeface="Calibri"/>
              </a:rPr>
            </a:br>
            <a:endParaRPr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69664" y="1379602"/>
            <a:ext cx="2922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000" b="1" dirty="0">
                <a:latin typeface="Comic Sans MS" panose="030F0702030302020204" pitchFamily="66" charset="0"/>
                <a:cs typeface="Arial"/>
              </a:rPr>
              <a:t>1. Описание проекта</a:t>
            </a:r>
            <a:endParaRPr lang="ru-RU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19;p2">
            <a:extLst>
              <a:ext uri="{FF2B5EF4-FFF2-40B4-BE49-F238E27FC236}">
                <a16:creationId xmlns:a16="http://schemas.microsoft.com/office/drawing/2014/main" id="{A1E9FD98-D04A-45B3-83F7-0DAA9751B7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44472" y="968122"/>
            <a:ext cx="8990584" cy="4696015"/>
          </a:xfrm>
        </p:spPr>
        <p:txBody>
          <a:bodyPr>
            <a:noAutofit/>
          </a:bodyPr>
          <a:lstStyle/>
          <a:p>
            <a:pPr algn="l"/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>Проект содержит следующие сущности:</a:t>
            </a:r>
            <a:r>
              <a:rPr lang="en-US" altLang="en-US" sz="1800" cap="none" dirty="0" smtClean="0">
                <a:latin typeface="Comic Sans MS" panose="030F0702030302020204" pitchFamily="66" charset="0"/>
                <a:cs typeface="Arial"/>
              </a:rPr>
              <a:t/>
            </a:r>
            <a:br>
              <a:rPr lang="en-US" altLang="en-US" sz="1800" cap="none" dirty="0" smtClean="0">
                <a:latin typeface="Comic Sans MS" panose="030F0702030302020204" pitchFamily="66" charset="0"/>
                <a:cs typeface="Arial"/>
              </a:rPr>
            </a:br>
            <a:r>
              <a:rPr lang="ru-RU" altLang="en-US" sz="1800" cap="none" dirty="0">
                <a:latin typeface="Comic Sans MS" panose="030F0702030302020204" pitchFamily="66" charset="0"/>
                <a:cs typeface="Arial"/>
              </a:rPr>
              <a:t/>
            </a:r>
            <a:br>
              <a:rPr lang="ru-RU" altLang="en-US" sz="1800" cap="none" dirty="0">
                <a:latin typeface="Comic Sans MS" panose="030F0702030302020204" pitchFamily="66" charset="0"/>
                <a:cs typeface="Arial"/>
              </a:rPr>
            </a:br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>CUSTOMER </a:t>
            </a:r>
            <a:r>
              <a:rPr lang="ru-RU" altLang="en-US" sz="1800" cap="none" dirty="0">
                <a:latin typeface="Comic Sans MS" panose="030F0702030302020204" pitchFamily="66" charset="0"/>
                <a:cs typeface="Arial"/>
              </a:rPr>
              <a:t>- описание водителя</a:t>
            </a:r>
            <a:br>
              <a:rPr lang="ru-RU" altLang="en-US" sz="1800" cap="none" dirty="0">
                <a:latin typeface="Comic Sans MS" panose="030F0702030302020204" pitchFamily="66" charset="0"/>
                <a:cs typeface="Arial"/>
              </a:rPr>
            </a:br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>ORDER</a:t>
            </a:r>
            <a:r>
              <a:rPr lang="en-US" altLang="en-US" sz="1800" cap="none" dirty="0" smtClean="0">
                <a:latin typeface="Comic Sans MS" panose="030F0702030302020204" pitchFamily="66" charset="0"/>
                <a:cs typeface="Arial"/>
              </a:rPr>
              <a:t>S</a:t>
            </a:r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lang="ru-RU" altLang="en-US" sz="1800" cap="none" dirty="0">
                <a:latin typeface="Comic Sans MS" panose="030F0702030302020204" pitchFamily="66" charset="0"/>
                <a:cs typeface="Arial"/>
              </a:rPr>
              <a:t>- сущность для прикрепления автомобилей к водителям</a:t>
            </a:r>
            <a:br>
              <a:rPr lang="ru-RU" altLang="en-US" sz="1800" cap="none" dirty="0">
                <a:latin typeface="Comic Sans MS" panose="030F0702030302020204" pitchFamily="66" charset="0"/>
                <a:cs typeface="Arial"/>
              </a:rPr>
            </a:br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>PART</a:t>
            </a:r>
            <a:r>
              <a:rPr lang="en-US" altLang="en-US" sz="1800" cap="none" dirty="0" smtClean="0">
                <a:latin typeface="Comic Sans MS" panose="030F0702030302020204" pitchFamily="66" charset="0"/>
                <a:cs typeface="Arial"/>
              </a:rPr>
              <a:t>S</a:t>
            </a:r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lang="ru-RU" altLang="en-US" sz="1800" cap="none" dirty="0">
                <a:latin typeface="Comic Sans MS" panose="030F0702030302020204" pitchFamily="66" charset="0"/>
                <a:cs typeface="Arial"/>
              </a:rPr>
              <a:t>- описание запчастей</a:t>
            </a:r>
            <a:br>
              <a:rPr lang="ru-RU" altLang="en-US" sz="1800" cap="none" dirty="0">
                <a:latin typeface="Comic Sans MS" panose="030F0702030302020204" pitchFamily="66" charset="0"/>
                <a:cs typeface="Arial"/>
              </a:rPr>
            </a:br>
            <a:r>
              <a:rPr lang="ru-RU" altLang="en-US" sz="1800" cap="none" dirty="0" smtClean="0">
                <a:latin typeface="Comic Sans MS" panose="030F0702030302020204" pitchFamily="66" charset="0"/>
                <a:cs typeface="Arial"/>
              </a:rPr>
              <a:t>PRODUCT </a:t>
            </a:r>
            <a:r>
              <a:rPr lang="ru-RU" altLang="en-US" sz="1800" cap="none" dirty="0">
                <a:latin typeface="Comic Sans MS" panose="030F0702030302020204" pitchFamily="66" charset="0"/>
                <a:cs typeface="Arial"/>
              </a:rPr>
              <a:t>- описание автомобилей</a:t>
            </a:r>
            <a:r>
              <a:rPr altLang="en-US" sz="1800" cap="none" dirty="0">
                <a:latin typeface="Comic Sans MS" panose="030F0702030302020204" pitchFamily="66" charset="0"/>
                <a:cs typeface="Arial"/>
              </a:rPr>
              <a:t/>
            </a:r>
            <a:br>
              <a:rPr altLang="en-US" sz="1800" cap="none" dirty="0">
                <a:latin typeface="Comic Sans MS" panose="030F0702030302020204" pitchFamily="66" charset="0"/>
                <a:cs typeface="Arial"/>
              </a:rPr>
            </a:br>
            <a:r>
              <a:rPr lang="ru-RU" altLang="en-US" sz="1800" dirty="0">
                <a:latin typeface="Comic Sans MS" panose="030F0702030302020204" pitchFamily="66" charset="0"/>
                <a:cs typeface="Arial"/>
              </a:rPr>
              <a:t/>
            </a:r>
            <a:br>
              <a:rPr lang="ru-RU" altLang="en-US" sz="1800" dirty="0">
                <a:latin typeface="Comic Sans MS" panose="030F0702030302020204" pitchFamily="66" charset="0"/>
                <a:cs typeface="Arial"/>
              </a:rPr>
            </a:br>
            <a:r>
              <a:rPr lang="ru-RU" altLang="en-US" sz="1800" dirty="0">
                <a:latin typeface="Comic Sans MS" panose="030F0702030302020204" pitchFamily="66" charset="0"/>
                <a:cs typeface="Arial"/>
              </a:rPr>
              <a:t/>
            </a:r>
            <a:br>
              <a:rPr lang="ru-RU" altLang="en-US" sz="1800" dirty="0">
                <a:latin typeface="Comic Sans MS" panose="030F0702030302020204" pitchFamily="66" charset="0"/>
                <a:cs typeface="Arial"/>
              </a:rPr>
            </a:br>
            <a:r>
              <a:rPr lang="ru-RU" altLang="en-US" sz="1800" dirty="0">
                <a:latin typeface="Arial"/>
                <a:cs typeface="Arial"/>
              </a:rPr>
              <a:t/>
            </a:r>
            <a:br>
              <a:rPr lang="ru-RU" altLang="en-US" sz="1800" dirty="0">
                <a:latin typeface="Arial"/>
                <a:cs typeface="Arial"/>
              </a:rPr>
            </a:br>
            <a:r>
              <a:rPr lang="ru-RU" altLang="en-US" sz="1800" dirty="0">
                <a:latin typeface="Calibri"/>
                <a:cs typeface="Calibri"/>
              </a:rPr>
              <a:t/>
            </a:r>
            <a:br>
              <a:rPr lang="ru-RU" altLang="en-US" sz="1800" dirty="0">
                <a:latin typeface="Calibri"/>
                <a:cs typeface="Calibri"/>
              </a:rPr>
            </a:br>
            <a:endParaRPr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69664" y="1379602"/>
            <a:ext cx="288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000" b="1" dirty="0">
                <a:latin typeface="Comic Sans MS" panose="030F0702030302020204" pitchFamily="66" charset="0"/>
                <a:cs typeface="Arial"/>
              </a:rPr>
              <a:t>2</a:t>
            </a:r>
            <a:r>
              <a:rPr lang="ru-RU" altLang="en-US" sz="2000" b="1" dirty="0" smtClean="0">
                <a:latin typeface="Comic Sans MS" panose="030F0702030302020204" pitchFamily="66" charset="0"/>
                <a:cs typeface="Arial"/>
              </a:rPr>
              <a:t>. Структура </a:t>
            </a:r>
            <a:r>
              <a:rPr lang="ru-RU" altLang="en-US" sz="2000" b="1" dirty="0">
                <a:latin typeface="Comic Sans MS" panose="030F0702030302020204" pitchFamily="66" charset="0"/>
                <a:cs typeface="Arial"/>
              </a:rPr>
              <a:t>проекта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52176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19;p2">
            <a:extLst>
              <a:ext uri="{FF2B5EF4-FFF2-40B4-BE49-F238E27FC236}">
                <a16:creationId xmlns:a16="http://schemas.microsoft.com/office/drawing/2014/main" id="{A1E9FD98-D04A-45B3-83F7-0DAA9751B7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32390" y="393191"/>
            <a:ext cx="10074076" cy="2332609"/>
          </a:xfrm>
        </p:spPr>
        <p:txBody>
          <a:bodyPr>
            <a:normAutofit fontScale="90000"/>
          </a:bodyPr>
          <a:lstStyle/>
          <a:p>
            <a:pPr eaLnBrk="1">
              <a:lnSpc>
                <a:spcPct val="90000"/>
              </a:lnSpc>
            </a:pPr>
            <a:r>
              <a:rPr lang="ru-RU" altLang="en-US" sz="2200" b="1" dirty="0">
                <a:latin typeface="Comic Sans MS" panose="030F0702030302020204" pitchFamily="66" charset="0"/>
                <a:cs typeface="Arial"/>
              </a:rPr>
              <a:t>3</a:t>
            </a:r>
            <a:r>
              <a:rPr altLang="en-US" sz="2200" b="1" dirty="0">
                <a:latin typeface="Comic Sans MS" panose="030F0702030302020204" pitchFamily="66" charset="0"/>
                <a:cs typeface="Arial"/>
              </a:rPr>
              <a:t>. </a:t>
            </a:r>
            <a:r>
              <a:rPr lang="ru-RU" altLang="en-US" sz="2200" b="1" cap="none" dirty="0" smtClean="0">
                <a:latin typeface="Comic Sans MS" panose="030F0702030302020204" pitchFamily="66" charset="0"/>
                <a:cs typeface="Arial"/>
              </a:rPr>
              <a:t>Структура базы данных</a:t>
            </a:r>
            <a:r>
              <a:rPr altLang="en-US" sz="2000" dirty="0">
                <a:latin typeface="Comic Sans MS" panose="030F0702030302020204" pitchFamily="66" charset="0"/>
                <a:cs typeface="Arial" panose="020B0604020202020204" pitchFamily="34" charset="0"/>
              </a:rPr>
              <a:t/>
            </a:r>
            <a:br>
              <a:rPr altLang="en-US" sz="2000" dirty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ru-RU" altLang="en-US" sz="2000" cap="none" dirty="0" smtClean="0">
                <a:latin typeface="Comic Sans MS" panose="030F0702030302020204" pitchFamily="66" charset="0"/>
                <a:cs typeface="Arial" panose="020B0604020202020204" pitchFamily="34" charset="0"/>
              </a:rPr>
              <a:t/>
            </a:r>
            <a:br>
              <a:rPr lang="ru-RU" altLang="en-US" sz="2000" cap="none" dirty="0" smtClean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ru-RU" altLang="en-US" sz="2000" cap="none" dirty="0" smtClean="0">
                <a:latin typeface="Comic Sans MS" panose="030F0702030302020204" pitchFamily="66" charset="0"/>
                <a:cs typeface="Arial"/>
              </a:rPr>
              <a:t>В качестве базы данных используется </a:t>
            </a:r>
            <a:r>
              <a:rPr lang="en-US" altLang="en-US" sz="2000" cap="none" dirty="0">
                <a:latin typeface="Comic Sans MS" panose="030F0702030302020204" pitchFamily="66" charset="0"/>
                <a:cs typeface="Arial"/>
              </a:rPr>
              <a:t>P</a:t>
            </a:r>
            <a:r>
              <a:rPr lang="ru-RU" altLang="en-US" sz="2000" cap="none" dirty="0" err="1" smtClean="0">
                <a:latin typeface="Comic Sans MS" panose="030F0702030302020204" pitchFamily="66" charset="0"/>
                <a:cs typeface="Arial"/>
              </a:rPr>
              <a:t>ostgreSQL</a:t>
            </a:r>
            <a:r>
              <a:rPr lang="ru-RU" altLang="en-US" sz="2000" cap="none" dirty="0" smtClean="0">
                <a:latin typeface="Comic Sans MS" panose="030F0702030302020204" pitchFamily="66" charset="0"/>
                <a:cs typeface="Arial"/>
              </a:rPr>
              <a:t/>
            </a:r>
            <a:br>
              <a:rPr lang="ru-RU" altLang="en-US" sz="2000" cap="none" dirty="0" smtClean="0">
                <a:latin typeface="Comic Sans MS" panose="030F0702030302020204" pitchFamily="66" charset="0"/>
                <a:cs typeface="Arial"/>
              </a:rPr>
            </a:br>
            <a:r>
              <a:rPr lang="ru-RU" altLang="en-US" sz="2000" cap="none" dirty="0">
                <a:latin typeface="Comic Sans MS" panose="030F0702030302020204" pitchFamily="66" charset="0"/>
                <a:cs typeface="Arial"/>
              </a:rPr>
              <a:t>Б</a:t>
            </a:r>
            <a:r>
              <a:rPr lang="ru-RU" altLang="en-US" sz="2000" cap="none" dirty="0" smtClean="0">
                <a:latin typeface="Comic Sans MS" panose="030F0702030302020204" pitchFamily="66" charset="0"/>
                <a:cs typeface="Arial"/>
              </a:rPr>
              <a:t>аза данных содержит следующие таблицы :</a:t>
            </a:r>
            <a:r>
              <a:rPr lang="ru-RU" altLang="en-US" sz="1400" cap="none" dirty="0" smtClean="0">
                <a:latin typeface="Arial"/>
                <a:cs typeface="Arial"/>
              </a:rPr>
              <a:t/>
            </a:r>
            <a:br>
              <a:rPr lang="ru-RU" altLang="en-US" sz="1400" cap="none" dirty="0" smtClean="0">
                <a:latin typeface="Arial"/>
                <a:cs typeface="Arial"/>
              </a:rPr>
            </a:br>
            <a:r>
              <a:rPr lang="ru-RU" altLang="en-US" sz="1400" dirty="0">
                <a:latin typeface="Arial"/>
                <a:cs typeface="Arial"/>
              </a:rPr>
              <a:t/>
            </a:r>
            <a:br>
              <a:rPr lang="ru-RU" altLang="en-US" sz="1400" dirty="0">
                <a:latin typeface="Arial"/>
                <a:cs typeface="Arial"/>
              </a:rPr>
            </a:br>
            <a:r>
              <a:rPr lang="ru-RU" altLang="en-US" sz="1400" dirty="0">
                <a:latin typeface="Arial"/>
                <a:cs typeface="Arial"/>
              </a:rPr>
              <a:t/>
            </a:r>
            <a:br>
              <a:rPr lang="ru-RU" altLang="en-US" sz="1400" dirty="0">
                <a:latin typeface="Arial"/>
                <a:cs typeface="Arial"/>
              </a:rPr>
            </a:br>
            <a:r>
              <a:rPr lang="ru-RU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E55CDAFE-A1FB-4C61-B012-4359137CD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592" y="1640339"/>
            <a:ext cx="5816157" cy="50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46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19;p2">
            <a:extLst>
              <a:ext uri="{FF2B5EF4-FFF2-40B4-BE49-F238E27FC236}">
                <a16:creationId xmlns:a16="http://schemas.microsoft.com/office/drawing/2014/main" id="{A1E9FD98-D04A-45B3-83F7-0DAA9751B7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933192" y="479489"/>
            <a:ext cx="6448552" cy="1632775"/>
          </a:xfrm>
        </p:spPr>
        <p:txBody>
          <a:bodyPr>
            <a:normAutofit fontScale="90000"/>
          </a:bodyPr>
          <a:lstStyle/>
          <a:p>
            <a:pPr eaLnBrk="1">
              <a:lnSpc>
                <a:spcPct val="90000"/>
              </a:lnSpc>
            </a:pPr>
            <a:r>
              <a:rPr lang="ru-RU" altLang="en-US" sz="2200" b="1" dirty="0">
                <a:latin typeface="Comic Sans MS" panose="030F0702030302020204" pitchFamily="66" charset="0"/>
                <a:cs typeface="Arial"/>
              </a:rPr>
              <a:t>4</a:t>
            </a:r>
            <a:r>
              <a:rPr altLang="en-US" sz="2200" b="1" dirty="0">
                <a:latin typeface="Comic Sans MS" panose="030F0702030302020204" pitchFamily="66" charset="0"/>
                <a:cs typeface="Arial"/>
              </a:rPr>
              <a:t>. </a:t>
            </a:r>
            <a:r>
              <a:rPr lang="ru-RU" altLang="en-US" sz="2200" b="1" cap="none" dirty="0" smtClean="0">
                <a:latin typeface="Comic Sans MS" panose="030F0702030302020204" pitchFamily="66" charset="0"/>
                <a:cs typeface="Arial"/>
              </a:rPr>
              <a:t>Страница регистрации</a:t>
            </a:r>
            <a:r>
              <a:rPr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/>
            </a:r>
            <a:br>
              <a:rPr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altLang="en-US" sz="2000" dirty="0">
                <a:latin typeface="Comic Sans MS" panose="030F0702030302020204" pitchFamily="66" charset="0"/>
                <a:cs typeface="Arial" panose="020B0604020202020204" pitchFamily="34" charset="0"/>
              </a:rPr>
              <a:t/>
            </a:r>
            <a:br>
              <a:rPr altLang="en-US" sz="2000" dirty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ru-RU" altLang="en-US" sz="2000" cap="none" dirty="0" smtClean="0">
                <a:latin typeface="Comic Sans MS" panose="030F0702030302020204" pitchFamily="66" charset="0"/>
                <a:cs typeface="Arial"/>
              </a:rPr>
              <a:t>Страница регистрации пользователя сервиса</a:t>
            </a:r>
            <a:r>
              <a:rPr altLang="en-US" sz="2000" dirty="0">
                <a:latin typeface="Comic Sans MS" panose="030F0702030302020204" pitchFamily="66" charset="0"/>
                <a:cs typeface="Arial"/>
              </a:rPr>
              <a:t/>
            </a:r>
            <a:br>
              <a:rPr altLang="en-US" sz="2000" dirty="0">
                <a:latin typeface="Comic Sans MS" panose="030F0702030302020204" pitchFamily="66" charset="0"/>
                <a:cs typeface="Arial"/>
              </a:rPr>
            </a:br>
            <a:r>
              <a:rPr lang="ru-RU" altLang="en-US" sz="1400" dirty="0">
                <a:latin typeface="Comic Sans MS" panose="030F0702030302020204" pitchFamily="66" charset="0"/>
                <a:cs typeface="Arial"/>
              </a:rPr>
              <a:t/>
            </a:r>
            <a:br>
              <a:rPr lang="ru-RU" altLang="en-US" sz="1400" dirty="0">
                <a:latin typeface="Comic Sans MS" panose="030F0702030302020204" pitchFamily="66" charset="0"/>
                <a:cs typeface="Arial"/>
              </a:rPr>
            </a:br>
            <a:r>
              <a:rPr lang="ru-RU" altLang="en-US" sz="1400" dirty="0">
                <a:latin typeface="Comic Sans MS" panose="030F0702030302020204" pitchFamily="66" charset="0"/>
                <a:cs typeface="Arial"/>
              </a:rPr>
              <a:t/>
            </a:r>
            <a:br>
              <a:rPr lang="ru-RU" altLang="en-US" sz="1400" dirty="0">
                <a:latin typeface="Comic Sans MS" panose="030F0702030302020204" pitchFamily="66" charset="0"/>
                <a:cs typeface="Arial"/>
              </a:rPr>
            </a:br>
            <a:r>
              <a:rPr lang="ru-RU" altLang="en-US" sz="2800" dirty="0">
                <a:latin typeface="Comic Sans MS" panose="030F0702030302020204" pitchFamily="66" charset="0"/>
                <a:cs typeface="Calibri" panose="020F0502020204030204" pitchFamily="34" charset="0"/>
              </a:rPr>
              <a:t/>
            </a:r>
            <a:br>
              <a:rPr lang="ru-RU" altLang="en-US" sz="2800" dirty="0">
                <a:latin typeface="Comic Sans MS" panose="030F0702030302020204" pitchFamily="66" charset="0"/>
                <a:cs typeface="Calibri" panose="020F0502020204030204" pitchFamily="34" charset="0"/>
              </a:rPr>
            </a:br>
            <a:endParaRPr altLang="en-US" sz="2800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B1EBA21D-6D92-46CD-81E9-54D3B5C6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911" y="1388484"/>
            <a:ext cx="8371114" cy="41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4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19;p2">
            <a:extLst>
              <a:ext uri="{FF2B5EF4-FFF2-40B4-BE49-F238E27FC236}">
                <a16:creationId xmlns:a16="http://schemas.microsoft.com/office/drawing/2014/main" id="{A1E9FD98-D04A-45B3-83F7-0DAA9751B7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933192" y="479489"/>
            <a:ext cx="6448552" cy="1632775"/>
          </a:xfrm>
        </p:spPr>
        <p:txBody>
          <a:bodyPr>
            <a:normAutofit fontScale="90000"/>
          </a:bodyPr>
          <a:lstStyle/>
          <a:p>
            <a:pPr eaLnBrk="1">
              <a:lnSpc>
                <a:spcPct val="90000"/>
              </a:lnSpc>
            </a:pPr>
            <a:r>
              <a:rPr lang="ru-RU" altLang="en-US" sz="2200" b="1" dirty="0">
                <a:latin typeface="Comic Sans MS" panose="030F0702030302020204" pitchFamily="66" charset="0"/>
                <a:cs typeface="Arial"/>
              </a:rPr>
              <a:t>5</a:t>
            </a:r>
            <a:r>
              <a:rPr altLang="en-US" sz="2200" b="1" dirty="0" smtClean="0">
                <a:latin typeface="Comic Sans MS" panose="030F0702030302020204" pitchFamily="66" charset="0"/>
                <a:cs typeface="Arial"/>
              </a:rPr>
              <a:t>. </a:t>
            </a:r>
            <a:r>
              <a:rPr lang="ru-RU" altLang="en-US" sz="2200" b="1" cap="none" dirty="0" smtClean="0">
                <a:latin typeface="Comic Sans MS" panose="030F0702030302020204" pitchFamily="66" charset="0"/>
                <a:cs typeface="Arial"/>
              </a:rPr>
              <a:t>Страница </a:t>
            </a:r>
            <a:r>
              <a:rPr lang="ru-RU" altLang="en-US" sz="2200" b="1" cap="none" dirty="0" smtClean="0">
                <a:latin typeface="Comic Sans MS" panose="030F0702030302020204" pitchFamily="66" charset="0"/>
                <a:cs typeface="Arial"/>
              </a:rPr>
              <a:t>авторизации</a:t>
            </a:r>
            <a:r>
              <a:rPr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/>
            </a:r>
            <a:br>
              <a:rPr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altLang="en-US" sz="2000" dirty="0">
                <a:latin typeface="Comic Sans MS" panose="030F0702030302020204" pitchFamily="66" charset="0"/>
                <a:cs typeface="Arial" panose="020B0604020202020204" pitchFamily="34" charset="0"/>
              </a:rPr>
              <a:t/>
            </a:r>
            <a:br>
              <a:rPr altLang="en-US" sz="2000" dirty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ru-RU" altLang="en-US" sz="2000" cap="none" dirty="0" smtClean="0">
                <a:latin typeface="Comic Sans MS" panose="030F0702030302020204" pitchFamily="66" charset="0"/>
                <a:cs typeface="Arial"/>
              </a:rPr>
              <a:t>Страница авторизации пользователя сервиса</a:t>
            </a:r>
            <a:r>
              <a:rPr altLang="en-US" sz="2000" dirty="0">
                <a:latin typeface="Comic Sans MS" panose="030F0702030302020204" pitchFamily="66" charset="0"/>
                <a:cs typeface="Arial"/>
              </a:rPr>
              <a:t/>
            </a:r>
            <a:br>
              <a:rPr altLang="en-US" sz="2000" dirty="0">
                <a:latin typeface="Comic Sans MS" panose="030F0702030302020204" pitchFamily="66" charset="0"/>
                <a:cs typeface="Arial"/>
              </a:rPr>
            </a:br>
            <a:r>
              <a:rPr lang="ru-RU" altLang="en-US" sz="1400" dirty="0">
                <a:latin typeface="Comic Sans MS" panose="030F0702030302020204" pitchFamily="66" charset="0"/>
                <a:cs typeface="Arial"/>
              </a:rPr>
              <a:t/>
            </a:r>
            <a:br>
              <a:rPr lang="ru-RU" altLang="en-US" sz="1400" dirty="0">
                <a:latin typeface="Comic Sans MS" panose="030F0702030302020204" pitchFamily="66" charset="0"/>
                <a:cs typeface="Arial"/>
              </a:rPr>
            </a:br>
            <a:r>
              <a:rPr lang="ru-RU" altLang="en-US" sz="1400" dirty="0">
                <a:latin typeface="Comic Sans MS" panose="030F0702030302020204" pitchFamily="66" charset="0"/>
                <a:cs typeface="Arial"/>
              </a:rPr>
              <a:t/>
            </a:r>
            <a:br>
              <a:rPr lang="ru-RU" altLang="en-US" sz="1400" dirty="0">
                <a:latin typeface="Comic Sans MS" panose="030F0702030302020204" pitchFamily="66" charset="0"/>
                <a:cs typeface="Arial"/>
              </a:rPr>
            </a:br>
            <a:r>
              <a:rPr lang="ru-RU" altLang="en-US" sz="2800" dirty="0">
                <a:latin typeface="Comic Sans MS" panose="030F0702030302020204" pitchFamily="66" charset="0"/>
                <a:cs typeface="Calibri" panose="020F0502020204030204" pitchFamily="34" charset="0"/>
              </a:rPr>
              <a:t/>
            </a:r>
            <a:br>
              <a:rPr lang="ru-RU" altLang="en-US" sz="2800" dirty="0">
                <a:latin typeface="Comic Sans MS" panose="030F0702030302020204" pitchFamily="66" charset="0"/>
                <a:cs typeface="Calibri" panose="020F0502020204030204" pitchFamily="34" charset="0"/>
              </a:rPr>
            </a:br>
            <a:endParaRPr altLang="en-US" sz="2800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A2A617-D21F-4D5E-9FD4-DEF28E0F9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921" y="1744520"/>
            <a:ext cx="6513093" cy="223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19;p2">
            <a:extLst>
              <a:ext uri="{FF2B5EF4-FFF2-40B4-BE49-F238E27FC236}">
                <a16:creationId xmlns:a16="http://schemas.microsoft.com/office/drawing/2014/main" id="{A1E9FD98-D04A-45B3-83F7-0DAA9751B7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933192" y="479489"/>
            <a:ext cx="6448552" cy="1632775"/>
          </a:xfrm>
        </p:spPr>
        <p:txBody>
          <a:bodyPr>
            <a:normAutofit fontScale="90000"/>
          </a:bodyPr>
          <a:lstStyle/>
          <a:p>
            <a:pPr eaLnBrk="1">
              <a:lnSpc>
                <a:spcPct val="90000"/>
              </a:lnSpc>
            </a:pPr>
            <a:r>
              <a:rPr lang="ru-RU" altLang="en-US" sz="2200" b="1" dirty="0">
                <a:latin typeface="Comic Sans MS" panose="030F0702030302020204" pitchFamily="66" charset="0"/>
                <a:cs typeface="Arial"/>
              </a:rPr>
              <a:t>6</a:t>
            </a:r>
            <a:r>
              <a:rPr altLang="en-US" sz="2200" b="1" dirty="0" smtClean="0">
                <a:latin typeface="Comic Sans MS" panose="030F0702030302020204" pitchFamily="66" charset="0"/>
                <a:cs typeface="Arial"/>
              </a:rPr>
              <a:t>. </a:t>
            </a:r>
            <a:r>
              <a:rPr lang="ru-RU" altLang="en-US" sz="2200" b="1" cap="none" dirty="0" smtClean="0">
                <a:latin typeface="Comic Sans MS" panose="030F0702030302020204" pitchFamily="66" charset="0"/>
                <a:cs typeface="Arial"/>
              </a:rPr>
              <a:t>Главная </a:t>
            </a:r>
            <a:r>
              <a:rPr lang="ru-RU" altLang="en-US" sz="2200" b="1" cap="none" dirty="0" smtClean="0">
                <a:latin typeface="Comic Sans MS" panose="030F0702030302020204" pitchFamily="66" charset="0"/>
                <a:cs typeface="Arial"/>
              </a:rPr>
              <a:t>страница</a:t>
            </a:r>
            <a:r>
              <a:rPr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/>
            </a:r>
            <a:br>
              <a:rPr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altLang="en-US" sz="2000" dirty="0">
                <a:latin typeface="Comic Sans MS" panose="030F0702030302020204" pitchFamily="66" charset="0"/>
                <a:cs typeface="Arial" panose="020B0604020202020204" pitchFamily="34" charset="0"/>
              </a:rPr>
              <a:t/>
            </a:r>
            <a:br>
              <a:rPr altLang="en-US" sz="2000" dirty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ru-RU" altLang="en-US" sz="2000" cap="none" dirty="0" smtClean="0">
                <a:latin typeface="Comic Sans MS" panose="030F0702030302020204" pitchFamily="66" charset="0"/>
                <a:cs typeface="Arial"/>
              </a:rPr>
              <a:t>Онлайн сервис «Склад автозапчастей»</a:t>
            </a:r>
            <a:r>
              <a:rPr lang="ru-RU" altLang="en-US" sz="1400" dirty="0">
                <a:latin typeface="Comic Sans MS" panose="030F0702030302020204" pitchFamily="66" charset="0"/>
                <a:cs typeface="Arial"/>
              </a:rPr>
              <a:t/>
            </a:r>
            <a:br>
              <a:rPr lang="ru-RU" altLang="en-US" sz="1400" dirty="0">
                <a:latin typeface="Comic Sans MS" panose="030F0702030302020204" pitchFamily="66" charset="0"/>
                <a:cs typeface="Arial"/>
              </a:rPr>
            </a:br>
            <a:r>
              <a:rPr lang="ru-RU" altLang="en-US" sz="1400" dirty="0">
                <a:latin typeface="Comic Sans MS" panose="030F0702030302020204" pitchFamily="66" charset="0"/>
                <a:cs typeface="Arial"/>
              </a:rPr>
              <a:t/>
            </a:r>
            <a:br>
              <a:rPr lang="ru-RU" altLang="en-US" sz="1400" dirty="0">
                <a:latin typeface="Comic Sans MS" panose="030F0702030302020204" pitchFamily="66" charset="0"/>
                <a:cs typeface="Arial"/>
              </a:rPr>
            </a:br>
            <a:r>
              <a:rPr lang="ru-RU" altLang="en-US" sz="2800" dirty="0">
                <a:latin typeface="Comic Sans MS" panose="030F0702030302020204" pitchFamily="66" charset="0"/>
                <a:cs typeface="Calibri" panose="020F0502020204030204" pitchFamily="34" charset="0"/>
              </a:rPr>
              <a:t/>
            </a:r>
            <a:br>
              <a:rPr lang="ru-RU" altLang="en-US" sz="2800" dirty="0">
                <a:latin typeface="Comic Sans MS" panose="030F0702030302020204" pitchFamily="66" charset="0"/>
                <a:cs typeface="Calibri" panose="020F0502020204030204" pitchFamily="34" charset="0"/>
              </a:rPr>
            </a:br>
            <a:endParaRPr altLang="en-US" sz="2800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pic>
        <p:nvPicPr>
          <p:cNvPr id="5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08E06BC-7B82-47CB-AF53-EAE275AA8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97" y="1409294"/>
            <a:ext cx="10635342" cy="38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99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19;p2">
            <a:extLst>
              <a:ext uri="{FF2B5EF4-FFF2-40B4-BE49-F238E27FC236}">
                <a16:creationId xmlns:a16="http://schemas.microsoft.com/office/drawing/2014/main" id="{A1E9FD98-D04A-45B3-83F7-0DAA9751B7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933192" y="479489"/>
            <a:ext cx="6448552" cy="1632775"/>
          </a:xfrm>
        </p:spPr>
        <p:txBody>
          <a:bodyPr>
            <a:normAutofit/>
          </a:bodyPr>
          <a:lstStyle/>
          <a:p>
            <a:pPr eaLnBrk="1">
              <a:lnSpc>
                <a:spcPct val="90000"/>
              </a:lnSpc>
            </a:pPr>
            <a:r>
              <a:rPr lang="ru-RU" altLang="en-US" sz="2200" b="1" dirty="0" smtClean="0">
                <a:latin typeface="Comic Sans MS" panose="030F0702030302020204" pitchFamily="66" charset="0"/>
                <a:cs typeface="Arial"/>
              </a:rPr>
              <a:t>7</a:t>
            </a:r>
            <a:r>
              <a:rPr altLang="en-US" sz="2200" b="1" dirty="0" smtClean="0">
                <a:latin typeface="Comic Sans MS" panose="030F0702030302020204" pitchFamily="66" charset="0"/>
                <a:cs typeface="Arial"/>
              </a:rPr>
              <a:t>. </a:t>
            </a:r>
            <a:r>
              <a:rPr lang="ru-RU" altLang="en-US" sz="2200" b="1" dirty="0" smtClean="0">
                <a:latin typeface="Comic Sans MS" panose="030F0702030302020204" pitchFamily="66" charset="0"/>
                <a:cs typeface="Arial"/>
              </a:rPr>
              <a:t>С</a:t>
            </a:r>
            <a:r>
              <a:rPr lang="ru-RU" altLang="en-US" sz="2200" b="1" cap="none" dirty="0" smtClean="0">
                <a:latin typeface="Comic Sans MS" panose="030F0702030302020204" pitchFamily="66" charset="0"/>
                <a:cs typeface="Arial"/>
              </a:rPr>
              <a:t>траница «Добавление автомобиля»</a:t>
            </a:r>
            <a:r>
              <a:rPr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/>
            </a:r>
            <a:br>
              <a:rPr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ru-RU" altLang="en-US" sz="1400" dirty="0">
                <a:latin typeface="Comic Sans MS" panose="030F0702030302020204" pitchFamily="66" charset="0"/>
                <a:cs typeface="Arial"/>
              </a:rPr>
              <a:t/>
            </a:r>
            <a:br>
              <a:rPr lang="ru-RU" altLang="en-US" sz="1400" dirty="0">
                <a:latin typeface="Comic Sans MS" panose="030F0702030302020204" pitchFamily="66" charset="0"/>
                <a:cs typeface="Arial"/>
              </a:rPr>
            </a:br>
            <a:r>
              <a:rPr lang="ru-RU" altLang="en-US" sz="2800" dirty="0">
                <a:latin typeface="Comic Sans MS" panose="030F0702030302020204" pitchFamily="66" charset="0"/>
                <a:cs typeface="Calibri" panose="020F0502020204030204" pitchFamily="34" charset="0"/>
              </a:rPr>
              <a:t/>
            </a:r>
            <a:br>
              <a:rPr lang="ru-RU" altLang="en-US" sz="2800" dirty="0">
                <a:latin typeface="Comic Sans MS" panose="030F0702030302020204" pitchFamily="66" charset="0"/>
                <a:cs typeface="Calibri" panose="020F0502020204030204" pitchFamily="34" charset="0"/>
              </a:rPr>
            </a:br>
            <a:endParaRPr altLang="en-US" sz="2800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pic>
        <p:nvPicPr>
          <p:cNvPr id="4" name="Рисунок 2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E97A0F6-0CAF-4667-B7D5-4322ABDC1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40" y="995133"/>
            <a:ext cx="11005456" cy="49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4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19;p2">
            <a:extLst>
              <a:ext uri="{FF2B5EF4-FFF2-40B4-BE49-F238E27FC236}">
                <a16:creationId xmlns:a16="http://schemas.microsoft.com/office/drawing/2014/main" id="{A1E9FD98-D04A-45B3-83F7-0DAA9751B7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933192" y="479489"/>
            <a:ext cx="6448552" cy="1632775"/>
          </a:xfrm>
        </p:spPr>
        <p:txBody>
          <a:bodyPr>
            <a:normAutofit/>
          </a:bodyPr>
          <a:lstStyle/>
          <a:p>
            <a:pPr eaLnBrk="1">
              <a:lnSpc>
                <a:spcPct val="90000"/>
              </a:lnSpc>
            </a:pPr>
            <a:r>
              <a:rPr lang="ru-RU" altLang="en-US" sz="2200" b="1" dirty="0" smtClean="0">
                <a:latin typeface="Comic Sans MS" panose="030F0702030302020204" pitchFamily="66" charset="0"/>
                <a:cs typeface="Arial"/>
              </a:rPr>
              <a:t>8</a:t>
            </a:r>
            <a:r>
              <a:rPr altLang="en-US" sz="2200" b="1" dirty="0" smtClean="0">
                <a:latin typeface="Comic Sans MS" panose="030F0702030302020204" pitchFamily="66" charset="0"/>
                <a:cs typeface="Arial"/>
              </a:rPr>
              <a:t>. </a:t>
            </a:r>
            <a:r>
              <a:rPr lang="ru-RU" altLang="en-US" sz="2200" b="1" dirty="0" smtClean="0">
                <a:latin typeface="Comic Sans MS" panose="030F0702030302020204" pitchFamily="66" charset="0"/>
                <a:cs typeface="Arial"/>
              </a:rPr>
              <a:t>С</a:t>
            </a:r>
            <a:r>
              <a:rPr lang="ru-RU" altLang="en-US" sz="2200" b="1" cap="none" dirty="0" smtClean="0">
                <a:latin typeface="Comic Sans MS" panose="030F0702030302020204" pitchFamily="66" charset="0"/>
                <a:cs typeface="Arial"/>
              </a:rPr>
              <a:t>траница «Добавление водителя»</a:t>
            </a:r>
            <a:r>
              <a:rPr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/>
            </a:r>
            <a:br>
              <a:rPr alt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ru-RU" altLang="en-US" sz="1400" dirty="0">
                <a:latin typeface="Comic Sans MS" panose="030F0702030302020204" pitchFamily="66" charset="0"/>
                <a:cs typeface="Arial"/>
              </a:rPr>
              <a:t/>
            </a:r>
            <a:br>
              <a:rPr lang="ru-RU" altLang="en-US" sz="1400" dirty="0">
                <a:latin typeface="Comic Sans MS" panose="030F0702030302020204" pitchFamily="66" charset="0"/>
                <a:cs typeface="Arial"/>
              </a:rPr>
            </a:br>
            <a:r>
              <a:rPr lang="ru-RU" altLang="en-US" sz="2800" dirty="0">
                <a:latin typeface="Comic Sans MS" panose="030F0702030302020204" pitchFamily="66" charset="0"/>
                <a:cs typeface="Calibri" panose="020F0502020204030204" pitchFamily="34" charset="0"/>
              </a:rPr>
              <a:t/>
            </a:r>
            <a:br>
              <a:rPr lang="ru-RU" altLang="en-US" sz="2800" dirty="0">
                <a:latin typeface="Comic Sans MS" panose="030F0702030302020204" pitchFamily="66" charset="0"/>
                <a:cs typeface="Calibri" panose="020F0502020204030204" pitchFamily="34" charset="0"/>
              </a:rPr>
            </a:br>
            <a:endParaRPr altLang="en-US" sz="2800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7CCCA397-24A6-4FAC-85DB-FDC39D689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97" y="1392333"/>
            <a:ext cx="10635342" cy="279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2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бычны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бычный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ычный 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Обычный 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Обычный 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Обычный 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ычный 1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71</Words>
  <Application>Microsoft Office PowerPoint</Application>
  <PresentationFormat>Широкоэкранный</PresentationFormat>
  <Paragraphs>24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8</vt:i4>
      </vt:variant>
      <vt:variant>
        <vt:lpstr>Заголовки слайдов</vt:lpstr>
      </vt:variant>
      <vt:variant>
        <vt:i4>11</vt:i4>
      </vt:variant>
    </vt:vector>
  </HeadingPairs>
  <TitlesOfParts>
    <vt:vector size="29" baseType="lpstr">
      <vt:lpstr>Microsoft YaHei</vt:lpstr>
      <vt:lpstr>Arial</vt:lpstr>
      <vt:lpstr>Calibri</vt:lpstr>
      <vt:lpstr>Comic Sans MS</vt:lpstr>
      <vt:lpstr>Lucida Sans Unicode</vt:lpstr>
      <vt:lpstr>Mangal</vt:lpstr>
      <vt:lpstr>StarSymbol</vt:lpstr>
      <vt:lpstr>Tahoma</vt:lpstr>
      <vt:lpstr>Times New Roman</vt:lpstr>
      <vt:lpstr>Tw Cen MT</vt:lpstr>
      <vt:lpstr>Обычный</vt:lpstr>
      <vt:lpstr>Обычный 4</vt:lpstr>
      <vt:lpstr>Обычный 5</vt:lpstr>
      <vt:lpstr>Обычный 6</vt:lpstr>
      <vt:lpstr>Обычный 7</vt:lpstr>
      <vt:lpstr>Обычный 9</vt:lpstr>
      <vt:lpstr>Обычный 10</vt:lpstr>
      <vt:lpstr>Капля</vt:lpstr>
      <vt:lpstr>Онлайн склад автозапчастей  Шкарпетин Дмитрий Станиславович</vt:lpstr>
      <vt:lpstr>  Онлайн сервис "склад автозапчастей" позволяет вести учет запасных частей на предприятии.  Сервис содержит следующие страницы:  - главная страница; - страница регистрации пользователей; - страница авторизации пользователей; - страница для  добавления автомобилей; - страница  для  добавления  водителей; - страница для добавления автомобилей к водителям; - страница для добавления  запчастей.     </vt:lpstr>
      <vt:lpstr>Проект содержит следующие сущности:  CUSTOMER - описание водителя ORDERS - сущность для прикрепления автомобилей к водителям PARTS - описание запчастей PRODUCT - описание автомобилей     </vt:lpstr>
      <vt:lpstr>3. Структура базы данных  В качестве базы данных используется PostgreSQL База данных содержит следующие таблицы :    </vt:lpstr>
      <vt:lpstr>4. Страница регистрации  Страница регистрации пользователя сервиса    </vt:lpstr>
      <vt:lpstr>5. Страница авторизации  Страница авторизации пользователя сервиса    </vt:lpstr>
      <vt:lpstr>6. Главная страница  Онлайн сервис «Склад автозапчастей»   </vt:lpstr>
      <vt:lpstr>7. Страница «Добавление автомобиля»   </vt:lpstr>
      <vt:lpstr>8. Страница «Добавление водителя»   </vt:lpstr>
      <vt:lpstr>9. Страница «Гараж»   </vt:lpstr>
      <vt:lpstr>10. Страница «Добавление запчастей»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 смартфонов  Тюгаев Андрей Олегович</dc:title>
  <dc:creator>Дмитрий</dc:creator>
  <cp:lastModifiedBy>Дмитрий</cp:lastModifiedBy>
  <cp:revision>186</cp:revision>
  <dcterms:modified xsi:type="dcterms:W3CDTF">2022-06-12T08:43:25Z</dcterms:modified>
</cp:coreProperties>
</file>