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>
      <p:cViewPr varScale="1">
        <p:scale>
          <a:sx n="112" d="100"/>
          <a:sy n="112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FB91-9E56-41B8-B092-BF0841198C0C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Attachment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toolkit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test file data with the same content as every other file being tested for </a:t>
            </a:r>
            <a:r>
              <a:rPr lang="en-US" dirty="0" err="1"/>
              <a:t>tika</a:t>
            </a:r>
            <a:r>
              <a:rPr lang="en-US" dirty="0"/>
              <a:t> content parsing. This has been developed by Rajiv </a:t>
            </a:r>
            <a:r>
              <a:rPr lang="en-US"/>
              <a:t>Kumar Nistala.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Different words to test against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Quest</a:t>
            </a:r>
          </a:p>
          <a:p>
            <a:pPr>
              <a:buNone/>
            </a:pPr>
            <a:r>
              <a:rPr lang="en-US" dirty="0"/>
              <a:t>Hello</a:t>
            </a:r>
          </a:p>
          <a:p>
            <a:pPr>
              <a:buNone/>
            </a:pPr>
            <a:r>
              <a:rPr lang="en-US" dirty="0"/>
              <a:t>Watershed</a:t>
            </a:r>
          </a:p>
          <a:p>
            <a:pPr>
              <a:buNone/>
            </a:pPr>
            <a:r>
              <a:rPr lang="en-US" dirty="0"/>
              <a:t>Avalanche</a:t>
            </a:r>
          </a:p>
          <a:p>
            <a:pPr>
              <a:buNone/>
            </a:pPr>
            <a:r>
              <a:rPr lang="en-US" dirty="0"/>
              <a:t>Black Panther</a:t>
            </a:r>
          </a:p>
          <a:p>
            <a:pPr>
              <a:buNone/>
            </a:pPr>
            <a:r>
              <a:rPr lang="en-US" dirty="0"/>
              <a:t>Mystery</a:t>
            </a:r>
          </a:p>
          <a:p>
            <a:pPr>
              <a:buNone/>
            </a:pPr>
            <a:r>
              <a:rPr lang="en-US" dirty="0"/>
              <a:t>Banking</a:t>
            </a:r>
          </a:p>
          <a:p>
            <a:pPr>
              <a:buNone/>
            </a:pPr>
            <a:r>
              <a:rPr lang="en-US"/>
              <a:t>Investment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Attachment Test</vt:lpstr>
      <vt:lpstr>PowerPoint Presentation</vt:lpstr>
      <vt:lpstr>PowerPoint Presentation</vt:lpstr>
    </vt:vector>
  </TitlesOfParts>
  <Company>Pegasystems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Attachment Test</dc:title>
  <dc:creator>Rajiv</dc:creator>
  <cp:lastModifiedBy>Бугуев Никита Владимирович</cp:lastModifiedBy>
  <cp:revision>3</cp:revision>
  <dcterms:created xsi:type="dcterms:W3CDTF">2010-05-04T06:43:54Z</dcterms:created>
  <dcterms:modified xsi:type="dcterms:W3CDTF">2022-04-01T16:15:06Z</dcterms:modified>
</cp:coreProperties>
</file>