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9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866275"/>
          </a:xfrm>
        </p:spPr>
        <p:txBody>
          <a:bodyPr anchor="ctr">
            <a:no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Задание 1.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70810"/>
            <a:ext cx="12192000" cy="5787190"/>
          </a:xfrm>
        </p:spPr>
        <p:txBody>
          <a:bodyPr anchor="t"/>
          <a:lstStyle/>
          <a:p>
            <a:pPr algn="l"/>
            <a:r>
              <a:rPr lang="ru-RU" dirty="0"/>
              <a:t>	</a:t>
            </a:r>
            <a:r>
              <a:rPr lang="ru-RU" b="1" dirty="0"/>
              <a:t>Задача.</a:t>
            </a:r>
            <a:r>
              <a:rPr lang="ru-RU" dirty="0"/>
              <a:t> Разработать приложение сетевого мониторинга с графическим </a:t>
            </a:r>
          </a:p>
          <a:p>
            <a:pPr algn="l"/>
            <a:r>
              <a:rPr lang="ru-RU" dirty="0"/>
              <a:t>		  </a:t>
            </a:r>
            <a:r>
              <a:rPr lang="ru-RU" sz="1050" dirty="0"/>
              <a:t> </a:t>
            </a:r>
            <a:r>
              <a:rPr lang="ru-RU" dirty="0"/>
              <a:t>интерфейсом</a:t>
            </a:r>
            <a:r>
              <a:rPr lang="en-US" dirty="0"/>
              <a:t> (</a:t>
            </a:r>
            <a:r>
              <a:rPr lang="ru-RU" dirty="0"/>
              <a:t>можно использовать шаблоны из проекта </a:t>
            </a:r>
            <a:r>
              <a:rPr lang="en-US" dirty="0" err="1"/>
              <a:t>PingMonitor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algn="l"/>
            <a:r>
              <a:rPr lang="ru-RU" dirty="0"/>
              <a:t>	</a:t>
            </a:r>
            <a:r>
              <a:rPr lang="ru-RU" u="sng" dirty="0"/>
              <a:t>Основные функции в приложении: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наблюдения за доступностью сразу нескольких АРМ/Серверов</a:t>
            </a:r>
            <a:r>
              <a:rPr lang="en-US" dirty="0"/>
              <a:t> (ping)</a:t>
            </a:r>
            <a:r>
              <a:rPr lang="ru-RU" dirty="0"/>
              <a:t>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Если наблюдаемый объект не доступен, в файл лога записывать </a:t>
            </a:r>
            <a:r>
              <a:rPr lang="en-US" dirty="0"/>
              <a:t>IP-</a:t>
            </a:r>
            <a:r>
              <a:rPr lang="ru-RU" dirty="0"/>
              <a:t>адрес и время</a:t>
            </a:r>
            <a:br>
              <a:rPr lang="ru-RU" dirty="0"/>
            </a:br>
            <a:r>
              <a:rPr lang="ru-RU" dirty="0"/>
              <a:t>потери доступа, при восстановлении доступа, так же отмечать это в логе;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определения маршрутов следования данных в сетях TCP/IP</a:t>
            </a:r>
            <a:r>
              <a:rPr lang="en-US" dirty="0"/>
              <a:t> (tracert).</a:t>
            </a:r>
            <a:endParaRPr lang="ru-RU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сохранения списков заданных адресов, после перезапуска программы.</a:t>
            </a:r>
            <a:endParaRPr lang="en-US" dirty="0"/>
          </a:p>
          <a:p>
            <a:pPr lvl="2" algn="l"/>
            <a:r>
              <a:rPr lang="ru-RU" sz="2400" i="1" dirty="0"/>
              <a:t>Цели и задачи достигаемые при выполнении задания учащимися:</a:t>
            </a:r>
            <a:endParaRPr lang="ru-RU" sz="2000" i="1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 программами командной строки </a:t>
            </a:r>
            <a:r>
              <a:rPr lang="en-US" dirty="0"/>
              <a:t>ping/tracert(win)/traceroute;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 перенаправлением потоков ввода вывода</a:t>
            </a:r>
            <a:r>
              <a:rPr lang="en-US" dirty="0"/>
              <a:t> (</a:t>
            </a:r>
            <a:r>
              <a:rPr lang="ru-RU" dirty="0"/>
              <a:t>отображение</a:t>
            </a:r>
            <a:br>
              <a:rPr lang="ru-RU" dirty="0"/>
            </a:br>
            <a:r>
              <a:rPr lang="ru-RU" dirty="0"/>
              <a:t>текста из консоли в виджетах;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 работой с файлами/логами в </a:t>
            </a:r>
            <a:r>
              <a:rPr lang="en-US" dirty="0"/>
              <a:t>Qt;</a:t>
            </a:r>
            <a:endParaRPr lang="ru-RU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сигналов и слотов;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</a:t>
            </a:r>
            <a:r>
              <a:rPr lang="en-US" dirty="0"/>
              <a:t> </a:t>
            </a:r>
            <a:r>
              <a:rPr lang="ru-RU" dirty="0"/>
              <a:t>модуля </a:t>
            </a:r>
            <a:r>
              <a:rPr lang="en-US" dirty="0"/>
              <a:t>QThread.</a:t>
            </a:r>
          </a:p>
          <a:p>
            <a:pPr lvl="2" algn="l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2E0D4-59F5-4A5A-9BAF-A951578C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41" y="3826042"/>
            <a:ext cx="2766385" cy="288395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14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866275"/>
          </a:xfrm>
        </p:spPr>
        <p:txBody>
          <a:bodyPr anchor="ctr">
            <a:no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Задание 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70810"/>
            <a:ext cx="12192000" cy="5787190"/>
          </a:xfrm>
        </p:spPr>
        <p:txBody>
          <a:bodyPr anchor="t"/>
          <a:lstStyle/>
          <a:p>
            <a:pPr algn="l"/>
            <a:r>
              <a:rPr lang="ru-RU" dirty="0"/>
              <a:t>	</a:t>
            </a:r>
            <a:r>
              <a:rPr lang="ru-RU" b="1" dirty="0"/>
              <a:t>Задача.</a:t>
            </a:r>
            <a:r>
              <a:rPr lang="ru-RU" dirty="0"/>
              <a:t> Разработать приложение поиска файлов по их содержимому.</a:t>
            </a:r>
          </a:p>
          <a:p>
            <a:pPr algn="l"/>
            <a:r>
              <a:rPr lang="ru-RU" dirty="0"/>
              <a:t>	</a:t>
            </a:r>
            <a:r>
              <a:rPr lang="ru-RU" u="sng" dirty="0"/>
              <a:t>Основные функции в приложении: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выбора папки для обработки сразу нескольких файлов;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поиска по бинарным сигнатурам (101001), байтам, строкам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*Возможность поддержки регулярных выражений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lvl="2" algn="l"/>
            <a:r>
              <a:rPr lang="ru-RU" sz="2400" i="1" dirty="0"/>
              <a:t>Цели и задачи достигаемые при выполнении задания учащимися:</a:t>
            </a:r>
            <a:endParaRPr lang="ru-RU" sz="2000" i="1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 работой с файловой системой;</a:t>
            </a:r>
            <a:endParaRPr lang="en-US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 кодировками файлов и их представлением;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сигналов и слотов;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диалоговых окон;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среды разработки </a:t>
            </a:r>
            <a:r>
              <a:rPr lang="en-US" dirty="0"/>
              <a:t>GUI QtDesigner</a:t>
            </a:r>
            <a:r>
              <a:rPr lang="ru-RU" dirty="0"/>
              <a:t>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модуля </a:t>
            </a:r>
            <a:r>
              <a:rPr lang="en-US" dirty="0"/>
              <a:t>QThread.</a:t>
            </a:r>
          </a:p>
          <a:p>
            <a:pPr lvl="2" algn="l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2E0D4-59F5-4A5A-9BAF-A951578C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778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866275"/>
          </a:xfrm>
        </p:spPr>
        <p:txBody>
          <a:bodyPr anchor="ctr">
            <a:no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Задание 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70810"/>
            <a:ext cx="12192000" cy="5787190"/>
          </a:xfrm>
        </p:spPr>
        <p:txBody>
          <a:bodyPr anchor="t"/>
          <a:lstStyle/>
          <a:p>
            <a:pPr algn="l"/>
            <a:r>
              <a:rPr lang="ru-RU" dirty="0"/>
              <a:t>	</a:t>
            </a:r>
            <a:r>
              <a:rPr lang="ru-RU" b="1" dirty="0"/>
              <a:t>Задача.</a:t>
            </a:r>
            <a:r>
              <a:rPr lang="ru-RU" dirty="0"/>
              <a:t> Разработать приложение вывода информации по интересующему</a:t>
            </a:r>
            <a:br>
              <a:rPr lang="ru-RU" dirty="0"/>
            </a:br>
            <a:r>
              <a:rPr lang="ru-RU" dirty="0"/>
              <a:t>		   </a:t>
            </a:r>
            <a:r>
              <a:rPr lang="en-US" dirty="0"/>
              <a:t>IP-</a:t>
            </a:r>
            <a:r>
              <a:rPr lang="ru-RU" dirty="0"/>
              <a:t>адресу</a:t>
            </a:r>
            <a:r>
              <a:rPr lang="en-US" dirty="0"/>
              <a:t> </a:t>
            </a:r>
            <a:r>
              <a:rPr lang="ru-RU" dirty="0"/>
              <a:t>(на основе проекта </a:t>
            </a:r>
            <a:r>
              <a:rPr lang="en-US" dirty="0"/>
              <a:t>OSM)</a:t>
            </a:r>
            <a:r>
              <a:rPr lang="ru-RU" dirty="0"/>
              <a:t>.</a:t>
            </a:r>
          </a:p>
          <a:p>
            <a:pPr algn="l"/>
            <a:r>
              <a:rPr lang="ru-RU" dirty="0"/>
              <a:t>	</a:t>
            </a:r>
            <a:r>
              <a:rPr lang="ru-RU" u="sng" dirty="0"/>
              <a:t>Основные функции в приложении: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Вывод расположения на карте мира </a:t>
            </a:r>
            <a:r>
              <a:rPr lang="en-US" dirty="0"/>
              <a:t>IP-</a:t>
            </a:r>
            <a:r>
              <a:rPr lang="ru-RU" dirty="0"/>
              <a:t>адреса;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Вывод информации об интересующем </a:t>
            </a:r>
            <a:r>
              <a:rPr lang="en-US" dirty="0"/>
              <a:t>IP-</a:t>
            </a:r>
            <a:r>
              <a:rPr lang="ru-RU" dirty="0"/>
              <a:t>адресе.</a:t>
            </a:r>
          </a:p>
          <a:p>
            <a:pPr lvl="2" algn="l"/>
            <a:r>
              <a:rPr lang="ru-RU" sz="2400" i="1" dirty="0"/>
              <a:t>Цели и задачи достигаемые при выполнении задания учащимися:</a:t>
            </a:r>
            <a:endParaRPr lang="ru-RU" sz="2000" i="1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со взаимодействием с </a:t>
            </a:r>
            <a:r>
              <a:rPr lang="en-US" dirty="0"/>
              <a:t>API</a:t>
            </a:r>
            <a:r>
              <a:rPr lang="ru-RU" dirty="0"/>
              <a:t>-сервисами;</a:t>
            </a:r>
            <a:endParaRPr lang="en-US" dirty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Ознакомление и закрепление использования модуля </a:t>
            </a:r>
            <a:r>
              <a:rPr lang="en-US" dirty="0" err="1"/>
              <a:t>QtWebEngineWidget</a:t>
            </a:r>
            <a:r>
              <a:rPr lang="ru-RU" dirty="0"/>
              <a:t>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ru-RU" dirty="0"/>
              <a:t>Закрепление использования среды разработки </a:t>
            </a:r>
            <a:r>
              <a:rPr lang="en-US" dirty="0"/>
              <a:t>GUI QtDesigner</a:t>
            </a:r>
            <a:r>
              <a:rPr lang="ru-RU" dirty="0"/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2E0D4-59F5-4A5A-9BAF-A951578C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557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866275"/>
          </a:xfrm>
        </p:spPr>
        <p:txBody>
          <a:bodyPr anchor="ctr">
            <a:noAutofit/>
          </a:bodyPr>
          <a:lstStyle/>
          <a:p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Задание </a:t>
            </a:r>
            <a:r>
              <a:rPr lang="en-US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r>
              <a:rPr lang="ru-RU" sz="44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70810"/>
            <a:ext cx="12192000" cy="5787190"/>
          </a:xfrm>
        </p:spPr>
        <p:txBody>
          <a:bodyPr anchor="t"/>
          <a:lstStyle/>
          <a:p>
            <a:pPr algn="l"/>
            <a:r>
              <a:rPr lang="ru-RU" dirty="0"/>
              <a:t>	</a:t>
            </a:r>
            <a:r>
              <a:rPr lang="ru-RU" b="1" dirty="0"/>
              <a:t>Задача.</a:t>
            </a:r>
            <a:r>
              <a:rPr lang="ru-RU" dirty="0"/>
              <a:t> Реализация игры </a:t>
            </a:r>
            <a:r>
              <a:rPr lang="ru-RU"/>
              <a:t>2048.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12E0D4-59F5-4A5A-9BAF-A951578C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57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332</Words>
  <Application>Microsoft Office PowerPoint</Application>
  <PresentationFormat>Широкоэкранный</PresentationFormat>
  <Paragraphs>39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Roboto Black</vt:lpstr>
      <vt:lpstr>Roboto Light</vt:lpstr>
      <vt:lpstr>1_Тема Office</vt:lpstr>
      <vt:lpstr>Задание 1.</vt:lpstr>
      <vt:lpstr>Задание 2.</vt:lpstr>
      <vt:lpstr>Задание 3.</vt:lpstr>
      <vt:lpstr>Задание 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1.</dc:title>
  <dc:creator>Владислав Алексеев</dc:creator>
  <cp:lastModifiedBy>Владислав Алексеев</cp:lastModifiedBy>
  <cp:revision>9</cp:revision>
  <dcterms:created xsi:type="dcterms:W3CDTF">2021-04-26T10:54:27Z</dcterms:created>
  <dcterms:modified xsi:type="dcterms:W3CDTF">2021-12-02T19:49:00Z</dcterms:modified>
</cp:coreProperties>
</file>