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21.01.2021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21.01.2021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21.01.2021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Отчет по проекту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Пояснительная записка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Название: «</a:t>
            </a:r>
            <a:r>
              <a:rPr lang="en-US" dirty="0" smtClean="0"/>
              <a:t>Space invaders</a:t>
            </a:r>
            <a:r>
              <a:rPr lang="ru-RU" dirty="0" smtClean="0"/>
              <a:t>»</a:t>
            </a:r>
            <a:endParaRPr lang="en-US" dirty="0" smtClean="0"/>
          </a:p>
          <a:p>
            <a:r>
              <a:rPr lang="ru-RU" dirty="0" smtClean="0"/>
              <a:t>Авторы: Носов Дмитрий</a:t>
            </a:r>
            <a:r>
              <a:rPr lang="en-US" dirty="0" smtClean="0"/>
              <a:t>,</a:t>
            </a:r>
            <a:r>
              <a:rPr lang="ru-RU" dirty="0" smtClean="0"/>
              <a:t> Карпов Даниил</a:t>
            </a:r>
            <a:endParaRPr lang="ru-RU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Мы хотели создать динамичную игру с элементами стратегии</a:t>
            </a:r>
            <a:r>
              <a:rPr lang="en-US" dirty="0" smtClean="0"/>
              <a:t>,</a:t>
            </a:r>
            <a:r>
              <a:rPr lang="ru-RU" dirty="0" smtClean="0"/>
              <a:t> суть которой заключается в том</a:t>
            </a:r>
            <a:r>
              <a:rPr lang="en-US" dirty="0" smtClean="0"/>
              <a:t>,</a:t>
            </a:r>
            <a:r>
              <a:rPr lang="ru-RU" dirty="0" smtClean="0"/>
              <a:t> чтобы не давать врагам пройти границу и при этом не потерять свой корабль</a:t>
            </a:r>
            <a:r>
              <a:rPr lang="en-US" dirty="0" smtClean="0"/>
              <a:t>.</a:t>
            </a:r>
            <a:r>
              <a:rPr lang="ru-RU" dirty="0" smtClean="0"/>
              <a:t> С каждой волной противники становятся все сильнее</a:t>
            </a:r>
            <a:r>
              <a:rPr lang="en-US" dirty="0" smtClean="0"/>
              <a:t>,</a:t>
            </a:r>
            <a:r>
              <a:rPr lang="ru-RU" dirty="0" smtClean="0"/>
              <a:t> поэтому игрок должен правильно тратить свои очки на прокачку своего корабля</a:t>
            </a:r>
            <a:r>
              <a:rPr lang="en-US" dirty="0" smtClean="0"/>
              <a:t>,</a:t>
            </a:r>
            <a:r>
              <a:rPr lang="ru-RU" dirty="0" smtClean="0"/>
              <a:t> придумывать тактику</a:t>
            </a:r>
            <a:r>
              <a:rPr lang="en-US" dirty="0" smtClean="0"/>
              <a:t>.</a:t>
            </a:r>
            <a:r>
              <a:rPr lang="ru-RU" dirty="0" smtClean="0"/>
              <a:t> Игрок побеждает при прохождении финального босса на 20 волне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Вся программа написана 4 классами:</a:t>
            </a:r>
            <a:r>
              <a:rPr lang="en-US" sz="2400" dirty="0" smtClean="0"/>
              <a:t> Enemy (</a:t>
            </a:r>
            <a:r>
              <a:rPr lang="ru-RU" sz="2400" dirty="0" smtClean="0"/>
              <a:t>вызывает определенных врагов</a:t>
            </a:r>
            <a:r>
              <a:rPr lang="en-US" sz="2400" dirty="0" smtClean="0"/>
              <a:t>), Explosion (</a:t>
            </a:r>
            <a:r>
              <a:rPr lang="ru-RU" sz="2400" dirty="0" smtClean="0"/>
              <a:t>появление эффекта взрыва</a:t>
            </a:r>
            <a:r>
              <a:rPr lang="en-US" sz="2400" dirty="0" smtClean="0"/>
              <a:t>), Shot</a:t>
            </a:r>
            <a:r>
              <a:rPr lang="ru-RU" sz="2400" dirty="0" smtClean="0"/>
              <a:t> </a:t>
            </a:r>
            <a:r>
              <a:rPr lang="en-US" sz="2400" dirty="0" smtClean="0"/>
              <a:t>(</a:t>
            </a:r>
            <a:r>
              <a:rPr lang="ru-RU" sz="2400" dirty="0" smtClean="0"/>
              <a:t>появление снаряда при выстреле)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en-US" sz="2400" dirty="0" smtClean="0"/>
              <a:t>Boss (</a:t>
            </a:r>
            <a:r>
              <a:rPr lang="ru-RU" sz="2400" dirty="0" smtClean="0"/>
              <a:t>появление босса на определенной волне)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Также в программе есть несколько функций</a:t>
            </a:r>
            <a:r>
              <a:rPr lang="en-US" sz="2400" dirty="0" smtClean="0"/>
              <a:t>,</a:t>
            </a:r>
            <a:r>
              <a:rPr lang="ru-RU" sz="2400" dirty="0" smtClean="0"/>
              <a:t> одна из которых вызывает класс </a:t>
            </a:r>
            <a:r>
              <a:rPr lang="en-US" sz="2400" dirty="0" smtClean="0"/>
              <a:t>Enemy</a:t>
            </a:r>
            <a:r>
              <a:rPr lang="ru-RU" sz="2400" dirty="0" smtClean="0"/>
              <a:t> с определенными настройками</a:t>
            </a:r>
            <a:r>
              <a:rPr lang="en-US" sz="2400" dirty="0" smtClean="0"/>
              <a:t>,</a:t>
            </a:r>
            <a:r>
              <a:rPr lang="ru-RU" sz="2400" dirty="0" smtClean="0"/>
              <a:t> другая – класс </a:t>
            </a:r>
            <a:r>
              <a:rPr lang="en-US" sz="2400" dirty="0" smtClean="0"/>
              <a:t>Boss </a:t>
            </a:r>
            <a:r>
              <a:rPr lang="ru-RU" sz="2400" dirty="0" smtClean="0"/>
              <a:t>тоже с определенными настройками</a:t>
            </a:r>
            <a:r>
              <a:rPr lang="en-US" sz="2400" dirty="0" smtClean="0"/>
              <a:t>.</a:t>
            </a:r>
            <a:r>
              <a:rPr lang="ru-RU" sz="2400" dirty="0" smtClean="0"/>
              <a:t> Также есть функция для прокачки корабля</a:t>
            </a:r>
            <a:r>
              <a:rPr lang="ru-RU" sz="2400" dirty="0" smtClean="0"/>
              <a:t> </a:t>
            </a:r>
            <a:r>
              <a:rPr lang="ru-RU" sz="2400" dirty="0" smtClean="0"/>
              <a:t>и функция для удаления пуль</a:t>
            </a:r>
            <a:r>
              <a:rPr lang="en-US" sz="2400" dirty="0" smtClean="0"/>
              <a:t>,</a:t>
            </a:r>
            <a:r>
              <a:rPr lang="ru-RU" sz="2400" dirty="0" smtClean="0"/>
              <a:t> вышедших за экран</a:t>
            </a:r>
            <a:r>
              <a:rPr lang="en-US" sz="2400" dirty="0" smtClean="0"/>
              <a:t>.</a:t>
            </a:r>
            <a:endParaRPr lang="ru-RU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Что нужно для запуска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645734"/>
          </a:xfrm>
        </p:spPr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err="1" smtClean="0"/>
              <a:t>pygame</a:t>
            </a:r>
            <a:r>
              <a:rPr lang="en-US" dirty="0" smtClean="0"/>
              <a:t>, </a:t>
            </a:r>
            <a:r>
              <a:rPr lang="en-US" dirty="0" err="1" smtClean="0"/>
              <a:t>os</a:t>
            </a:r>
            <a:r>
              <a:rPr lang="en-US" dirty="0" smtClean="0"/>
              <a:t>, sys, random.</a:t>
            </a:r>
          </a:p>
          <a:p>
            <a:r>
              <a:rPr lang="ru-RU" dirty="0" smtClean="0"/>
              <a:t>Папки </a:t>
            </a:r>
            <a:r>
              <a:rPr lang="en-US" dirty="0" smtClean="0"/>
              <a:t>sound,</a:t>
            </a:r>
            <a:r>
              <a:rPr lang="ru-RU" dirty="0" smtClean="0"/>
              <a:t> в которой находятся звуки</a:t>
            </a:r>
            <a:r>
              <a:rPr lang="en-US" dirty="0" smtClean="0"/>
              <a:t>,</a:t>
            </a:r>
            <a:r>
              <a:rPr lang="ru-RU" dirty="0" smtClean="0"/>
              <a:t> и </a:t>
            </a:r>
            <a:r>
              <a:rPr lang="en-US" dirty="0" smtClean="0"/>
              <a:t>data, </a:t>
            </a:r>
            <a:r>
              <a:rPr lang="ru-RU" dirty="0" smtClean="0"/>
              <a:t>в которой находятся изображения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066800"/>
          </a:xfrm>
        </p:spPr>
        <p:txBody>
          <a:bodyPr/>
          <a:lstStyle/>
          <a:p>
            <a:r>
              <a:rPr lang="ru-RU" dirty="0" err="1" smtClean="0"/>
              <a:t>Скриншоты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860048"/>
          </a:xfrm>
        </p:spPr>
        <p:txBody>
          <a:bodyPr/>
          <a:lstStyle/>
          <a:p>
            <a:r>
              <a:rPr lang="ru-RU" dirty="0" smtClean="0"/>
              <a:t>Пример одной из волны</a:t>
            </a:r>
            <a:endParaRPr lang="ru-RU" dirty="0"/>
          </a:p>
        </p:txBody>
      </p:sp>
      <p:pic>
        <p:nvPicPr>
          <p:cNvPr id="1026" name="Picture 2" descr="E:\Дима\лицей\скриншоты\Пример волны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428868"/>
            <a:ext cx="7058031" cy="39832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931618"/>
          </a:xfrm>
        </p:spPr>
        <p:txBody>
          <a:bodyPr/>
          <a:lstStyle/>
          <a:p>
            <a:r>
              <a:rPr lang="ru-RU" dirty="0" smtClean="0"/>
              <a:t>Пауза</a:t>
            </a:r>
            <a:endParaRPr lang="ru-RU" dirty="0"/>
          </a:p>
        </p:txBody>
      </p:sp>
      <p:pic>
        <p:nvPicPr>
          <p:cNvPr id="2050" name="Picture 2" descr="E:\Дима\лицей\скриншоты\пауза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0"/>
            <a:ext cx="7356480" cy="41229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931618"/>
          </a:xfrm>
        </p:spPr>
        <p:txBody>
          <a:bodyPr/>
          <a:lstStyle/>
          <a:p>
            <a:r>
              <a:rPr lang="ru-RU" dirty="0" smtClean="0"/>
              <a:t>Волна с боссом</a:t>
            </a:r>
            <a:endParaRPr lang="ru-RU" dirty="0"/>
          </a:p>
        </p:txBody>
      </p:sp>
      <p:pic>
        <p:nvPicPr>
          <p:cNvPr id="3074" name="Picture 2" descr="E:\Дима\лицей\скриншоты\босс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00240"/>
            <a:ext cx="7633337" cy="42846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</TotalTime>
  <Words>198</Words>
  <PresentationFormat>Экран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Городская</vt:lpstr>
      <vt:lpstr>Отчет по проекту</vt:lpstr>
      <vt:lpstr>Пояснительная записка</vt:lpstr>
      <vt:lpstr>Идея</vt:lpstr>
      <vt:lpstr>Реализация</vt:lpstr>
      <vt:lpstr>Что нужно для запуска программы</vt:lpstr>
      <vt:lpstr>Скриншоты</vt:lpstr>
      <vt:lpstr>Слайд 7</vt:lpstr>
      <vt:lpstr>Слайд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проекту</dc:title>
  <dc:creator>Vadim</dc:creator>
  <cp:lastModifiedBy>Vadim</cp:lastModifiedBy>
  <cp:revision>4</cp:revision>
  <dcterms:created xsi:type="dcterms:W3CDTF">2021-01-21T16:59:01Z</dcterms:created>
  <dcterms:modified xsi:type="dcterms:W3CDTF">2021-01-21T17:29:22Z</dcterms:modified>
</cp:coreProperties>
</file>