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3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9" autoAdjust="0"/>
    <p:restoredTop sz="94660"/>
  </p:normalViewPr>
  <p:slideViewPr>
    <p:cSldViewPr>
      <p:cViewPr varScale="1">
        <p:scale>
          <a:sx n="110" d="100"/>
          <a:sy n="110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381FAB-6AC6-4E0C-B287-8F322F93C8CB}" type="datetimeFigureOut">
              <a:rPr lang="ru-RU" smtClean="0"/>
              <a:pPr/>
              <a:t>20.01.2021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AB7C16-9B44-41A1-83D1-97B759C00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1571612"/>
            <a:ext cx="6480048" cy="2301240"/>
          </a:xfrm>
        </p:spPr>
        <p:txBody>
          <a:bodyPr/>
          <a:lstStyle/>
          <a:p>
            <a:pPr algn="ctr"/>
            <a:r>
              <a:rPr lang="ru-RU" dirty="0" smtClean="0"/>
              <a:t>Проект по </a:t>
            </a:r>
            <a:r>
              <a:rPr lang="ru-RU" dirty="0" err="1" smtClean="0"/>
              <a:t>яндекс</a:t>
            </a:r>
            <a:r>
              <a:rPr lang="ru-RU" dirty="0" smtClean="0"/>
              <a:t> лицею </a:t>
            </a:r>
            <a:r>
              <a:rPr smtClean="0"/>
              <a:t>"S</a:t>
            </a:r>
            <a:r>
              <a:rPr lang="en-US" dirty="0" smtClean="0"/>
              <a:t>p</a:t>
            </a:r>
            <a:r>
              <a:rPr smtClean="0"/>
              <a:t>ace invaders"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3952" y="3857628"/>
            <a:ext cx="6480048" cy="1752600"/>
          </a:xfrm>
        </p:spPr>
        <p:txBody>
          <a:bodyPr/>
          <a:lstStyle/>
          <a:p>
            <a:r>
              <a:rPr lang="ru-RU" dirty="0" smtClean="0"/>
              <a:t>Работу выполнили Носов Дмитрий и Карпов Даниил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хотели создать динамичную игру на </a:t>
            </a:r>
            <a:r>
              <a:rPr lang="en-US" dirty="0" smtClean="0"/>
              <a:t> python</a:t>
            </a:r>
            <a:r>
              <a:rPr lang="ru-RU" dirty="0" smtClean="0"/>
              <a:t> с элементами стратегии</a:t>
            </a:r>
            <a:r>
              <a:rPr lang="en-US" dirty="0" smtClean="0"/>
              <a:t>,</a:t>
            </a:r>
            <a:r>
              <a:rPr lang="ru-RU" dirty="0" smtClean="0"/>
              <a:t> используя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invaders – </a:t>
            </a:r>
            <a:r>
              <a:rPr lang="ru-RU" dirty="0" smtClean="0"/>
              <a:t>это игра</a:t>
            </a:r>
            <a:r>
              <a:rPr lang="en-US" dirty="0" smtClean="0"/>
              <a:t>,</a:t>
            </a:r>
            <a:r>
              <a:rPr lang="ru-RU" dirty="0" smtClean="0"/>
              <a:t> в которой игрок должен защищать свою границу от вражеских захватчиков</a:t>
            </a:r>
            <a:r>
              <a:rPr lang="en-US" dirty="0" smtClean="0"/>
              <a:t>.</a:t>
            </a:r>
            <a:r>
              <a:rPr lang="ru-RU" dirty="0" smtClean="0"/>
              <a:t> Если границу пройдет определенное количество врагов или </a:t>
            </a:r>
            <a:r>
              <a:rPr lang="ru-RU" dirty="0" err="1" smtClean="0"/>
              <a:t>хп</a:t>
            </a:r>
            <a:r>
              <a:rPr lang="ru-RU" dirty="0" smtClean="0"/>
              <a:t> игрока упадет ниже нуля</a:t>
            </a:r>
            <a:r>
              <a:rPr lang="en-US" dirty="0" smtClean="0"/>
              <a:t>,</a:t>
            </a:r>
            <a:r>
              <a:rPr lang="ru-RU" dirty="0" smtClean="0"/>
              <a:t> то игра проиграна</a:t>
            </a:r>
            <a:r>
              <a:rPr lang="en-US" dirty="0" smtClean="0"/>
              <a:t>.</a:t>
            </a:r>
            <a:r>
              <a:rPr lang="ru-RU" dirty="0" smtClean="0"/>
              <a:t> Всего в игре 20 волн и два босса на 10 и 20 волнах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720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Всего существует три вида противника</a:t>
            </a:r>
            <a:r>
              <a:rPr lang="en-US" dirty="0" smtClean="0"/>
              <a:t>,</a:t>
            </a:r>
            <a:r>
              <a:rPr lang="ru-RU" dirty="0" smtClean="0"/>
              <a:t> не считая боссов</a:t>
            </a:r>
            <a:r>
              <a:rPr lang="en-US" dirty="0" smtClean="0"/>
              <a:t>,</a:t>
            </a:r>
            <a:r>
              <a:rPr lang="ru-RU" dirty="0" smtClean="0"/>
              <a:t> на ранней стадии вероятность появления слабых противников выше</a:t>
            </a:r>
            <a:r>
              <a:rPr lang="en-US" dirty="0" smtClean="0"/>
              <a:t>,</a:t>
            </a:r>
            <a:r>
              <a:rPr lang="ru-RU" dirty="0" smtClean="0"/>
              <a:t> но при прохождении определенной волны</a:t>
            </a:r>
            <a:r>
              <a:rPr lang="en-US" dirty="0" smtClean="0"/>
              <a:t>,</a:t>
            </a:r>
            <a:r>
              <a:rPr lang="ru-RU" dirty="0" smtClean="0"/>
              <a:t> вероятности меняются</a:t>
            </a:r>
            <a:r>
              <a:rPr lang="en-US" dirty="0" smtClean="0"/>
              <a:t>.</a:t>
            </a:r>
            <a:r>
              <a:rPr lang="ru-RU" dirty="0" smtClean="0"/>
              <a:t> У каждого врага разное количество </a:t>
            </a:r>
            <a:r>
              <a:rPr lang="ru-RU" dirty="0" err="1" smtClean="0"/>
              <a:t>хп</a:t>
            </a:r>
            <a:r>
              <a:rPr lang="en-US" dirty="0" smtClean="0"/>
              <a:t>,</a:t>
            </a:r>
            <a:r>
              <a:rPr lang="ru-RU" dirty="0" smtClean="0"/>
              <a:t> разные атаки</a:t>
            </a:r>
            <a:r>
              <a:rPr lang="en-US" dirty="0" smtClean="0"/>
              <a:t>,</a:t>
            </a:r>
            <a:r>
              <a:rPr lang="ru-RU" dirty="0" smtClean="0"/>
              <a:t> также за разных врагов дают разное количество очков</a:t>
            </a:r>
            <a:r>
              <a:rPr lang="en-US" dirty="0" smtClean="0"/>
              <a:t>,</a:t>
            </a:r>
            <a:r>
              <a:rPr lang="ru-RU" dirty="0" smtClean="0"/>
              <a:t> которые можно тратить на улучшение корабля игрока</a:t>
            </a:r>
            <a:r>
              <a:rPr lang="en-US" dirty="0" smtClean="0"/>
              <a:t>,</a:t>
            </a:r>
            <a:r>
              <a:rPr lang="ru-RU" dirty="0" smtClean="0"/>
              <a:t> покупку жизней или мгновенное полное исцеление игрока</a:t>
            </a:r>
            <a:r>
              <a:rPr lang="en-US" dirty="0" smtClean="0"/>
              <a:t>,</a:t>
            </a:r>
            <a:r>
              <a:rPr lang="ru-RU" dirty="0" smtClean="0"/>
              <a:t> все это можно купить во время паузы</a:t>
            </a:r>
            <a:r>
              <a:rPr lang="en-US" dirty="0" smtClean="0"/>
              <a:t>.</a:t>
            </a:r>
            <a:r>
              <a:rPr lang="ru-RU" dirty="0" smtClean="0"/>
              <a:t>Врагов можно уничтожать выстрелами или тараном</a:t>
            </a:r>
            <a:r>
              <a:rPr lang="en-US" dirty="0" smtClean="0"/>
              <a:t>,</a:t>
            </a:r>
            <a:r>
              <a:rPr lang="ru-RU" dirty="0" smtClean="0"/>
              <a:t> при этом враг будет мгновенно уничтожаться</a:t>
            </a:r>
            <a:r>
              <a:rPr lang="en-US" dirty="0" smtClean="0"/>
              <a:t>,</a:t>
            </a:r>
            <a:r>
              <a:rPr lang="ru-RU" dirty="0" smtClean="0"/>
              <a:t> но вы потеряете 50 </a:t>
            </a:r>
            <a:r>
              <a:rPr lang="ru-RU" dirty="0" err="1" smtClean="0"/>
              <a:t>хп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00042"/>
            <a:ext cx="8072494" cy="576899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 каждой волной враги улучшаются:</a:t>
            </a:r>
            <a:r>
              <a:rPr lang="en-US" dirty="0" smtClean="0"/>
              <a:t> </a:t>
            </a:r>
            <a:r>
              <a:rPr lang="ru-RU" dirty="0" smtClean="0"/>
              <a:t>у них увеличивается </a:t>
            </a:r>
            <a:r>
              <a:rPr lang="ru-RU" dirty="0" err="1" smtClean="0"/>
              <a:t>хп</a:t>
            </a:r>
            <a:r>
              <a:rPr lang="en-US" dirty="0" smtClean="0"/>
              <a:t>,</a:t>
            </a:r>
            <a:r>
              <a:rPr lang="ru-RU" dirty="0" smtClean="0"/>
              <a:t> урон</a:t>
            </a:r>
            <a:r>
              <a:rPr lang="en-US" dirty="0" smtClean="0"/>
              <a:t>,</a:t>
            </a:r>
            <a:r>
              <a:rPr lang="ru-RU" dirty="0" smtClean="0"/>
              <a:t> их количество и скорость</a:t>
            </a:r>
            <a:r>
              <a:rPr lang="en-US" dirty="0" smtClean="0"/>
              <a:t>,</a:t>
            </a:r>
            <a:r>
              <a:rPr lang="ru-RU" dirty="0" smtClean="0"/>
              <a:t> но только при условии</a:t>
            </a:r>
            <a:r>
              <a:rPr lang="en-US" dirty="0" smtClean="0"/>
              <a:t>,</a:t>
            </a:r>
            <a:r>
              <a:rPr lang="ru-RU" dirty="0" smtClean="0"/>
              <a:t> что игрок достиг корабля 3 уровня</a:t>
            </a:r>
            <a:r>
              <a:rPr lang="en-US" dirty="0" smtClean="0"/>
              <a:t>.</a:t>
            </a:r>
            <a:r>
              <a:rPr lang="ru-RU" dirty="0" smtClean="0"/>
              <a:t> Враги появляются с интервалом в 2 секунды в случайном месте</a:t>
            </a:r>
            <a:r>
              <a:rPr lang="en-US" dirty="0" smtClean="0"/>
              <a:t>,</a:t>
            </a:r>
            <a:r>
              <a:rPr lang="ru-RU" dirty="0" smtClean="0"/>
              <a:t> их количество увеличивается на 1 каждые пять волн</a:t>
            </a:r>
            <a:r>
              <a:rPr lang="en-US" dirty="0" smtClean="0"/>
              <a:t>.</a:t>
            </a:r>
            <a:r>
              <a:rPr lang="ru-RU" dirty="0" smtClean="0"/>
              <a:t> На последней волне игроку нужно победить последнего босса</a:t>
            </a:r>
            <a:r>
              <a:rPr lang="en-US" dirty="0" smtClean="0"/>
              <a:t>,</a:t>
            </a:r>
            <a:r>
              <a:rPr lang="ru-RU" dirty="0" smtClean="0"/>
              <a:t> у которого есть свои уникальные атаки</a:t>
            </a:r>
            <a:r>
              <a:rPr lang="en-US" dirty="0" smtClean="0"/>
              <a:t>(</a:t>
            </a:r>
            <a:r>
              <a:rPr lang="ru-RU" dirty="0" smtClean="0"/>
              <a:t>босса нельзя повредить тараном</a:t>
            </a:r>
            <a:r>
              <a:rPr lang="en-US" dirty="0" smtClean="0"/>
              <a:t>),</a:t>
            </a:r>
            <a:r>
              <a:rPr lang="ru-RU" dirty="0" smtClean="0"/>
              <a:t> во время боя с боссом магазином пользоваться нельзя</a:t>
            </a:r>
            <a:r>
              <a:rPr lang="en-US" dirty="0" smtClean="0"/>
              <a:t>.</a:t>
            </a:r>
            <a:r>
              <a:rPr lang="ru-RU" dirty="0" smtClean="0"/>
              <a:t> Если вы его победите</a:t>
            </a:r>
            <a:r>
              <a:rPr lang="en-US" dirty="0" smtClean="0"/>
              <a:t>,</a:t>
            </a:r>
            <a:r>
              <a:rPr lang="ru-RU" dirty="0" smtClean="0"/>
              <a:t> то игра будет пройдена</a:t>
            </a:r>
            <a:r>
              <a:rPr lang="en-US" dirty="0" smtClean="0"/>
              <a:t>,</a:t>
            </a:r>
            <a:r>
              <a:rPr lang="ru-RU" dirty="0" smtClean="0"/>
              <a:t> а вам выведется соответствующее сообщение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972072"/>
          </a:xfrm>
        </p:spPr>
        <p:txBody>
          <a:bodyPr/>
          <a:lstStyle/>
          <a:p>
            <a:r>
              <a:rPr lang="ru-RU" dirty="0" smtClean="0"/>
              <a:t>Корабль игрока движется при нажатии на стрелку в соответствующую сторону</a:t>
            </a:r>
            <a:r>
              <a:rPr lang="en-US" dirty="0" smtClean="0"/>
              <a:t>,</a:t>
            </a:r>
            <a:r>
              <a:rPr lang="ru-RU" dirty="0" smtClean="0"/>
              <a:t> на </a:t>
            </a:r>
            <a:r>
              <a:rPr lang="en-US" dirty="0" smtClean="0"/>
              <a:t>p</a:t>
            </a:r>
            <a:r>
              <a:rPr lang="ru-RU" dirty="0" smtClean="0"/>
              <a:t> можно поставить паузу</a:t>
            </a:r>
            <a:r>
              <a:rPr lang="en-US" dirty="0" smtClean="0"/>
              <a:t>,</a:t>
            </a:r>
            <a:r>
              <a:rPr lang="ru-RU" dirty="0" smtClean="0"/>
              <a:t> на эту же кнопку игра возобновляется</a:t>
            </a:r>
            <a:r>
              <a:rPr lang="en-US" dirty="0" smtClean="0"/>
              <a:t>.</a:t>
            </a:r>
            <a:r>
              <a:rPr lang="ru-RU" dirty="0" smtClean="0"/>
              <a:t>Стрелять на </a:t>
            </a:r>
            <a:r>
              <a:rPr lang="en-US" dirty="0" smtClean="0"/>
              <a:t>w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smtClean="0"/>
              <a:t>игру можно добавить больше боссов</a:t>
            </a:r>
            <a:r>
              <a:rPr lang="en-US" dirty="0" smtClean="0"/>
              <a:t>,</a:t>
            </a:r>
            <a:r>
              <a:rPr lang="ru-RU" dirty="0" smtClean="0"/>
              <a:t> врагов и волн</a:t>
            </a:r>
            <a:r>
              <a:rPr lang="en-US" dirty="0" smtClean="0"/>
              <a:t>,</a:t>
            </a:r>
            <a:r>
              <a:rPr lang="ru-RU" dirty="0" smtClean="0"/>
              <a:t> также можно добавить бесконечный режим и выпадение различных предметов с врагов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считаем</a:t>
            </a:r>
            <a:r>
              <a:rPr lang="en-US" dirty="0" smtClean="0"/>
              <a:t>,</a:t>
            </a:r>
            <a:r>
              <a:rPr lang="ru-RU" dirty="0" smtClean="0"/>
              <a:t> что у нас получилось сделать задуманное</a:t>
            </a:r>
            <a:r>
              <a:rPr lang="en-US" dirty="0" smtClean="0"/>
              <a:t>.</a:t>
            </a:r>
            <a:r>
              <a:rPr lang="ru-RU" dirty="0" smtClean="0"/>
              <a:t> Мы сделали динамичную игру</a:t>
            </a:r>
            <a:r>
              <a:rPr lang="en-US" dirty="0" smtClean="0"/>
              <a:t>,</a:t>
            </a:r>
            <a:r>
              <a:rPr lang="ru-RU" dirty="0" smtClean="0"/>
              <a:t> в которой нужно придумывать стратегии</a:t>
            </a:r>
            <a:r>
              <a:rPr lang="ru-RU" dirty="0" smtClean="0"/>
              <a:t> </a:t>
            </a:r>
            <a:r>
              <a:rPr lang="ru-RU" dirty="0" smtClean="0"/>
              <a:t>и</a:t>
            </a:r>
            <a:r>
              <a:rPr lang="ru-RU" dirty="0" smtClean="0"/>
              <a:t> правильно тратить очки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smtClean="0"/>
              <a:t>чтобы выиграть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2786058"/>
            <a:ext cx="7467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</TotalTime>
  <Words>353</Words>
  <Application>Microsoft Office PowerPoint</Application>
  <PresentationFormat>Экран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Техническая</vt:lpstr>
      <vt:lpstr>Проект по яндекс лицею "Space invaders"</vt:lpstr>
      <vt:lpstr>Цель проекта</vt:lpstr>
      <vt:lpstr> Описание</vt:lpstr>
      <vt:lpstr>Ход игры</vt:lpstr>
      <vt:lpstr>Слайд 5</vt:lpstr>
      <vt:lpstr>Управление</vt:lpstr>
      <vt:lpstr>Перспективы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яндекс лицею "Space invaders"</dc:title>
  <dc:creator>Vadim</dc:creator>
  <cp:lastModifiedBy>Vadim</cp:lastModifiedBy>
  <cp:revision>9</cp:revision>
  <dcterms:created xsi:type="dcterms:W3CDTF">2021-01-19T10:55:29Z</dcterms:created>
  <dcterms:modified xsi:type="dcterms:W3CDTF">2021-01-20T17:54:09Z</dcterms:modified>
</cp:coreProperties>
</file>