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96" d="100"/>
          <a:sy n="96" d="100"/>
        </p:scale>
        <p:origin x="40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3612C-3DB7-8F4D-81AE-AA1927E1DBCF}" type="datetimeFigureOut">
              <a:rPr lang="en-US" smtClean="0"/>
              <a:t>3/13/24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DA507-A8C8-0D46-80A5-35D2DB17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8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DA507-A8C8-0D46-80A5-35D2DB171F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7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F15F-C732-038F-7A26-082326197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8E1CA-DDB2-2123-6E6E-A33991497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0D633-993B-774F-99BF-E706D63E0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70DF-5F30-1843-9E5E-E7485BBBB0A2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8A5B8-47D0-A219-A616-ED7E9B19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4D05-AB34-ADA0-6A17-8E3EFF5C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8178-EC41-764B-B985-D79274F8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0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9378-CF55-524A-B759-AA0ADF3F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A7927-8D17-370C-FBA7-207DFB350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DDFD0-71E2-64AA-77FD-07B38780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70DF-5F30-1843-9E5E-E7485BBBB0A2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04851-FD5C-BB4E-ECA2-82B65AEA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23353-DDA0-F455-69AA-F16140D6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8178-EC41-764B-B985-D79274F8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6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740F9A-52C6-C5D2-8A4F-6EBE37CBF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8194A-CEA6-83E5-6F66-042598E8E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2EB4A-E0DF-F120-0EE2-F76B41F1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70DF-5F30-1843-9E5E-E7485BBBB0A2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CE9C7-509B-DA74-69EE-C15EEB93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A6100-88BF-5450-CA84-B476F716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8178-EC41-764B-B985-D79274F8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6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AA9F-743B-8744-20DF-82C0FA8E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0F4FA-6739-19E8-7930-32EEFB3FC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ED2EA-8BB1-AB03-B14F-10C14A43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70DF-5F30-1843-9E5E-E7485BBBB0A2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F358A-2E09-C00B-6EAC-90F005B4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36EAE-7B85-22DC-A6A6-FE5BAFD1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8178-EC41-764B-B985-D79274F8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0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9A17-49FE-0272-25FD-E6F0CE6D8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6541E-7889-8773-616A-5FF9E8E70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B97CC-3107-37FA-03E3-02BCD080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70DF-5F30-1843-9E5E-E7485BBBB0A2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736F9-90E3-E868-378A-DF444101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FD77B-C094-A1FE-144C-A772E635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8178-EC41-764B-B985-D79274F8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8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1E70A-E0EC-531A-21A5-830A6701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8185D-6D5F-CD3C-565E-AC8CA522A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5FD1B-0451-1C43-31CE-9A44A0FF4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10BDB-983F-27B2-08CB-EAEA1443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70DF-5F30-1843-9E5E-E7485BBBB0A2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055D-AFE6-9E76-184E-F190ED25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44D02-48A4-2286-8123-D3F67565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8178-EC41-764B-B985-D79274F8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0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C0EE9-6162-1B4F-2A57-052952543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3EBF4-D19D-AC07-0BCA-B124AE7E5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1458E-8A59-BF76-37C9-C227B7863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19473C-B519-C06E-7F42-857B64EEF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86721-1082-4CB8-7820-02F0A13DE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944BE9-E576-60EE-0386-4CC771F0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70DF-5F30-1843-9E5E-E7485BBBB0A2}" type="datetimeFigureOut">
              <a:rPr lang="en-US" smtClean="0"/>
              <a:t>3/13/24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2F523F-0534-109C-3CFF-D3981DC8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6FF2B-B373-6FE0-0E84-0C26BB1B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8178-EC41-764B-B985-D79274F8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0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9842-D7B9-3150-CB98-32F68CDA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F0FFB-66B2-B41E-4B5D-C2AD737C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70DF-5F30-1843-9E5E-E7485BBBB0A2}" type="datetimeFigureOut">
              <a:rPr lang="en-US" smtClean="0"/>
              <a:t>3/13/24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69A2CF-291B-8EDB-4481-3154BBAE2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BE4B6-ED66-AA8C-1F45-F0FA6B6C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8178-EC41-764B-B985-D79274F8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9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80934D-7BDD-3EA1-C9EA-601B823B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70DF-5F30-1843-9E5E-E7485BBBB0A2}" type="datetimeFigureOut">
              <a:rPr lang="en-US" smtClean="0"/>
              <a:t>3/13/24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68031-88EA-6373-DAC7-2614672A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8B0B8-7885-44EA-0312-D95BA6A62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8178-EC41-764B-B985-D79274F8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4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B0C7-952F-65F5-AE72-DA2228CA5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4D467-A93A-45B3-C499-A4C2C42C2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AB275-2DAE-B1BC-2276-E38205A91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353C0-7E07-92CE-BFC7-E6C3471D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70DF-5F30-1843-9E5E-E7485BBBB0A2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9B6E1-59AB-E754-ACF7-059219F7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8971A-491E-D957-625A-0F5783D6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8178-EC41-764B-B985-D79274F8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2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9665C-71C6-1B24-FB6C-E4603A3B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7B184D-EDC1-F463-8495-A1A2AEABF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44992-CD8E-409E-7D11-675D9448C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57208-5E32-C43F-C2AF-0A2F2A04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70DF-5F30-1843-9E5E-E7485BBBB0A2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982D9-B3E7-0F90-AAAF-D32A82A0A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9EB45-66C1-5F89-0D5C-E384EB04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8178-EC41-764B-B985-D79274F8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5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0B85A-5067-978D-A3D2-E134A0A4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DB4AE-448D-ABB6-CC38-9FAF110C4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173FA-155C-F012-1343-CBD56DE7F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BD70DF-5F30-1843-9E5E-E7485BBBB0A2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0C361-D78E-D3D5-E5D3-80221E1CE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5BF8C-FE73-31B7-B975-D7473DDC9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F08178-EC41-764B-B985-D79274F8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2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atic Web Apps pricing - Microsoft Azure">
            <a:extLst>
              <a:ext uri="{FF2B5EF4-FFF2-40B4-BE49-F238E27FC236}">
                <a16:creationId xmlns:a16="http://schemas.microsoft.com/office/drawing/2014/main" id="{DA669C3A-B41E-CF16-42E5-B55E3F6051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7" t="-6546" r="14352" b="-7437"/>
          <a:stretch/>
        </p:blipFill>
        <p:spPr bwMode="auto">
          <a:xfrm>
            <a:off x="2795024" y="2348374"/>
            <a:ext cx="1611087" cy="134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4D07CF9-246B-6B5B-E6E4-5C25E6BD1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47" y="2457623"/>
            <a:ext cx="1308709" cy="113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eases · Azure/API-Management">
            <a:extLst>
              <a:ext uri="{FF2B5EF4-FFF2-40B4-BE49-F238E27FC236}">
                <a16:creationId xmlns:a16="http://schemas.microsoft.com/office/drawing/2014/main" id="{740B1F91-6A47-BB0B-E517-73E0821E4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84" t="2996" r="26028" b="4539"/>
          <a:stretch/>
        </p:blipFill>
        <p:spPr bwMode="auto">
          <a:xfrm>
            <a:off x="6022761" y="2400117"/>
            <a:ext cx="1308709" cy="12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ee OpenAI Logo Icon - Download in Flat Style">
            <a:extLst>
              <a:ext uri="{FF2B5EF4-FFF2-40B4-BE49-F238E27FC236}">
                <a16:creationId xmlns:a16="http://schemas.microsoft.com/office/drawing/2014/main" id="{D93BEB40-384C-93B1-DE04-7721260C5C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7" t="33690" r="1487" b="36898"/>
          <a:stretch/>
        </p:blipFill>
        <p:spPr bwMode="auto">
          <a:xfrm>
            <a:off x="9342829" y="2624253"/>
            <a:ext cx="2736122" cy="80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F2472A-2DDE-08CA-5311-87C5657F39BC}"/>
              </a:ext>
            </a:extLst>
          </p:cNvPr>
          <p:cNvCxnSpPr>
            <a:cxnSpLocks/>
            <a:stCxn id="1028" idx="3"/>
            <a:endCxn id="1026" idx="1"/>
          </p:cNvCxnSpPr>
          <p:nvPr/>
        </p:nvCxnSpPr>
        <p:spPr>
          <a:xfrm flipV="1">
            <a:off x="1841456" y="3018616"/>
            <a:ext cx="953568" cy="8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74A08E-A105-7905-E253-98BA02AC9A35}"/>
              </a:ext>
            </a:extLst>
          </p:cNvPr>
          <p:cNvCxnSpPr>
            <a:cxnSpLocks/>
            <a:stCxn id="1026" idx="3"/>
            <a:endCxn id="1030" idx="1"/>
          </p:cNvCxnSpPr>
          <p:nvPr/>
        </p:nvCxnSpPr>
        <p:spPr>
          <a:xfrm>
            <a:off x="4406111" y="3018616"/>
            <a:ext cx="1616650" cy="8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0DF10C-DD91-047C-82ED-15733462FFBB}"/>
              </a:ext>
            </a:extLst>
          </p:cNvPr>
          <p:cNvCxnSpPr>
            <a:cxnSpLocks/>
            <a:stCxn id="1030" idx="3"/>
            <a:endCxn id="1032" idx="1"/>
          </p:cNvCxnSpPr>
          <p:nvPr/>
        </p:nvCxnSpPr>
        <p:spPr>
          <a:xfrm>
            <a:off x="7331470" y="3026627"/>
            <a:ext cx="20113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Pricing - Key Vault | Microsoft Azure">
            <a:extLst>
              <a:ext uri="{FF2B5EF4-FFF2-40B4-BE49-F238E27FC236}">
                <a16:creationId xmlns:a16="http://schemas.microsoft.com/office/drawing/2014/main" id="{5D803595-75DD-B3ED-B376-90E75D780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9" t="-9525" r="23945" b="-10623"/>
          <a:stretch/>
        </p:blipFill>
        <p:spPr bwMode="auto">
          <a:xfrm>
            <a:off x="6291373" y="857020"/>
            <a:ext cx="771484" cy="89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etting up Alerts using Application Insights (the new ones) | by Nick  Chapsas | ASOS Tech Blog | Medium">
            <a:extLst>
              <a:ext uri="{FF2B5EF4-FFF2-40B4-BE49-F238E27FC236}">
                <a16:creationId xmlns:a16="http://schemas.microsoft.com/office/drawing/2014/main" id="{DEFEF77F-F69F-FEC6-5D36-161B9AE1F7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7" t="-3542" r="32143" b="-9810"/>
          <a:stretch/>
        </p:blipFill>
        <p:spPr bwMode="auto">
          <a:xfrm>
            <a:off x="6328494" y="4536391"/>
            <a:ext cx="697241" cy="113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0C3357-4A6B-6085-8765-6849E5E4C623}"/>
              </a:ext>
            </a:extLst>
          </p:cNvPr>
          <p:cNvCxnSpPr>
            <a:cxnSpLocks/>
            <a:stCxn id="1034" idx="2"/>
            <a:endCxn id="1030" idx="0"/>
          </p:cNvCxnSpPr>
          <p:nvPr/>
        </p:nvCxnSpPr>
        <p:spPr>
          <a:xfrm>
            <a:off x="6677115" y="1749647"/>
            <a:ext cx="1" cy="650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61DC83-99B3-2DB2-EBA5-6D9749EC8433}"/>
              </a:ext>
            </a:extLst>
          </p:cNvPr>
          <p:cNvCxnSpPr>
            <a:cxnSpLocks/>
            <a:stCxn id="1030" idx="2"/>
            <a:endCxn id="1036" idx="0"/>
          </p:cNvCxnSpPr>
          <p:nvPr/>
        </p:nvCxnSpPr>
        <p:spPr>
          <a:xfrm flipH="1">
            <a:off x="6677115" y="3653137"/>
            <a:ext cx="1" cy="883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BFC262A-863D-F983-E5EC-E1D62A06404A}"/>
              </a:ext>
            </a:extLst>
          </p:cNvPr>
          <p:cNvSpPr txBox="1"/>
          <p:nvPr/>
        </p:nvSpPr>
        <p:spPr>
          <a:xfrm>
            <a:off x="532746" y="1565454"/>
            <a:ext cx="130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UI App (</a:t>
            </a:r>
            <a:r>
              <a:rPr lang="en-US" b="1" dirty="0" err="1"/>
              <a:t>React.js</a:t>
            </a:r>
            <a:r>
              <a:rPr lang="en-US" b="1" dirty="0"/>
              <a:t>)</a:t>
            </a:r>
          </a:p>
        </p:txBody>
      </p:sp>
      <p:pic>
        <p:nvPicPr>
          <p:cNvPr id="1038" name="Picture 14" descr="What is Entra ID, Entra Domain Services, and Windows AD? - Ciraltos">
            <a:extLst>
              <a:ext uri="{FF2B5EF4-FFF2-40B4-BE49-F238E27FC236}">
                <a16:creationId xmlns:a16="http://schemas.microsoft.com/office/drawing/2014/main" id="{2BB163BC-895C-C43A-0954-429D0145B6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1094"/>
          <a:stretch/>
        </p:blipFill>
        <p:spPr bwMode="auto">
          <a:xfrm>
            <a:off x="3099090" y="744739"/>
            <a:ext cx="1002953" cy="99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D64CE7-56E1-F786-8E3C-23EC3B10721F}"/>
              </a:ext>
            </a:extLst>
          </p:cNvPr>
          <p:cNvCxnSpPr>
            <a:cxnSpLocks/>
            <a:stCxn id="1026" idx="0"/>
            <a:endCxn id="1038" idx="2"/>
          </p:cNvCxnSpPr>
          <p:nvPr/>
        </p:nvCxnSpPr>
        <p:spPr>
          <a:xfrm flipH="1" flipV="1">
            <a:off x="3600567" y="1736395"/>
            <a:ext cx="1" cy="61197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F220C33-1259-A7AC-E4E6-A1AFC4A65873}"/>
              </a:ext>
            </a:extLst>
          </p:cNvPr>
          <p:cNvSpPr txBox="1"/>
          <p:nvPr/>
        </p:nvSpPr>
        <p:spPr>
          <a:xfrm>
            <a:off x="2648672" y="3607789"/>
            <a:ext cx="181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Azure Static Web App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5AA47C-9D54-D5EC-AE95-5C0D1FD9E742}"/>
              </a:ext>
            </a:extLst>
          </p:cNvPr>
          <p:cNvSpPr txBox="1"/>
          <p:nvPr/>
        </p:nvSpPr>
        <p:spPr>
          <a:xfrm>
            <a:off x="3525643" y="649800"/>
            <a:ext cx="181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Entra</a:t>
            </a:r>
            <a:r>
              <a:rPr lang="en-US" b="1" dirty="0"/>
              <a:t> ID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A4B065-5441-3560-98A1-ACD2DEAFA1C9}"/>
              </a:ext>
            </a:extLst>
          </p:cNvPr>
          <p:cNvSpPr txBox="1"/>
          <p:nvPr/>
        </p:nvSpPr>
        <p:spPr>
          <a:xfrm>
            <a:off x="6708220" y="649800"/>
            <a:ext cx="1326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Azure Key Vault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93BDEA-82E6-BEF6-3B13-9C19FF35D387}"/>
              </a:ext>
            </a:extLst>
          </p:cNvPr>
          <p:cNvSpPr txBox="1"/>
          <p:nvPr/>
        </p:nvSpPr>
        <p:spPr>
          <a:xfrm>
            <a:off x="6639994" y="1815091"/>
            <a:ext cx="771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OpenAI</a:t>
            </a:r>
            <a:r>
              <a:rPr lang="en-US" sz="1200" dirty="0"/>
              <a:t> API Key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EFF60B-352A-95A2-2DBF-6DFB373CA563}"/>
              </a:ext>
            </a:extLst>
          </p:cNvPr>
          <p:cNvSpPr txBox="1"/>
          <p:nvPr/>
        </p:nvSpPr>
        <p:spPr>
          <a:xfrm>
            <a:off x="7307869" y="2564961"/>
            <a:ext cx="2136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OpenAI</a:t>
            </a:r>
            <a:r>
              <a:rPr lang="en-US" sz="1200" dirty="0"/>
              <a:t>  </a:t>
            </a:r>
            <a:r>
              <a:rPr lang="en-US" sz="1200" dirty="0" err="1"/>
              <a:t>ChatGPT</a:t>
            </a:r>
            <a:br>
              <a:rPr lang="en-US" sz="1200" dirty="0"/>
            </a:br>
            <a:r>
              <a:rPr lang="en-US" sz="1200" dirty="0"/>
              <a:t>Completions API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5C032A3-E1BC-98D3-0AF3-FFBAB8AC3C00}"/>
              </a:ext>
            </a:extLst>
          </p:cNvPr>
          <p:cNvSpPr txBox="1"/>
          <p:nvPr/>
        </p:nvSpPr>
        <p:spPr>
          <a:xfrm>
            <a:off x="5768057" y="5522132"/>
            <a:ext cx="181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 Insights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6AF78A-7EAF-B304-889B-2EEFBE3B4950}"/>
              </a:ext>
            </a:extLst>
          </p:cNvPr>
          <p:cNvSpPr txBox="1"/>
          <p:nvPr/>
        </p:nvSpPr>
        <p:spPr>
          <a:xfrm>
            <a:off x="6660498" y="3971187"/>
            <a:ext cx="1818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Request Logs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1D03DB-F860-9066-FC67-62AB2EBD8441}"/>
              </a:ext>
            </a:extLst>
          </p:cNvPr>
          <p:cNvSpPr txBox="1"/>
          <p:nvPr/>
        </p:nvSpPr>
        <p:spPr>
          <a:xfrm>
            <a:off x="4286388" y="2724535"/>
            <a:ext cx="1818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/chat/completions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34FA5C-F679-6CCC-B1DB-24ED21A11A8B}"/>
              </a:ext>
            </a:extLst>
          </p:cNvPr>
          <p:cNvSpPr txBox="1"/>
          <p:nvPr/>
        </p:nvSpPr>
        <p:spPr>
          <a:xfrm>
            <a:off x="6870361" y="3191471"/>
            <a:ext cx="181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Azure API Management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D4B1590-C14E-309A-8F14-7F46D68936A5}"/>
              </a:ext>
            </a:extLst>
          </p:cNvPr>
          <p:cNvSpPr txBox="1"/>
          <p:nvPr/>
        </p:nvSpPr>
        <p:spPr>
          <a:xfrm>
            <a:off x="3609296" y="1818295"/>
            <a:ext cx="1308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AAD SSO Authentication</a:t>
            </a:r>
          </a:p>
        </p:txBody>
      </p:sp>
      <p:pic>
        <p:nvPicPr>
          <p:cNvPr id="1040" name="Picture 16" descr="GitHub Logo and symbol, meaning, history, PNG, brand">
            <a:extLst>
              <a:ext uri="{FF2B5EF4-FFF2-40B4-BE49-F238E27FC236}">
                <a16:creationId xmlns:a16="http://schemas.microsoft.com/office/drawing/2014/main" id="{BD3B7561-C37B-43F1-E648-D94B7663BA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949" b="-11973"/>
          <a:stretch/>
        </p:blipFill>
        <p:spPr bwMode="auto">
          <a:xfrm>
            <a:off x="2673252" y="4961672"/>
            <a:ext cx="1731285" cy="120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919143A-A959-5335-4D1C-4EB0CA2BA61B}"/>
              </a:ext>
            </a:extLst>
          </p:cNvPr>
          <p:cNvCxnSpPr>
            <a:cxnSpLocks/>
            <a:stCxn id="1040" idx="0"/>
            <a:endCxn id="38" idx="2"/>
          </p:cNvCxnSpPr>
          <p:nvPr/>
        </p:nvCxnSpPr>
        <p:spPr>
          <a:xfrm flipV="1">
            <a:off x="3538895" y="4254120"/>
            <a:ext cx="18834" cy="7075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97792BB-4E3D-62FA-C0C7-300A155FC69B}"/>
              </a:ext>
            </a:extLst>
          </p:cNvPr>
          <p:cNvCxnSpPr>
            <a:cxnSpLocks/>
            <a:stCxn id="1036" idx="3"/>
          </p:cNvCxnSpPr>
          <p:nvPr/>
        </p:nvCxnSpPr>
        <p:spPr>
          <a:xfrm>
            <a:off x="7025735" y="5102448"/>
            <a:ext cx="56043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F4A5992-99DF-DEB7-4E0B-40B1C02404EA}"/>
              </a:ext>
            </a:extLst>
          </p:cNvPr>
          <p:cNvSpPr txBox="1"/>
          <p:nvPr/>
        </p:nvSpPr>
        <p:spPr>
          <a:xfrm>
            <a:off x="3574346" y="4398710"/>
            <a:ext cx="181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CI/CD Deploy</a:t>
            </a:r>
            <a:br>
              <a:rPr lang="en-US" sz="1200" dirty="0"/>
            </a:br>
            <a:r>
              <a:rPr lang="en-US" sz="1200" dirty="0"/>
              <a:t>(Actions Workflow)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AC16858-0B1E-8758-3279-25510458BD0C}"/>
              </a:ext>
            </a:extLst>
          </p:cNvPr>
          <p:cNvSpPr txBox="1"/>
          <p:nvPr/>
        </p:nvSpPr>
        <p:spPr>
          <a:xfrm>
            <a:off x="7569555" y="4895621"/>
            <a:ext cx="181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Kusto Querying</a:t>
            </a:r>
            <a:br>
              <a:rPr lang="en-US" sz="1200" dirty="0"/>
            </a:br>
            <a:r>
              <a:rPr lang="en-US" sz="1200" dirty="0"/>
              <a:t>of stats (per user)</a:t>
            </a:r>
          </a:p>
        </p:txBody>
      </p:sp>
    </p:spTree>
    <p:extLst>
      <p:ext uri="{BB962C8B-B14F-4D97-AF65-F5344CB8AC3E}">
        <p14:creationId xmlns:p14="http://schemas.microsoft.com/office/powerpoint/2010/main" val="410036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59</Words>
  <Application>Microsoft Macintosh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Dmitriy Alergant</dc:creator>
  <cp:lastModifiedBy>Dmitriy Alergant</cp:lastModifiedBy>
  <cp:revision>2</cp:revision>
  <dcterms:created xsi:type="dcterms:W3CDTF">2024-03-13T20:11:50Z</dcterms:created>
  <dcterms:modified xsi:type="dcterms:W3CDTF">2024-03-13T20:26:04Z</dcterms:modified>
</cp:coreProperties>
</file>