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715"/>
  </p:normalViewPr>
  <p:slideViewPr>
    <p:cSldViewPr snapToGrid="0">
      <p:cViewPr>
        <p:scale>
          <a:sx n="86" d="100"/>
          <a:sy n="86" d="100"/>
        </p:scale>
        <p:origin x="53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3612C-3DB7-8F4D-81AE-AA1927E1DBCF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DA507-A8C8-0D46-80A5-35D2DB17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DA507-A8C8-0D46-80A5-35D2DB171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7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F15F-C732-038F-7A26-082326197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8E1CA-DDB2-2123-6E6E-A33991497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D633-993B-774F-99BF-E706D63E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A5B8-47D0-A219-A616-ED7E9B1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4D05-AB34-ADA0-6A17-8E3EFF5C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378-CF55-524A-B759-AA0ADF3F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A7927-8D17-370C-FBA7-207DFB35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DDFD0-71E2-64AA-77FD-07B38780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4851-FD5C-BB4E-ECA2-82B65AEA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23353-DDA0-F455-69AA-F16140D6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40F9A-52C6-C5D2-8A4F-6EBE37CBF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194A-CEA6-83E5-6F66-042598E8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EB4A-E0DF-F120-0EE2-F76B41F1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CE9C7-509B-DA74-69EE-C15EEB93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6100-88BF-5450-CA84-B476F716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6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AA9F-743B-8744-20DF-82C0FA8E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F4FA-6739-19E8-7930-32EEFB3F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D2EA-8BB1-AB03-B14F-10C14A43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358A-2E09-C00B-6EAC-90F005B4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6EAE-7B85-22DC-A6A6-FE5BAFD1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9A17-49FE-0272-25FD-E6F0CE6D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541E-7889-8773-616A-5FF9E8E7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97CC-3107-37FA-03E3-02BCD080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36F9-90E3-E868-378A-DF444101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D77B-C094-A1FE-144C-A772E63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E70A-E0EC-531A-21A5-830A6701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185D-6D5F-CD3C-565E-AC8CA522A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FD1B-0451-1C43-31CE-9A44A0FF4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0BDB-983F-27B2-08CB-EAEA1443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055D-AFE6-9E76-184E-F190ED25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4D02-48A4-2286-8123-D3F67565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0EE9-6162-1B4F-2A57-05295254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EBF4-D19D-AC07-0BCA-B124AE7E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1458E-8A59-BF76-37C9-C227B786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9473C-B519-C06E-7F42-857B64EEF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86721-1082-4CB8-7820-02F0A13D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44BE9-E576-60EE-0386-4CC771F0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F523F-0534-109C-3CFF-D3981DC8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6FF2B-B373-6FE0-0E84-0C26BB1B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842-D7B9-3150-CB98-32F68CDA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F0FFB-66B2-B41E-4B5D-C2AD737C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9A2CF-291B-8EDB-4481-3154BBAE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BE4B6-ED66-AA8C-1F45-F0FA6B6C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9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0934D-7BDD-3EA1-C9EA-601B823B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68031-88EA-6373-DAC7-2614672A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B0B8-7885-44EA-0312-D95BA6A6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B0C7-952F-65F5-AE72-DA2228CA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D467-A93A-45B3-C499-A4C2C42C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AB275-2DAE-B1BC-2276-E38205A91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53C0-7E07-92CE-BFC7-E6C3471D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9B6E1-59AB-E754-ACF7-059219F7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8971A-491E-D957-625A-0F5783D6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665C-71C6-1B24-FB6C-E4603A3B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B184D-EDC1-F463-8495-A1A2AEABF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44992-CD8E-409E-7D11-675D9448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7208-5E32-C43F-C2AF-0A2F2A04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982D9-B3E7-0F90-AAAF-D32A82A0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9EB45-66C1-5F89-0D5C-E384EB04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5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0B85A-5067-978D-A3D2-E134A0A4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B4AE-448D-ABB6-CC38-9FAF110C4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73FA-155C-F012-1343-CBD56DE7F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D70DF-5F30-1843-9E5E-E7485BBBB0A2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C361-D78E-D3D5-E5D3-80221E1CE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5BF8C-FE73-31B7-B975-D7473DDC9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08178-EC41-764B-B985-D79274F84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2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hyperlink" Target="https://github.com/DmitriyAlergant-T1A/BetterChatGPT-t1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4D07CF9-246B-6B5B-E6E4-5C25E6BD1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" y="2063300"/>
            <a:ext cx="1105930" cy="96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OpenAI Logo Icon - Download in Flat Style">
            <a:extLst>
              <a:ext uri="{FF2B5EF4-FFF2-40B4-BE49-F238E27FC236}">
                <a16:creationId xmlns:a16="http://schemas.microsoft.com/office/drawing/2014/main" id="{D93BEB40-384C-93B1-DE04-7721260C5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7" t="33690" r="1487" b="36898"/>
          <a:stretch/>
        </p:blipFill>
        <p:spPr bwMode="auto">
          <a:xfrm>
            <a:off x="9869471" y="1578280"/>
            <a:ext cx="2079453" cy="5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74A08E-A105-7905-E253-98BA02AC9A35}"/>
              </a:ext>
            </a:extLst>
          </p:cNvPr>
          <p:cNvCxnSpPr>
            <a:cxnSpLocks/>
            <a:stCxn id="54" idx="3"/>
            <a:endCxn id="1032" idx="1"/>
          </p:cNvCxnSpPr>
          <p:nvPr/>
        </p:nvCxnSpPr>
        <p:spPr>
          <a:xfrm>
            <a:off x="4871421" y="1866151"/>
            <a:ext cx="4998050" cy="1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Pricing - Key Vault | Microsoft Azure">
            <a:extLst>
              <a:ext uri="{FF2B5EF4-FFF2-40B4-BE49-F238E27FC236}">
                <a16:creationId xmlns:a16="http://schemas.microsoft.com/office/drawing/2014/main" id="{5D803595-75DD-B3ED-B376-90E75D780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9" t="-9525" r="23945" b="-10623"/>
          <a:stretch/>
        </p:blipFill>
        <p:spPr bwMode="auto">
          <a:xfrm>
            <a:off x="2867643" y="209545"/>
            <a:ext cx="771484" cy="8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0C3357-4A6B-6085-8765-6849E5E4C623}"/>
              </a:ext>
            </a:extLst>
          </p:cNvPr>
          <p:cNvCxnSpPr>
            <a:cxnSpLocks/>
            <a:stCxn id="1034" idx="2"/>
          </p:cNvCxnSpPr>
          <p:nvPr/>
        </p:nvCxnSpPr>
        <p:spPr>
          <a:xfrm>
            <a:off x="3253385" y="1102172"/>
            <a:ext cx="1" cy="650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61DC83-99B3-2DB2-EBA5-6D9749EC8433}"/>
              </a:ext>
            </a:extLst>
          </p:cNvPr>
          <p:cNvCxnSpPr>
            <a:cxnSpLocks/>
            <a:stCxn id="1049" idx="2"/>
            <a:endCxn id="20" idx="0"/>
          </p:cNvCxnSpPr>
          <p:nvPr/>
        </p:nvCxnSpPr>
        <p:spPr>
          <a:xfrm flipH="1">
            <a:off x="4564266" y="3350384"/>
            <a:ext cx="1" cy="783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FC262A-863D-F983-E5EC-E1D62A06404A}"/>
              </a:ext>
            </a:extLst>
          </p:cNvPr>
          <p:cNvSpPr txBox="1"/>
          <p:nvPr/>
        </p:nvSpPr>
        <p:spPr>
          <a:xfrm>
            <a:off x="0" y="1201689"/>
            <a:ext cx="130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UI App (</a:t>
            </a:r>
            <a:r>
              <a:rPr lang="en-US" b="1" dirty="0" err="1"/>
              <a:t>React.js</a:t>
            </a:r>
            <a:r>
              <a:rPr lang="en-US" b="1" dirty="0"/>
              <a:t>)</a:t>
            </a:r>
          </a:p>
        </p:txBody>
      </p:sp>
      <p:pic>
        <p:nvPicPr>
          <p:cNvPr id="1038" name="Picture 14" descr="What is Entra ID, Entra Domain Services, and Windows AD? - Ciraltos">
            <a:extLst>
              <a:ext uri="{FF2B5EF4-FFF2-40B4-BE49-F238E27FC236}">
                <a16:creationId xmlns:a16="http://schemas.microsoft.com/office/drawing/2014/main" id="{2BB163BC-895C-C43A-0954-429D0145B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094"/>
          <a:stretch/>
        </p:blipFill>
        <p:spPr bwMode="auto">
          <a:xfrm>
            <a:off x="1530314" y="152641"/>
            <a:ext cx="1002953" cy="99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D64CE7-56E1-F786-8E3C-23EC3B10721F}"/>
              </a:ext>
            </a:extLst>
          </p:cNvPr>
          <p:cNvCxnSpPr>
            <a:cxnSpLocks/>
            <a:endCxn id="1038" idx="2"/>
          </p:cNvCxnSpPr>
          <p:nvPr/>
        </p:nvCxnSpPr>
        <p:spPr>
          <a:xfrm flipH="1" flipV="1">
            <a:off x="2031791" y="1144297"/>
            <a:ext cx="1" cy="6119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20C33-1259-A7AC-E4E6-A1AFC4A65873}"/>
              </a:ext>
            </a:extLst>
          </p:cNvPr>
          <p:cNvSpPr txBox="1"/>
          <p:nvPr/>
        </p:nvSpPr>
        <p:spPr>
          <a:xfrm>
            <a:off x="2053024" y="3275288"/>
            <a:ext cx="261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Container App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AA47C-9D54-D5EC-AE95-5C0D1FD9E742}"/>
              </a:ext>
            </a:extLst>
          </p:cNvPr>
          <p:cNvSpPr txBox="1"/>
          <p:nvPr/>
        </p:nvSpPr>
        <p:spPr>
          <a:xfrm>
            <a:off x="371574" y="45909"/>
            <a:ext cx="18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Entra</a:t>
            </a:r>
            <a:r>
              <a:rPr lang="en-US" b="1" dirty="0"/>
              <a:t> 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A4B065-5441-3560-98A1-ACD2DEAFA1C9}"/>
              </a:ext>
            </a:extLst>
          </p:cNvPr>
          <p:cNvSpPr txBox="1"/>
          <p:nvPr/>
        </p:nvSpPr>
        <p:spPr>
          <a:xfrm>
            <a:off x="3284490" y="2325"/>
            <a:ext cx="132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Key Vault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93BDEA-82E6-BEF6-3B13-9C19FF35D387}"/>
              </a:ext>
            </a:extLst>
          </p:cNvPr>
          <p:cNvSpPr txBox="1"/>
          <p:nvPr/>
        </p:nvSpPr>
        <p:spPr>
          <a:xfrm>
            <a:off x="3216263" y="1167616"/>
            <a:ext cx="92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Secrets, API Keys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EFF60B-352A-95A2-2DBF-6DFB373CA563}"/>
              </a:ext>
            </a:extLst>
          </p:cNvPr>
          <p:cNvSpPr txBox="1"/>
          <p:nvPr/>
        </p:nvSpPr>
        <p:spPr>
          <a:xfrm>
            <a:off x="5538948" y="1600791"/>
            <a:ext cx="2136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Chat Completions API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6AF78A-7EAF-B304-889B-2EEFBE3B4950}"/>
              </a:ext>
            </a:extLst>
          </p:cNvPr>
          <p:cNvSpPr txBox="1"/>
          <p:nvPr/>
        </p:nvSpPr>
        <p:spPr>
          <a:xfrm>
            <a:off x="4541407" y="3534816"/>
            <a:ext cx="208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Request Logs </a:t>
            </a:r>
            <a:br>
              <a:rPr lang="en-US" sz="1200" dirty="0"/>
            </a:br>
            <a:r>
              <a:rPr lang="en-US" sz="1200" dirty="0"/>
              <a:t>(Technical Metadata Only)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4B1590-C14E-309A-8F14-7F46D68936A5}"/>
              </a:ext>
            </a:extLst>
          </p:cNvPr>
          <p:cNvSpPr txBox="1"/>
          <p:nvPr/>
        </p:nvSpPr>
        <p:spPr>
          <a:xfrm>
            <a:off x="1990211" y="1166268"/>
            <a:ext cx="1308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AAD SSO Authentication</a:t>
            </a:r>
          </a:p>
        </p:txBody>
      </p:sp>
      <p:pic>
        <p:nvPicPr>
          <p:cNvPr id="1040" name="Picture 16" descr="GitHub Logo and symbol, meaning, history, PNG, brand">
            <a:extLst>
              <a:ext uri="{FF2B5EF4-FFF2-40B4-BE49-F238E27FC236}">
                <a16:creationId xmlns:a16="http://schemas.microsoft.com/office/drawing/2014/main" id="{BD3B7561-C37B-43F1-E648-D94B7663B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49" b="-11973"/>
          <a:stretch/>
        </p:blipFill>
        <p:spPr bwMode="auto">
          <a:xfrm>
            <a:off x="1122333" y="5484799"/>
            <a:ext cx="1731285" cy="120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19143A-A959-5335-4D1C-4EB0CA2BA61B}"/>
              </a:ext>
            </a:extLst>
          </p:cNvPr>
          <p:cNvCxnSpPr>
            <a:cxnSpLocks/>
            <a:stCxn id="37" idx="0"/>
            <a:endCxn id="1047" idx="0"/>
          </p:cNvCxnSpPr>
          <p:nvPr/>
        </p:nvCxnSpPr>
        <p:spPr>
          <a:xfrm flipV="1">
            <a:off x="2007305" y="3318023"/>
            <a:ext cx="5766" cy="7954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7792BB-4E3D-62FA-C0C7-300A155FC69B}"/>
              </a:ext>
            </a:extLst>
          </p:cNvPr>
          <p:cNvCxnSpPr>
            <a:cxnSpLocks/>
            <a:stCxn id="1062" idx="3"/>
            <a:endCxn id="57" idx="1"/>
          </p:cNvCxnSpPr>
          <p:nvPr/>
        </p:nvCxnSpPr>
        <p:spPr>
          <a:xfrm>
            <a:off x="5101025" y="4615590"/>
            <a:ext cx="615602" cy="25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4A5992-99DF-DEB7-4E0B-40B1C02404EA}"/>
              </a:ext>
            </a:extLst>
          </p:cNvPr>
          <p:cNvSpPr txBox="1"/>
          <p:nvPr/>
        </p:nvSpPr>
        <p:spPr>
          <a:xfrm>
            <a:off x="1983692" y="5130620"/>
            <a:ext cx="181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CI/CD Deploy</a:t>
            </a:r>
            <a:br>
              <a:rPr lang="en-US" sz="1200" dirty="0"/>
            </a:br>
            <a:r>
              <a:rPr lang="en-US" sz="1200" dirty="0"/>
              <a:t>(Actions Workflow)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C16858-0B1E-8758-3279-25510458BD0C}"/>
              </a:ext>
            </a:extLst>
          </p:cNvPr>
          <p:cNvSpPr txBox="1"/>
          <p:nvPr/>
        </p:nvSpPr>
        <p:spPr>
          <a:xfrm>
            <a:off x="5716627" y="4387270"/>
            <a:ext cx="181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Kusto Querying</a:t>
            </a:r>
            <a:br>
              <a:rPr lang="en-US" sz="1200" b="1" dirty="0"/>
            </a:br>
            <a:r>
              <a:rPr lang="en-US" sz="1200" b="1" dirty="0"/>
              <a:t>of statistics (per user)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099EB20A-37A0-6E1A-89C5-B0715CED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471" y="2489490"/>
            <a:ext cx="2079453" cy="2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0A269C-A34B-A63C-B372-A42EEBAD68BF}"/>
              </a:ext>
            </a:extLst>
          </p:cNvPr>
          <p:cNvSpPr txBox="1"/>
          <p:nvPr/>
        </p:nvSpPr>
        <p:spPr>
          <a:xfrm>
            <a:off x="313348" y="3779601"/>
            <a:ext cx="170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docker Image</a:t>
            </a:r>
          </a:p>
        </p:txBody>
      </p:sp>
      <p:sp>
        <p:nvSpPr>
          <p:cNvPr id="44" name="TextBox 43">
            <a:hlinkClick r:id="rId9"/>
            <a:extLst>
              <a:ext uri="{FF2B5EF4-FFF2-40B4-BE49-F238E27FC236}">
                <a16:creationId xmlns:a16="http://schemas.microsoft.com/office/drawing/2014/main" id="{0BC872F0-F971-18C4-9CDF-7C7DC799D211}"/>
              </a:ext>
            </a:extLst>
          </p:cNvPr>
          <p:cNvSpPr txBox="1"/>
          <p:nvPr/>
        </p:nvSpPr>
        <p:spPr>
          <a:xfrm>
            <a:off x="2412553" y="5942381"/>
            <a:ext cx="6097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github.com</a:t>
            </a:r>
            <a:r>
              <a:rPr lang="en-US" sz="1000" dirty="0"/>
              <a:t>/DmitriyAlergant-T1A/BetterChatGPT-t1a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A4FACF-88FB-4D73-4E96-3E18884CE62D}"/>
              </a:ext>
            </a:extLst>
          </p:cNvPr>
          <p:cNvCxnSpPr>
            <a:cxnSpLocks/>
            <a:stCxn id="1040" idx="0"/>
            <a:endCxn id="1043" idx="3"/>
          </p:cNvCxnSpPr>
          <p:nvPr/>
        </p:nvCxnSpPr>
        <p:spPr>
          <a:xfrm flipV="1">
            <a:off x="1987976" y="5134703"/>
            <a:ext cx="0" cy="3500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AE2FB5-D45A-CF31-74E6-58334864645F}"/>
              </a:ext>
            </a:extLst>
          </p:cNvPr>
          <p:cNvCxnSpPr>
            <a:cxnSpLocks/>
            <a:stCxn id="55" idx="1"/>
            <a:endCxn id="9" idx="1"/>
          </p:cNvCxnSpPr>
          <p:nvPr/>
        </p:nvCxnSpPr>
        <p:spPr>
          <a:xfrm>
            <a:off x="4825765" y="2583600"/>
            <a:ext cx="5043706" cy="22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ow to send Azure's activity logs to Log Analytics Workspace? | by Kumar  Allamraju | Medium">
            <a:extLst>
              <a:ext uri="{FF2B5EF4-FFF2-40B4-BE49-F238E27FC236}">
                <a16:creationId xmlns:a16="http://schemas.microsoft.com/office/drawing/2014/main" id="{EABBA8ED-9B39-84DE-C20E-E470396B3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199" y="4133726"/>
            <a:ext cx="1364133" cy="11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266EE85-B5D1-C92A-9D59-1DDE8F7908B7}"/>
              </a:ext>
            </a:extLst>
          </p:cNvPr>
          <p:cNvSpPr/>
          <p:nvPr/>
        </p:nvSpPr>
        <p:spPr>
          <a:xfrm>
            <a:off x="1804948" y="1733779"/>
            <a:ext cx="3020754" cy="1584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C8898A-93D3-58C1-F48F-342DBBBF11DC}"/>
              </a:ext>
            </a:extLst>
          </p:cNvPr>
          <p:cNvSpPr/>
          <p:nvPr/>
        </p:nvSpPr>
        <p:spPr>
          <a:xfrm>
            <a:off x="2031790" y="2003525"/>
            <a:ext cx="2579042" cy="1081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A129306C-34AC-B5D6-CEFC-64909003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02" y="2615740"/>
            <a:ext cx="1266563" cy="34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Container Registry | Microsoft Azure Mono">
            <a:extLst>
              <a:ext uri="{FF2B5EF4-FFF2-40B4-BE49-F238E27FC236}">
                <a16:creationId xmlns:a16="http://schemas.microsoft.com/office/drawing/2014/main" id="{CDCFECE0-3C09-7ED0-6EAF-3DAE8DDF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62" y="4113484"/>
            <a:ext cx="991085" cy="8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DCD34C0-E9EA-D93B-097A-D7F2386A2261}"/>
              </a:ext>
            </a:extLst>
          </p:cNvPr>
          <p:cNvSpPr/>
          <p:nvPr/>
        </p:nvSpPr>
        <p:spPr>
          <a:xfrm>
            <a:off x="4825702" y="1843291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465EBF-F2D1-FE0E-3A8D-5433CA2847F2}"/>
              </a:ext>
            </a:extLst>
          </p:cNvPr>
          <p:cNvSpPr/>
          <p:nvPr/>
        </p:nvSpPr>
        <p:spPr>
          <a:xfrm>
            <a:off x="4825765" y="2560740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52405E-3FBF-BD35-2A53-7D4D4F769F10}"/>
              </a:ext>
            </a:extLst>
          </p:cNvPr>
          <p:cNvSpPr/>
          <p:nvPr/>
        </p:nvSpPr>
        <p:spPr>
          <a:xfrm>
            <a:off x="1969344" y="2896792"/>
            <a:ext cx="4571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zure Container Apps - Pricing | Microsoft Azure">
            <a:extLst>
              <a:ext uri="{FF2B5EF4-FFF2-40B4-BE49-F238E27FC236}">
                <a16:creationId xmlns:a16="http://schemas.microsoft.com/office/drawing/2014/main" id="{0A118580-7827-C2CD-B30D-894E5CB0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80" y="2743484"/>
            <a:ext cx="1231106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2472A-2DDE-08CA-5311-87C5657F39BC}"/>
              </a:ext>
            </a:extLst>
          </p:cNvPr>
          <p:cNvCxnSpPr>
            <a:cxnSpLocks/>
            <a:stCxn id="1028" idx="3"/>
            <a:endCxn id="36" idx="1"/>
          </p:cNvCxnSpPr>
          <p:nvPr/>
        </p:nvCxnSpPr>
        <p:spPr>
          <a:xfrm>
            <a:off x="1206618" y="2544139"/>
            <a:ext cx="825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60DF7740-DDB6-B1A9-0BE9-8AC8DFA8613E}"/>
              </a:ext>
            </a:extLst>
          </p:cNvPr>
          <p:cNvCxnSpPr>
            <a:cxnSpLocks/>
            <a:stCxn id="58" idx="1"/>
            <a:endCxn id="1028" idx="2"/>
          </p:cNvCxnSpPr>
          <p:nvPr/>
        </p:nvCxnSpPr>
        <p:spPr>
          <a:xfrm rot="10800000" flipV="1">
            <a:off x="653654" y="2919652"/>
            <a:ext cx="1315691" cy="105326"/>
          </a:xfrm>
          <a:prstGeom prst="bentConnector4">
            <a:avLst>
              <a:gd name="adj1" fmla="val 28986"/>
              <a:gd name="adj2" fmla="val 3170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A09D660-ECB8-CB63-632B-8B4F52DCC08D}"/>
              </a:ext>
            </a:extLst>
          </p:cNvPr>
          <p:cNvSpPr txBox="1"/>
          <p:nvPr/>
        </p:nvSpPr>
        <p:spPr>
          <a:xfrm>
            <a:off x="307156" y="4673038"/>
            <a:ext cx="168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Container Registry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D287C36-43E6-0B7C-FC8A-B9FF20F43692}"/>
              </a:ext>
            </a:extLst>
          </p:cNvPr>
          <p:cNvSpPr/>
          <p:nvPr/>
        </p:nvSpPr>
        <p:spPr>
          <a:xfrm>
            <a:off x="1990211" y="3318023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CF02F28-AF0D-012B-5E40-0D439811CC76}"/>
              </a:ext>
            </a:extLst>
          </p:cNvPr>
          <p:cNvSpPr/>
          <p:nvPr/>
        </p:nvSpPr>
        <p:spPr>
          <a:xfrm>
            <a:off x="4541407" y="3304665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044659B0-B8E0-7C5E-0B99-1F0C7B0C711A}"/>
              </a:ext>
            </a:extLst>
          </p:cNvPr>
          <p:cNvSpPr txBox="1"/>
          <p:nvPr/>
        </p:nvSpPr>
        <p:spPr>
          <a:xfrm>
            <a:off x="1198343" y="2212064"/>
            <a:ext cx="85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F5AC4BD5-4C2E-E62C-33D2-CC4B730B0AC1}"/>
              </a:ext>
            </a:extLst>
          </p:cNvPr>
          <p:cNvSpPr txBox="1"/>
          <p:nvPr/>
        </p:nvSpPr>
        <p:spPr>
          <a:xfrm>
            <a:off x="307156" y="3215879"/>
            <a:ext cx="221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static app serving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E1306DB-C9FD-EA4C-E4FE-E1FDC62D356C}"/>
              </a:ext>
            </a:extLst>
          </p:cNvPr>
          <p:cNvSpPr txBox="1"/>
          <p:nvPr/>
        </p:nvSpPr>
        <p:spPr>
          <a:xfrm>
            <a:off x="5562623" y="2322746"/>
            <a:ext cx="2136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Messages API</a:t>
            </a:r>
            <a:endParaRPr lang="en-US" sz="1200" dirty="0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11E45E97-BCB9-5801-77D7-CA7BEDD53453}"/>
              </a:ext>
            </a:extLst>
          </p:cNvPr>
          <p:cNvSpPr/>
          <p:nvPr/>
        </p:nvSpPr>
        <p:spPr>
          <a:xfrm>
            <a:off x="5055306" y="4588122"/>
            <a:ext cx="45719" cy="549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74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Dmitriy Alergant</dc:creator>
  <cp:lastModifiedBy>Dmitriy Alergant</cp:lastModifiedBy>
  <cp:revision>6</cp:revision>
  <dcterms:created xsi:type="dcterms:W3CDTF">2024-03-13T20:11:50Z</dcterms:created>
  <dcterms:modified xsi:type="dcterms:W3CDTF">2024-04-06T02:27:34Z</dcterms:modified>
</cp:coreProperties>
</file>