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BigWallet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Catchy slogan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Description - A application that can help a user save money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 for development? Trouble saving because you </a:t>
            </a:r>
            <a:r>
              <a:rPr lang="en"/>
              <a:t>can't</a:t>
            </a:r>
            <a:r>
              <a:rPr lang="en"/>
              <a:t> keep track of the money you save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to be able to save money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be able to keep track of what I spend my mon</a:t>
            </a:r>
            <a:r>
              <a:rPr lang="en" sz="1200">
                <a:solidFill>
                  <a:srgbClr val="666666"/>
                </a:solidFill>
              </a:rPr>
              <a:t>ey on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SO THAT I can organize my budgets more efficient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ly</a:t>
            </a:r>
            <a:endParaRPr sz="12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Breakdown of tasks and roles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13" y="1695100"/>
            <a:ext cx="6355422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