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9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2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1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AB5C-A8B7-4CB5-B4A5-194C384DCA2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E384-517D-48DB-B072-654BE80B5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Ресторан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Этот код реализует телеграм-бота, который помогает пользователю заказать еду в ресторане. Бот может обрабатывать несколько команд, например, заказать завтрак, обед или ужин. Он также предоставляет информацию о спецпредложениях и позволяет пользователю добавлять блюда в заказ.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" y="5349875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Боровков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бот ресторана обладает следующими основными функциями: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Заказ еды онлайн: вы можете выбрать блюда и напитки из указанного меню, указать количество порций и оформить заказ прямо через чат с ботом.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Оплата заказа: через нашего бота вы можете оплатить заказ онлайн, используя различные способы оплаты, что сделает процесс заказа еще более удобным или наличными при получении курьером.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Так же к некоторым блюдам прилагается бонус в виде подарка или скидки.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67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2" t="35389" r="25277" b="36884"/>
          <a:stretch/>
        </p:blipFill>
        <p:spPr>
          <a:xfrm>
            <a:off x="421461" y="130628"/>
            <a:ext cx="11427455" cy="2654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461" y="3291840"/>
            <a:ext cx="11427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KeyboardButton </a:t>
            </a:r>
            <a:r>
              <a:rPr lang="ru-RU" sz="2800" dirty="0" smtClean="0"/>
              <a:t>помогает сделать много функциональные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 удобные кнопки для выбора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19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26" y="231956"/>
            <a:ext cx="10515600" cy="10612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 же он выводит цену одного или выбранных вами блюд.</a:t>
            </a:r>
          </a:p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en-US" dirty="0" smtClean="0"/>
              <a:t>sum</a:t>
            </a:r>
            <a:r>
              <a:rPr lang="ru-RU" dirty="0" smtClean="0"/>
              <a:t> и некоторых вычислений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973" t="52313" r="33953" b="26374"/>
          <a:stretch/>
        </p:blipFill>
        <p:spPr>
          <a:xfrm>
            <a:off x="864326" y="1632858"/>
            <a:ext cx="10515600" cy="2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61610" y="587829"/>
            <a:ext cx="4992189" cy="5589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Этот код поможет ресторану автоматизировать процесс приема заказов и улучшить обслуживание клиентов. Благодаря мессенджеру Telegram пользователи смогут быстро и удобно оформить заказ питания.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дальнейшем я сделаю время доставки и её выбор</a:t>
            </a:r>
            <a:r>
              <a:rPr lang="en-US" dirty="0" smtClean="0"/>
              <a:t>, </a:t>
            </a:r>
            <a:r>
              <a:rPr lang="ru-RU" dirty="0" smtClean="0"/>
              <a:t>книгу отзывов</a:t>
            </a:r>
            <a:r>
              <a:rPr lang="en-US" dirty="0" smtClean="0"/>
              <a:t>,</a:t>
            </a:r>
            <a:r>
              <a:rPr lang="ru-RU" dirty="0" smtClean="0"/>
              <a:t> фотографии блюд и напитков для каждой категории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622" t="7238" r="35658" b="37904"/>
          <a:stretch/>
        </p:blipFill>
        <p:spPr>
          <a:xfrm>
            <a:off x="838200" y="587829"/>
            <a:ext cx="5181596" cy="55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Ресторан бот</vt:lpstr>
      <vt:lpstr>Мой бот ресторана обладает следующими основными функциями: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Ресторан бот</dc:title>
  <dc:creator>Учетная запись Майкрософт</dc:creator>
  <cp:lastModifiedBy>Учетная запись Майкрософт</cp:lastModifiedBy>
  <cp:revision>5</cp:revision>
  <dcterms:created xsi:type="dcterms:W3CDTF">2024-03-26T07:47:25Z</dcterms:created>
  <dcterms:modified xsi:type="dcterms:W3CDTF">2024-04-26T08:45:04Z</dcterms:modified>
</cp:coreProperties>
</file>