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4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62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5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4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5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5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9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A313-B776-4FBA-B5AD-33FC33BC1EC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2F7D-C051-4751-9172-C78105D4A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8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3073"/>
            <a:ext cx="9144000" cy="1698474"/>
          </a:xfrm>
        </p:spPr>
        <p:txBody>
          <a:bodyPr>
            <a:normAutofit/>
          </a:bodyPr>
          <a:lstStyle/>
          <a:p>
            <a:r>
              <a:rPr lang="en-US" dirty="0" smtClean="0"/>
              <a:t>Rocket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Задачи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2817034"/>
            <a:ext cx="10058400" cy="1655762"/>
          </a:xfrm>
        </p:spPr>
        <p:txBody>
          <a:bodyPr/>
          <a:lstStyle/>
          <a:p>
            <a:pPr algn="l"/>
            <a:r>
              <a:rPr lang="ru-RU" dirty="0" smtClean="0"/>
              <a:t>Я поставил себе задачу, сделать игру на основе фильма</a:t>
            </a:r>
            <a:r>
              <a:rPr lang="en-US" dirty="0" smtClean="0"/>
              <a:t> ‘</a:t>
            </a:r>
            <a:r>
              <a:rPr lang="ru-RU" dirty="0" smtClean="0"/>
              <a:t>Звёздные войны</a:t>
            </a:r>
            <a:r>
              <a:rPr lang="en-US" dirty="0" smtClean="0"/>
              <a:t>’</a:t>
            </a:r>
            <a:r>
              <a:rPr lang="ru-RU" dirty="0" smtClean="0"/>
              <a:t>.</a:t>
            </a:r>
          </a:p>
          <a:p>
            <a:pPr algn="l"/>
            <a:r>
              <a:rPr lang="ru-RU" dirty="0" smtClean="0"/>
              <a:t>Игру придумал в стиле летающего корабля который должен облетать метеориты и чёрные дыры, чтобы выжить.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94"/>
          </a:xfrm>
        </p:spPr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8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разнообразия игры я добавил</a:t>
            </a:r>
            <a:r>
              <a:rPr lang="en-US" sz="2000" dirty="0" smtClean="0"/>
              <a:t> </a:t>
            </a:r>
            <a:r>
              <a:rPr lang="ru-RU" sz="2000" dirty="0" smtClean="0"/>
              <a:t>счет, который добавляет числа при прохождении метеорита.</a:t>
            </a:r>
          </a:p>
          <a:p>
            <a:pPr marL="0" indent="0">
              <a:buNone/>
            </a:pPr>
            <a:r>
              <a:rPr lang="ru-RU" sz="2000" dirty="0" smtClean="0"/>
              <a:t>При входе в игру нас встречает меню, которое начинает игру при нажатии на </a:t>
            </a:r>
            <a:r>
              <a:rPr lang="en-US" sz="2000" dirty="0" smtClean="0"/>
              <a:t>Space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При проигрыше вылезет меню с двумя разными кнопками(</a:t>
            </a:r>
            <a:r>
              <a:rPr lang="en-US" sz="2000" dirty="0" smtClean="0"/>
              <a:t>Space </a:t>
            </a:r>
            <a:r>
              <a:rPr lang="ru-RU" sz="2000" dirty="0" smtClean="0"/>
              <a:t>– начать заново. </a:t>
            </a:r>
            <a:r>
              <a:rPr lang="en-US" sz="2000" dirty="0" smtClean="0"/>
              <a:t>Esc </a:t>
            </a:r>
            <a:r>
              <a:rPr lang="ru-RU" sz="2000" dirty="0" smtClean="0"/>
              <a:t>– выход из игры)</a:t>
            </a:r>
            <a:endParaRPr lang="ru-RU" sz="2000" dirty="0"/>
          </a:p>
        </p:txBody>
      </p:sp>
      <p:pic>
        <p:nvPicPr>
          <p:cNvPr id="4" name="Рисунок 3" descr="C:\Users\User\AppData\Local\Microsoft\Windows\INetCache\Content.Word\Снимок экрана (38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7" t="2161" r="27930" b="5682"/>
          <a:stretch/>
        </p:blipFill>
        <p:spPr bwMode="auto">
          <a:xfrm>
            <a:off x="7349707" y="681487"/>
            <a:ext cx="4288766" cy="51331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285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69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Проходя через огромный путь в моём обучении, я сделал свою первую игру, которая по своему мне нравиться.</a:t>
            </a:r>
          </a:p>
          <a:p>
            <a:pPr marL="0" indent="0">
              <a:buNone/>
            </a:pPr>
            <a:r>
              <a:rPr lang="ru-RU" dirty="0" smtClean="0"/>
              <a:t>Я открыл для себя много нового и научился делать самую базовую игру.</a:t>
            </a:r>
            <a:endParaRPr lang="ru-RU" dirty="0"/>
          </a:p>
        </p:txBody>
      </p:sp>
      <p:pic>
        <p:nvPicPr>
          <p:cNvPr id="1027" name="Picture 3" descr="Снимок экрана (3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1988" r="28090" b="5397"/>
          <a:stretch>
            <a:fillRect/>
          </a:stretch>
        </p:blipFill>
        <p:spPr bwMode="auto">
          <a:xfrm>
            <a:off x="6677574" y="277408"/>
            <a:ext cx="5209626" cy="624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518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117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Rocket Задачи</vt:lpstr>
      <vt:lpstr>Визуализация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Задачи</dc:title>
  <dc:creator>user</dc:creator>
  <cp:lastModifiedBy>user</cp:lastModifiedBy>
  <cp:revision>4</cp:revision>
  <dcterms:created xsi:type="dcterms:W3CDTF">2024-01-23T09:56:06Z</dcterms:created>
  <dcterms:modified xsi:type="dcterms:W3CDTF">2024-01-23T10:26:27Z</dcterms:modified>
</cp:coreProperties>
</file>