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1C795-4A8B-4701-8907-5D3B1813137D}" type="datetimeFigureOut">
              <a:rPr lang="ru-RU" smtClean="0"/>
              <a:t>21.10.2024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04780-400D-4204-B043-5F4BB5C79F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81117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1C795-4A8B-4701-8907-5D3B1813137D}" type="datetimeFigureOut">
              <a:rPr lang="ru-RU" smtClean="0"/>
              <a:t>21.10.2024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04780-400D-4204-B043-5F4BB5C79F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3330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1C795-4A8B-4701-8907-5D3B1813137D}" type="datetimeFigureOut">
              <a:rPr lang="ru-RU" smtClean="0"/>
              <a:t>21.10.2024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04780-400D-4204-B043-5F4BB5C79F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3905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1C795-4A8B-4701-8907-5D3B1813137D}" type="datetimeFigureOut">
              <a:rPr lang="ru-RU" smtClean="0"/>
              <a:t>21.10.2024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04780-400D-4204-B043-5F4BB5C79F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7466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1C795-4A8B-4701-8907-5D3B1813137D}" type="datetimeFigureOut">
              <a:rPr lang="ru-RU" smtClean="0"/>
              <a:t>21.10.2024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04780-400D-4204-B043-5F4BB5C79F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5342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1C795-4A8B-4701-8907-5D3B1813137D}" type="datetimeFigureOut">
              <a:rPr lang="ru-RU" smtClean="0"/>
              <a:t>21.10.2024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04780-400D-4204-B043-5F4BB5C79F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8342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1C795-4A8B-4701-8907-5D3B1813137D}" type="datetimeFigureOut">
              <a:rPr lang="ru-RU" smtClean="0"/>
              <a:t>21.10.2024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04780-400D-4204-B043-5F4BB5C79F5A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945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1C795-4A8B-4701-8907-5D3B1813137D}" type="datetimeFigureOut">
              <a:rPr lang="ru-RU" smtClean="0"/>
              <a:t>21.10.2024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04780-400D-4204-B043-5F4BB5C79F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0041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1C795-4A8B-4701-8907-5D3B1813137D}" type="datetimeFigureOut">
              <a:rPr lang="ru-RU" smtClean="0"/>
              <a:t>21.10.2024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04780-400D-4204-B043-5F4BB5C79F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2720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1C795-4A8B-4701-8907-5D3B1813137D}" type="datetimeFigureOut">
              <a:rPr lang="ru-RU" smtClean="0"/>
              <a:t>21.10.2024</a:t>
            </a:fld>
            <a:endParaRPr lang="ru-RU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ru-RU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04780-400D-4204-B043-5F4BB5C79F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0209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70D1C795-4A8B-4701-8907-5D3B1813137D}" type="datetimeFigureOut">
              <a:rPr lang="ru-RU" smtClean="0"/>
              <a:t>21.10.2024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04780-400D-4204-B043-5F4BB5C79F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7990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70D1C795-4A8B-4701-8907-5D3B1813137D}" type="datetimeFigureOut">
              <a:rPr lang="ru-RU" smtClean="0"/>
              <a:t>21.10.2024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FE304780-400D-4204-B043-5F4BB5C79F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5490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635968" y="2363334"/>
            <a:ext cx="9144000" cy="2387600"/>
          </a:xfrm>
        </p:spPr>
        <p:txBody>
          <a:bodyPr>
            <a:normAutofit/>
          </a:bodyPr>
          <a:lstStyle/>
          <a:p>
            <a:r>
              <a:rPr lang="ru-RU" b="1" dirty="0"/>
              <a:t> </a:t>
            </a:r>
            <a:r>
              <a:rPr lang="ru-RU" b="1" dirty="0" smtClean="0"/>
              <a:t>5 эндемичных </a:t>
            </a:r>
            <a:r>
              <a:rPr lang="ru-RU" b="1" dirty="0"/>
              <a:t>видов животных, без которых Байкал — не </a:t>
            </a:r>
            <a:r>
              <a:rPr lang="ru-RU" b="1" dirty="0" smtClean="0"/>
              <a:t>Байкал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85033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0383" y="964692"/>
            <a:ext cx="10291665" cy="1188720"/>
          </a:xfrm>
        </p:spPr>
        <p:txBody>
          <a:bodyPr/>
          <a:lstStyle/>
          <a:p>
            <a:r>
              <a:rPr lang="ru-RU" dirty="0" smtClean="0"/>
              <a:t>Байкальская нерпа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70383" y="2638044"/>
            <a:ext cx="4786605" cy="3101983"/>
          </a:xfrm>
        </p:spPr>
        <p:txBody>
          <a:bodyPr/>
          <a:lstStyle/>
          <a:p>
            <a:pPr marL="0" indent="0" algn="just">
              <a:buNone/>
            </a:pPr>
            <a:r>
              <a:rPr lang="ru-RU" dirty="0"/>
              <a:t>Байкальская нерпа — единственное эндемичное млекопитающее Байкала. Этот вид из семейства настоящих тюленей находится на вершине пищевой цепочки озера, поскольку является самым крупным хищником, обитающим в водах Байкала.</a:t>
            </a:r>
            <a:endParaRPr lang="ru-RU" dirty="0"/>
          </a:p>
        </p:txBody>
      </p:sp>
      <p:pic>
        <p:nvPicPr>
          <p:cNvPr id="1026" name="Picture 2" descr="Picture backgroun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0719" y="2638044"/>
            <a:ext cx="4581329" cy="305422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5026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17037" y="964692"/>
            <a:ext cx="10328987" cy="1188720"/>
          </a:xfrm>
        </p:spPr>
        <p:txBody>
          <a:bodyPr/>
          <a:lstStyle/>
          <a:p>
            <a:r>
              <a:rPr lang="ru-RU" dirty="0" smtClean="0"/>
              <a:t>Байкальский омуль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17037" y="2712689"/>
            <a:ext cx="5523722" cy="3101983"/>
          </a:xfrm>
        </p:spPr>
        <p:txBody>
          <a:bodyPr/>
          <a:lstStyle/>
          <a:p>
            <a:pPr marL="0" indent="0" algn="just">
              <a:buNone/>
            </a:pPr>
            <a:r>
              <a:rPr lang="ru-RU" dirty="0"/>
              <a:t>Обитающего в Байкале омуля, справедливо называют царской рыбой, живым символом озера. В среднем взрослые особи байкальского омуля весят менее килограмма, однако порой рыбакам попадаются и более крупные экземпляры. Питаются омули насекомыми, мелкими ракообразными, моллюсками.</a:t>
            </a:r>
            <a:endParaRPr lang="ru-RU" dirty="0"/>
          </a:p>
        </p:txBody>
      </p:sp>
      <p:pic>
        <p:nvPicPr>
          <p:cNvPr id="2050" name="Picture 2" descr="Picture backgroun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5322" y="2712689"/>
            <a:ext cx="4450702" cy="288924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5635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95739" y="964692"/>
            <a:ext cx="10431624" cy="1188720"/>
          </a:xfrm>
        </p:spPr>
        <p:txBody>
          <a:bodyPr/>
          <a:lstStyle/>
          <a:p>
            <a:r>
              <a:rPr lang="ru-RU" dirty="0" smtClean="0"/>
              <a:t>Голомянки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95739" y="2740680"/>
            <a:ext cx="5234473" cy="3101983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ru-RU" dirty="0"/>
              <a:t>Пожалуй, самыми необычными рыбами Байкала следует признать два вида голомянок: большую </a:t>
            </a:r>
            <a:r>
              <a:rPr lang="ru-RU" dirty="0" smtClean="0"/>
              <a:t>и </a:t>
            </a:r>
            <a:r>
              <a:rPr lang="ru-RU" dirty="0"/>
              <a:t>малую </a:t>
            </a:r>
            <a:r>
              <a:rPr lang="ru-RU" dirty="0" smtClean="0"/>
              <a:t>. </a:t>
            </a:r>
            <a:r>
              <a:rPr lang="ru-RU" dirty="0"/>
              <a:t>Они лишены чешуи, плавательного пузыря, их кости очень легкие и пористые, а полупрозрачные тела состоят  из жира более чем на 40%. Благодаря этому голомянки легко и непринужденно плавают на большой глубине во мраке и холоде — ученые встречали их на глубинах свыше 1000 метров. Впрочем, весной голомянки поднимаются поближе к поверхности Байкала.</a:t>
            </a:r>
            <a:endParaRPr lang="ru-RU" dirty="0"/>
          </a:p>
        </p:txBody>
      </p:sp>
      <p:pic>
        <p:nvPicPr>
          <p:cNvPr id="3074" name="Picture 2" descr="Picture backgroun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3766" y="3132565"/>
            <a:ext cx="4783597" cy="235383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5507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0383" y="964692"/>
            <a:ext cx="10356979" cy="1188720"/>
          </a:xfrm>
        </p:spPr>
        <p:txBody>
          <a:bodyPr/>
          <a:lstStyle/>
          <a:p>
            <a:r>
              <a:rPr lang="ru-RU" dirty="0" smtClean="0"/>
              <a:t>Байкальская </a:t>
            </a:r>
            <a:r>
              <a:rPr lang="ru-RU" dirty="0" err="1" smtClean="0"/>
              <a:t>эпишура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63689" y="2796664"/>
            <a:ext cx="4282752" cy="310198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/>
              <a:t>Рачок </a:t>
            </a:r>
            <a:r>
              <a:rPr lang="ru-RU" dirty="0" err="1"/>
              <a:t>эпишура</a:t>
            </a:r>
            <a:r>
              <a:rPr lang="ru-RU" dirty="0"/>
              <a:t> размером около 1,5 миллиметра входит в число самых важных для экосистемы эндемиков Байкала. По некоторым подсчетам, на долю </a:t>
            </a:r>
            <a:r>
              <a:rPr lang="ru-RU" dirty="0" err="1"/>
              <a:t>эпишур</a:t>
            </a:r>
            <a:r>
              <a:rPr lang="ru-RU" dirty="0"/>
              <a:t> приходится порядка 70-90% биомассы озера.</a:t>
            </a:r>
            <a:endParaRPr lang="ru-RU" dirty="0"/>
          </a:p>
        </p:txBody>
      </p:sp>
      <p:pic>
        <p:nvPicPr>
          <p:cNvPr id="4098" name="Picture 2" descr="Picture backgroun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5616" y="2591391"/>
            <a:ext cx="4901746" cy="317847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4340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95739" y="964692"/>
            <a:ext cx="10328988" cy="1188720"/>
          </a:xfrm>
        </p:spPr>
        <p:txBody>
          <a:bodyPr/>
          <a:lstStyle/>
          <a:p>
            <a:r>
              <a:rPr lang="ru-RU" dirty="0" smtClean="0"/>
              <a:t>Байкальские губки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64809" y="2908631"/>
            <a:ext cx="4290963" cy="310198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/>
              <a:t>Г</a:t>
            </a:r>
            <a:r>
              <a:rPr lang="ru-RU" dirty="0" smtClean="0"/>
              <a:t>убки </a:t>
            </a:r>
            <a:r>
              <a:rPr lang="ru-RU" dirty="0" err="1"/>
              <a:t>любомирскииды</a:t>
            </a:r>
            <a:r>
              <a:rPr lang="ru-RU" dirty="0"/>
              <a:t>, которых в Байкале насчитывается 16 видов, ведут прикрепленный образ жизни. На первый взгляд, они вообще похожи на кораллы или какие-то диковинные растения, но на деле это многоклеточные животные.</a:t>
            </a:r>
            <a:endParaRPr lang="ru-RU" dirty="0"/>
          </a:p>
        </p:txBody>
      </p:sp>
      <p:pic>
        <p:nvPicPr>
          <p:cNvPr id="5122" name="Picture 2" descr="Picture backgroun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8873" y="2649401"/>
            <a:ext cx="4814596" cy="318967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9185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TM10001115[[fn=Посылка]]</Template>
  <TotalTime>14</TotalTime>
  <Words>241</Words>
  <Application>Microsoft Office PowerPoint</Application>
  <PresentationFormat>Широкоэкранный</PresentationFormat>
  <Paragraphs>11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Corbel</vt:lpstr>
      <vt:lpstr>Gill Sans MT</vt:lpstr>
      <vt:lpstr>Parcel</vt:lpstr>
      <vt:lpstr> 5 эндемичных видов животных, без которых Байкал — не Байкал</vt:lpstr>
      <vt:lpstr>Байкальская нерпа</vt:lpstr>
      <vt:lpstr>Байкальский омуль</vt:lpstr>
      <vt:lpstr>Голомянки</vt:lpstr>
      <vt:lpstr>Байкальская эпишура</vt:lpstr>
      <vt:lpstr>Байкальские губки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 5 эндемичных видов животных, без которых Байкал — не Байкал</dc:title>
  <dc:creator>1</dc:creator>
  <cp:lastModifiedBy>1</cp:lastModifiedBy>
  <cp:revision>2</cp:revision>
  <dcterms:created xsi:type="dcterms:W3CDTF">2024-10-21T11:15:44Z</dcterms:created>
  <dcterms:modified xsi:type="dcterms:W3CDTF">2024-10-21T11:30:30Z</dcterms:modified>
</cp:coreProperties>
</file>