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35" d="100"/>
          <a:sy n="135" d="100"/>
        </p:scale>
        <p:origin x="2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6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1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8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6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61FC4-220A-CF4F-A7FB-DACDD16C166B}" type="datetimeFigureOut">
              <a:rPr lang="ru-RU" smtClean="0"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7D5F-CA3B-2645-A09E-827B6A5CB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3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4274" y="269607"/>
            <a:ext cx="9144000" cy="55232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ВТБ/Семейный круг</a:t>
            </a:r>
            <a:endParaRPr lang="ru-RU" sz="3600" dirty="0"/>
          </a:p>
        </p:txBody>
      </p:sp>
      <p:sp>
        <p:nvSpPr>
          <p:cNvPr id="6" name="Овал 5"/>
          <p:cNvSpPr/>
          <p:nvPr/>
        </p:nvSpPr>
        <p:spPr>
          <a:xfrm>
            <a:off x="863027" y="1077716"/>
            <a:ext cx="4438437" cy="443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16449" y="1077716"/>
            <a:ext cx="1582220" cy="158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/>
              <a:t>Сын</a:t>
            </a:r>
            <a:endParaRPr lang="ru-RU" sz="4000" b="1" dirty="0"/>
          </a:p>
        </p:txBody>
      </p:sp>
      <p:sp>
        <p:nvSpPr>
          <p:cNvPr id="9" name="Овал 8"/>
          <p:cNvSpPr/>
          <p:nvPr/>
        </p:nvSpPr>
        <p:spPr>
          <a:xfrm>
            <a:off x="4200416" y="2150191"/>
            <a:ext cx="1582220" cy="1582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Мама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337387" y="4045237"/>
            <a:ext cx="1582220" cy="1582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Папа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16449" y="5944885"/>
            <a:ext cx="559085" cy="55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535" y="6039761"/>
            <a:ext cx="14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 ВТБ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2678988" y="5944885"/>
            <a:ext cx="559085" cy="559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7387" y="5883240"/>
            <a:ext cx="436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 другого банка или человек получающий </a:t>
            </a:r>
            <a:r>
              <a:rPr lang="ru-RU" smtClean="0"/>
              <a:t>пенсию напрямую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645665" y="1086920"/>
            <a:ext cx="4438437" cy="443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399087" y="1086920"/>
            <a:ext cx="1582220" cy="158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/>
              <a:t>Сын</a:t>
            </a:r>
            <a:endParaRPr lang="ru-RU" sz="4000" b="1" dirty="0"/>
          </a:p>
        </p:txBody>
      </p:sp>
      <p:sp>
        <p:nvSpPr>
          <p:cNvPr id="17" name="Овал 16"/>
          <p:cNvSpPr/>
          <p:nvPr/>
        </p:nvSpPr>
        <p:spPr>
          <a:xfrm>
            <a:off x="9633733" y="1198224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Мама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9120025" y="4054441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Папа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5691023" y="3280882"/>
            <a:ext cx="676381" cy="1510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ашивка 22"/>
          <p:cNvSpPr/>
          <p:nvPr/>
        </p:nvSpPr>
        <p:spPr>
          <a:xfrm rot="3834876">
            <a:off x="4783445" y="1867866"/>
            <a:ext cx="272324" cy="3226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Нашивка 23"/>
          <p:cNvSpPr/>
          <p:nvPr/>
        </p:nvSpPr>
        <p:spPr>
          <a:xfrm rot="20242415">
            <a:off x="3388978" y="5337052"/>
            <a:ext cx="272324" cy="3226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4274" y="269607"/>
            <a:ext cx="9144000" cy="55232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ВТБ/Семейный круг</a:t>
            </a:r>
            <a:endParaRPr lang="ru-RU" sz="3600" dirty="0"/>
          </a:p>
        </p:txBody>
      </p:sp>
      <p:sp>
        <p:nvSpPr>
          <p:cNvPr id="11" name="Овал 10"/>
          <p:cNvSpPr/>
          <p:nvPr/>
        </p:nvSpPr>
        <p:spPr>
          <a:xfrm>
            <a:off x="616449" y="5944885"/>
            <a:ext cx="559085" cy="55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535" y="6039761"/>
            <a:ext cx="14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 ВТБ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2678988" y="5944885"/>
            <a:ext cx="559085" cy="559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7387" y="5883240"/>
            <a:ext cx="436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 другого банка или человек получающий </a:t>
            </a:r>
            <a:r>
              <a:rPr lang="ru-RU" smtClean="0"/>
              <a:t>пенсию напрямую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763713" y="916809"/>
            <a:ext cx="4438437" cy="443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16449" y="1100032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Мама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5691023" y="3280882"/>
            <a:ext cx="676381" cy="1510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3238073" y="4115284"/>
            <a:ext cx="1582220" cy="1582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smtClean="0">
                <a:solidFill>
                  <a:schemeClr val="accent1"/>
                </a:solidFill>
              </a:rPr>
              <a:t>Тетя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3751781" y="1195926"/>
            <a:ext cx="1582220" cy="1582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/>
                </a:solidFill>
              </a:rPr>
              <a:t>Подруга1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899096" y="1069313"/>
            <a:ext cx="4438437" cy="443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751832" y="1252536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Мама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9373456" y="4267788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Тетя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887164" y="1348430"/>
            <a:ext cx="1582220" cy="15822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Подруга1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Нашивка 27"/>
          <p:cNvSpPr/>
          <p:nvPr/>
        </p:nvSpPr>
        <p:spPr>
          <a:xfrm rot="2221414">
            <a:off x="3935450" y="1034586"/>
            <a:ext cx="272324" cy="3226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Нашивка 28"/>
          <p:cNvSpPr/>
          <p:nvPr/>
        </p:nvSpPr>
        <p:spPr>
          <a:xfrm rot="20054439">
            <a:off x="3101911" y="5185197"/>
            <a:ext cx="272324" cy="3226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Нашивка 29"/>
          <p:cNvSpPr/>
          <p:nvPr/>
        </p:nvSpPr>
        <p:spPr>
          <a:xfrm rot="8320015">
            <a:off x="4668084" y="4261454"/>
            <a:ext cx="272324" cy="3226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0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4274" y="269607"/>
            <a:ext cx="9144000" cy="55232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ВТБ/Семейный круг</a:t>
            </a:r>
            <a:endParaRPr lang="ru-RU" sz="3600" dirty="0"/>
          </a:p>
        </p:txBody>
      </p:sp>
      <p:sp>
        <p:nvSpPr>
          <p:cNvPr id="11" name="Овал 10"/>
          <p:cNvSpPr/>
          <p:nvPr/>
        </p:nvSpPr>
        <p:spPr>
          <a:xfrm>
            <a:off x="616449" y="5944885"/>
            <a:ext cx="559085" cy="559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535" y="6039761"/>
            <a:ext cx="14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 ВТБ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5964614" y="1772514"/>
            <a:ext cx="5130536" cy="3104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868836" y="1981802"/>
            <a:ext cx="4669865" cy="4083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022466" y="3196253"/>
            <a:ext cx="1184951" cy="118495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Мама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843877" y="4551786"/>
            <a:ext cx="1275710" cy="1275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Тетя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53853" y="2623782"/>
            <a:ext cx="1637450" cy="16374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Подруга1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534274" y="2526316"/>
            <a:ext cx="1057438" cy="1057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Сын</a:t>
            </a:r>
            <a:endParaRPr lang="ru-RU" b="1" dirty="0"/>
          </a:p>
        </p:txBody>
      </p:sp>
      <p:sp>
        <p:nvSpPr>
          <p:cNvPr id="21" name="Овал 20"/>
          <p:cNvSpPr/>
          <p:nvPr/>
        </p:nvSpPr>
        <p:spPr>
          <a:xfrm>
            <a:off x="1456085" y="3973873"/>
            <a:ext cx="1066100" cy="10661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Папа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994513" y="2027221"/>
            <a:ext cx="1057438" cy="1057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Сын2</a:t>
            </a:r>
            <a:endParaRPr lang="ru-RU" b="1" dirty="0"/>
          </a:p>
        </p:txBody>
      </p:sp>
      <p:sp>
        <p:nvSpPr>
          <p:cNvPr id="29" name="Овал 28"/>
          <p:cNvSpPr/>
          <p:nvPr/>
        </p:nvSpPr>
        <p:spPr>
          <a:xfrm>
            <a:off x="8836119" y="3309853"/>
            <a:ext cx="1374225" cy="137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Сестра2</a:t>
            </a:r>
            <a:endParaRPr lang="ru-RU" b="1" dirty="0"/>
          </a:p>
        </p:txBody>
      </p:sp>
      <p:sp>
        <p:nvSpPr>
          <p:cNvPr id="30" name="Овал 29"/>
          <p:cNvSpPr/>
          <p:nvPr/>
        </p:nvSpPr>
        <p:spPr>
          <a:xfrm>
            <a:off x="1100212" y="1704911"/>
            <a:ext cx="4438437" cy="4083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87981" y="924673"/>
            <a:ext cx="11419767" cy="557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38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Macintosh PowerPoint</Application>
  <PresentationFormat>Широкоэкранный</PresentationFormat>
  <Paragraphs>27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Тема Office</vt:lpstr>
      <vt:lpstr>ВТБ/Семейный круг</vt:lpstr>
      <vt:lpstr>ВТБ/Семейный круг</vt:lpstr>
      <vt:lpstr>ВТБ/Семейный круг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ВТБ/Семейный круг</dc:title>
  <dc:creator>Nikiforov Vadim</dc:creator>
  <cp:lastModifiedBy>Nikiforov Vadim</cp:lastModifiedBy>
  <cp:revision>5</cp:revision>
  <dcterms:created xsi:type="dcterms:W3CDTF">2021-09-04T06:32:55Z</dcterms:created>
  <dcterms:modified xsi:type="dcterms:W3CDTF">2021-09-04T07:08:51Z</dcterms:modified>
</cp:coreProperties>
</file>