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  <p:sldId id="271" r:id="rId18"/>
    <p:sldId id="277" r:id="rId19"/>
    <p:sldId id="278" r:id="rId20"/>
    <p:sldId id="276" r:id="rId21"/>
    <p:sldId id="27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78BA9-B964-4238-80CC-5ED4C0E836B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2EC94B-6667-403E-802B-1CC64EFD22F4}">
      <dgm:prSet phldrT="[Текст]"/>
      <dgm:spPr/>
      <dgm:t>
        <a:bodyPr/>
        <a:lstStyle/>
        <a:p>
          <a:r>
            <a:rPr lang="ru-RU" dirty="0" smtClean="0"/>
            <a:t>Идентификация и аутентификация</a:t>
          </a:r>
          <a:endParaRPr lang="ru-RU" dirty="0"/>
        </a:p>
      </dgm:t>
    </dgm:pt>
    <dgm:pt modelId="{A5E03597-8EF3-4833-A050-E5FBD76D5221}" type="parTrans" cxnId="{47FE30FC-5D78-4345-B537-0E5FD2AE2236}">
      <dgm:prSet/>
      <dgm:spPr/>
      <dgm:t>
        <a:bodyPr/>
        <a:lstStyle/>
        <a:p>
          <a:endParaRPr lang="ru-RU"/>
        </a:p>
      </dgm:t>
    </dgm:pt>
    <dgm:pt modelId="{0A033042-319E-4C74-984E-27F763CE43C1}" type="sibTrans" cxnId="{47FE30FC-5D78-4345-B537-0E5FD2AE2236}">
      <dgm:prSet/>
      <dgm:spPr/>
      <dgm:t>
        <a:bodyPr/>
        <a:lstStyle/>
        <a:p>
          <a:endParaRPr lang="ru-RU"/>
        </a:p>
      </dgm:t>
    </dgm:pt>
    <dgm:pt modelId="{2706E138-B666-490D-8852-FB2C85AF3316}">
      <dgm:prSet phldrT="[Текст]"/>
      <dgm:spPr/>
      <dgm:t>
        <a:bodyPr/>
        <a:lstStyle/>
        <a:p>
          <a:r>
            <a:rPr lang="ru-RU" dirty="0" smtClean="0"/>
            <a:t>Криптография и шифрование</a:t>
          </a:r>
          <a:endParaRPr lang="ru-RU" dirty="0"/>
        </a:p>
      </dgm:t>
    </dgm:pt>
    <dgm:pt modelId="{879DA049-DB0E-4C5C-8D82-356D4EB53B01}" type="parTrans" cxnId="{DAABCBC4-1320-4286-87B4-EF6DD1DBD1C2}">
      <dgm:prSet/>
      <dgm:spPr/>
      <dgm:t>
        <a:bodyPr/>
        <a:lstStyle/>
        <a:p>
          <a:endParaRPr lang="ru-RU"/>
        </a:p>
      </dgm:t>
    </dgm:pt>
    <dgm:pt modelId="{577CD09C-1CDC-4DDE-8D58-61F2B33B8A69}" type="sibTrans" cxnId="{DAABCBC4-1320-4286-87B4-EF6DD1DBD1C2}">
      <dgm:prSet/>
      <dgm:spPr/>
      <dgm:t>
        <a:bodyPr/>
        <a:lstStyle/>
        <a:p>
          <a:endParaRPr lang="ru-RU"/>
        </a:p>
      </dgm:t>
    </dgm:pt>
    <dgm:pt modelId="{4EB51B2B-F466-441B-B471-82ABB4D8E939}">
      <dgm:prSet phldrT="[Текст]"/>
      <dgm:spPr/>
      <dgm:t>
        <a:bodyPr/>
        <a:lstStyle/>
        <a:p>
          <a:r>
            <a:rPr lang="ru-RU" dirty="0" smtClean="0"/>
            <a:t>Методы разграничение доступа</a:t>
          </a:r>
          <a:endParaRPr lang="ru-RU" dirty="0"/>
        </a:p>
      </dgm:t>
    </dgm:pt>
    <dgm:pt modelId="{9994747B-579E-4217-85E2-6B00C3D56552}" type="parTrans" cxnId="{E8A50BB8-FBA5-485E-90CD-4C6DE6EC7776}">
      <dgm:prSet/>
      <dgm:spPr/>
      <dgm:t>
        <a:bodyPr/>
        <a:lstStyle/>
        <a:p>
          <a:endParaRPr lang="ru-RU"/>
        </a:p>
      </dgm:t>
    </dgm:pt>
    <dgm:pt modelId="{A87617A2-8E19-44EE-BA9F-EF01486132EF}" type="sibTrans" cxnId="{E8A50BB8-FBA5-485E-90CD-4C6DE6EC7776}">
      <dgm:prSet/>
      <dgm:spPr/>
      <dgm:t>
        <a:bodyPr/>
        <a:lstStyle/>
        <a:p>
          <a:endParaRPr lang="ru-RU"/>
        </a:p>
      </dgm:t>
    </dgm:pt>
    <dgm:pt modelId="{AACC6600-8DF7-469D-99C6-66051367897C}">
      <dgm:prSet phldrT="[Текст]"/>
      <dgm:spPr/>
      <dgm:t>
        <a:bodyPr/>
        <a:lstStyle/>
        <a:p>
          <a:r>
            <a:rPr lang="ru-RU" dirty="0" smtClean="0"/>
            <a:t>Регистрация и аудит</a:t>
          </a:r>
          <a:endParaRPr lang="ru-RU" dirty="0"/>
        </a:p>
      </dgm:t>
    </dgm:pt>
    <dgm:pt modelId="{7BE3DEEB-1547-44F0-982C-29F624361145}" type="parTrans" cxnId="{D6C4A95B-DC91-4E8E-8CE5-771AEAF831E6}">
      <dgm:prSet/>
      <dgm:spPr/>
      <dgm:t>
        <a:bodyPr/>
        <a:lstStyle/>
        <a:p>
          <a:endParaRPr lang="ru-RU"/>
        </a:p>
      </dgm:t>
    </dgm:pt>
    <dgm:pt modelId="{FA333121-3366-435C-89AC-4023D85D2DC4}" type="sibTrans" cxnId="{D6C4A95B-DC91-4E8E-8CE5-771AEAF831E6}">
      <dgm:prSet/>
      <dgm:spPr/>
      <dgm:t>
        <a:bodyPr/>
        <a:lstStyle/>
        <a:p>
          <a:endParaRPr lang="ru-RU"/>
        </a:p>
      </dgm:t>
    </dgm:pt>
    <dgm:pt modelId="{876C9AB5-3A28-4D62-B5D2-507176B0BD7B}" type="pres">
      <dgm:prSet presAssocID="{82378BA9-B964-4238-80CC-5ED4C0E836B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68C353D-9F7D-445C-B645-06250E396198}" type="pres">
      <dgm:prSet presAssocID="{B72EC94B-6667-403E-802B-1CC64EFD22F4}" presName="composite" presStyleCnt="0"/>
      <dgm:spPr/>
    </dgm:pt>
    <dgm:pt modelId="{8886F862-3D74-417E-A4A3-6C38E8B41BBD}" type="pres">
      <dgm:prSet presAssocID="{B72EC94B-6667-403E-802B-1CC64EFD22F4}" presName="imgShp" presStyleLbl="fgImgPlace1" presStyleIdx="0" presStyleCnt="4"/>
      <dgm:spPr/>
      <dgm:t>
        <a:bodyPr/>
        <a:lstStyle/>
        <a:p>
          <a:endParaRPr lang="ru-RU"/>
        </a:p>
      </dgm:t>
    </dgm:pt>
    <dgm:pt modelId="{ED571CFD-7DC0-4CEB-A607-BF50ACF72F31}" type="pres">
      <dgm:prSet presAssocID="{B72EC94B-6667-403E-802B-1CC64EFD22F4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29E4E3-8F50-4B7D-9090-6D10B4A2A111}" type="pres">
      <dgm:prSet presAssocID="{0A033042-319E-4C74-984E-27F763CE43C1}" presName="spacing" presStyleCnt="0"/>
      <dgm:spPr/>
    </dgm:pt>
    <dgm:pt modelId="{9F98EA59-4FDB-434A-B4E6-E2879CBA5CE6}" type="pres">
      <dgm:prSet presAssocID="{2706E138-B666-490D-8852-FB2C85AF3316}" presName="composite" presStyleCnt="0"/>
      <dgm:spPr/>
    </dgm:pt>
    <dgm:pt modelId="{AE9EC0CA-2BCD-40A8-B03C-41D2A26B732C}" type="pres">
      <dgm:prSet presAssocID="{2706E138-B666-490D-8852-FB2C85AF3316}" presName="imgShp" presStyleLbl="fgImgPlace1" presStyleIdx="1" presStyleCnt="4"/>
      <dgm:spPr/>
    </dgm:pt>
    <dgm:pt modelId="{8A806717-8BDB-4A42-B5AF-363A3C93DE71}" type="pres">
      <dgm:prSet presAssocID="{2706E138-B666-490D-8852-FB2C85AF33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63D08D-7105-48B0-A44B-F850980A146B}" type="pres">
      <dgm:prSet presAssocID="{577CD09C-1CDC-4DDE-8D58-61F2B33B8A69}" presName="spacing" presStyleCnt="0"/>
      <dgm:spPr/>
    </dgm:pt>
    <dgm:pt modelId="{C00DF565-6848-4D27-909E-AF77121A46EC}" type="pres">
      <dgm:prSet presAssocID="{4EB51B2B-F466-441B-B471-82ABB4D8E939}" presName="composite" presStyleCnt="0"/>
      <dgm:spPr/>
    </dgm:pt>
    <dgm:pt modelId="{840C099F-52BC-45FB-8BD6-458CCC360E54}" type="pres">
      <dgm:prSet presAssocID="{4EB51B2B-F466-441B-B471-82ABB4D8E939}" presName="imgShp" presStyleLbl="fgImgPlace1" presStyleIdx="2" presStyleCnt="4"/>
      <dgm:spPr/>
    </dgm:pt>
    <dgm:pt modelId="{43618C2D-FC94-45AE-BB6C-318BE93F0924}" type="pres">
      <dgm:prSet presAssocID="{4EB51B2B-F466-441B-B471-82ABB4D8E939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A0160-ACD0-4850-90E2-CEE97D746A25}" type="pres">
      <dgm:prSet presAssocID="{A87617A2-8E19-44EE-BA9F-EF01486132EF}" presName="spacing" presStyleCnt="0"/>
      <dgm:spPr/>
    </dgm:pt>
    <dgm:pt modelId="{C7A879B1-9866-4615-8690-DEC4A452E2E8}" type="pres">
      <dgm:prSet presAssocID="{AACC6600-8DF7-469D-99C6-66051367897C}" presName="composite" presStyleCnt="0"/>
      <dgm:spPr/>
    </dgm:pt>
    <dgm:pt modelId="{A98CE5E6-12DD-4605-A7AD-2A1153FF83CE}" type="pres">
      <dgm:prSet presAssocID="{AACC6600-8DF7-469D-99C6-66051367897C}" presName="imgShp" presStyleLbl="fgImgPlace1" presStyleIdx="3" presStyleCnt="4"/>
      <dgm:spPr/>
    </dgm:pt>
    <dgm:pt modelId="{1139BB86-884D-4FA5-9452-CB806C6E4A43}" type="pres">
      <dgm:prSet presAssocID="{AACC6600-8DF7-469D-99C6-66051367897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FE30FC-5D78-4345-B537-0E5FD2AE2236}" srcId="{82378BA9-B964-4238-80CC-5ED4C0E836B3}" destId="{B72EC94B-6667-403E-802B-1CC64EFD22F4}" srcOrd="0" destOrd="0" parTransId="{A5E03597-8EF3-4833-A050-E5FBD76D5221}" sibTransId="{0A033042-319E-4C74-984E-27F763CE43C1}"/>
    <dgm:cxn modelId="{87F67FDF-7925-442B-A123-5D715DDDC926}" type="presOf" srcId="{AACC6600-8DF7-469D-99C6-66051367897C}" destId="{1139BB86-884D-4FA5-9452-CB806C6E4A43}" srcOrd="0" destOrd="0" presId="urn:microsoft.com/office/officeart/2005/8/layout/vList3"/>
    <dgm:cxn modelId="{8A2F1AD4-A5C5-43A2-B4B8-E8436CF4EAA0}" type="presOf" srcId="{4EB51B2B-F466-441B-B471-82ABB4D8E939}" destId="{43618C2D-FC94-45AE-BB6C-318BE93F0924}" srcOrd="0" destOrd="0" presId="urn:microsoft.com/office/officeart/2005/8/layout/vList3"/>
    <dgm:cxn modelId="{DAABCBC4-1320-4286-87B4-EF6DD1DBD1C2}" srcId="{82378BA9-B964-4238-80CC-5ED4C0E836B3}" destId="{2706E138-B666-490D-8852-FB2C85AF3316}" srcOrd="1" destOrd="0" parTransId="{879DA049-DB0E-4C5C-8D82-356D4EB53B01}" sibTransId="{577CD09C-1CDC-4DDE-8D58-61F2B33B8A69}"/>
    <dgm:cxn modelId="{7C916F8E-F761-40E3-A117-38F4EEB0C990}" type="presOf" srcId="{B72EC94B-6667-403E-802B-1CC64EFD22F4}" destId="{ED571CFD-7DC0-4CEB-A607-BF50ACF72F31}" srcOrd="0" destOrd="0" presId="urn:microsoft.com/office/officeart/2005/8/layout/vList3"/>
    <dgm:cxn modelId="{D6C4A95B-DC91-4E8E-8CE5-771AEAF831E6}" srcId="{82378BA9-B964-4238-80CC-5ED4C0E836B3}" destId="{AACC6600-8DF7-469D-99C6-66051367897C}" srcOrd="3" destOrd="0" parTransId="{7BE3DEEB-1547-44F0-982C-29F624361145}" sibTransId="{FA333121-3366-435C-89AC-4023D85D2DC4}"/>
    <dgm:cxn modelId="{5A28B564-7DC9-41C6-92C1-E8ADB498852F}" type="presOf" srcId="{82378BA9-B964-4238-80CC-5ED4C0E836B3}" destId="{876C9AB5-3A28-4D62-B5D2-507176B0BD7B}" srcOrd="0" destOrd="0" presId="urn:microsoft.com/office/officeart/2005/8/layout/vList3"/>
    <dgm:cxn modelId="{E84F09DD-9238-49BC-9FD3-B90520D52F85}" type="presOf" srcId="{2706E138-B666-490D-8852-FB2C85AF3316}" destId="{8A806717-8BDB-4A42-B5AF-363A3C93DE71}" srcOrd="0" destOrd="0" presId="urn:microsoft.com/office/officeart/2005/8/layout/vList3"/>
    <dgm:cxn modelId="{E8A50BB8-FBA5-485E-90CD-4C6DE6EC7776}" srcId="{82378BA9-B964-4238-80CC-5ED4C0E836B3}" destId="{4EB51B2B-F466-441B-B471-82ABB4D8E939}" srcOrd="2" destOrd="0" parTransId="{9994747B-579E-4217-85E2-6B00C3D56552}" sibTransId="{A87617A2-8E19-44EE-BA9F-EF01486132EF}"/>
    <dgm:cxn modelId="{C21D1651-C0F4-400E-815C-802D4142AA5D}" type="presParOf" srcId="{876C9AB5-3A28-4D62-B5D2-507176B0BD7B}" destId="{C68C353D-9F7D-445C-B645-06250E396198}" srcOrd="0" destOrd="0" presId="urn:microsoft.com/office/officeart/2005/8/layout/vList3"/>
    <dgm:cxn modelId="{E72E813F-89DF-44D9-AD96-A61DB5A1782D}" type="presParOf" srcId="{C68C353D-9F7D-445C-B645-06250E396198}" destId="{8886F862-3D74-417E-A4A3-6C38E8B41BBD}" srcOrd="0" destOrd="0" presId="urn:microsoft.com/office/officeart/2005/8/layout/vList3"/>
    <dgm:cxn modelId="{9CAF4A84-E9B0-4DD3-A003-B82EEE32ED87}" type="presParOf" srcId="{C68C353D-9F7D-445C-B645-06250E396198}" destId="{ED571CFD-7DC0-4CEB-A607-BF50ACF72F31}" srcOrd="1" destOrd="0" presId="urn:microsoft.com/office/officeart/2005/8/layout/vList3"/>
    <dgm:cxn modelId="{37CD7709-0252-4B4B-AEAF-1265EE0A6F0A}" type="presParOf" srcId="{876C9AB5-3A28-4D62-B5D2-507176B0BD7B}" destId="{E429E4E3-8F50-4B7D-9090-6D10B4A2A111}" srcOrd="1" destOrd="0" presId="urn:microsoft.com/office/officeart/2005/8/layout/vList3"/>
    <dgm:cxn modelId="{09CA2FE1-94B8-484D-9207-E506D7BE0690}" type="presParOf" srcId="{876C9AB5-3A28-4D62-B5D2-507176B0BD7B}" destId="{9F98EA59-4FDB-434A-B4E6-E2879CBA5CE6}" srcOrd="2" destOrd="0" presId="urn:microsoft.com/office/officeart/2005/8/layout/vList3"/>
    <dgm:cxn modelId="{76CEAE83-67D8-4949-954D-9E9BFC40D80A}" type="presParOf" srcId="{9F98EA59-4FDB-434A-B4E6-E2879CBA5CE6}" destId="{AE9EC0CA-2BCD-40A8-B03C-41D2A26B732C}" srcOrd="0" destOrd="0" presId="urn:microsoft.com/office/officeart/2005/8/layout/vList3"/>
    <dgm:cxn modelId="{ABA52D49-5440-4411-B64F-E2EAF09F74B9}" type="presParOf" srcId="{9F98EA59-4FDB-434A-B4E6-E2879CBA5CE6}" destId="{8A806717-8BDB-4A42-B5AF-363A3C93DE71}" srcOrd="1" destOrd="0" presId="urn:microsoft.com/office/officeart/2005/8/layout/vList3"/>
    <dgm:cxn modelId="{700859CF-8D28-4867-BA55-159D5BE1B7D3}" type="presParOf" srcId="{876C9AB5-3A28-4D62-B5D2-507176B0BD7B}" destId="{CC63D08D-7105-48B0-A44B-F850980A146B}" srcOrd="3" destOrd="0" presId="urn:microsoft.com/office/officeart/2005/8/layout/vList3"/>
    <dgm:cxn modelId="{454AECB0-05A4-4CEC-8C56-4A7CB590FD74}" type="presParOf" srcId="{876C9AB5-3A28-4D62-B5D2-507176B0BD7B}" destId="{C00DF565-6848-4D27-909E-AF77121A46EC}" srcOrd="4" destOrd="0" presId="urn:microsoft.com/office/officeart/2005/8/layout/vList3"/>
    <dgm:cxn modelId="{743B6B51-96D3-45AC-B0DF-5112969209F3}" type="presParOf" srcId="{C00DF565-6848-4D27-909E-AF77121A46EC}" destId="{840C099F-52BC-45FB-8BD6-458CCC360E54}" srcOrd="0" destOrd="0" presId="urn:microsoft.com/office/officeart/2005/8/layout/vList3"/>
    <dgm:cxn modelId="{B939A712-9404-4BC5-A08E-A92D7CC31736}" type="presParOf" srcId="{C00DF565-6848-4D27-909E-AF77121A46EC}" destId="{43618C2D-FC94-45AE-BB6C-318BE93F0924}" srcOrd="1" destOrd="0" presId="urn:microsoft.com/office/officeart/2005/8/layout/vList3"/>
    <dgm:cxn modelId="{825DA615-9643-46BB-A734-42BB3307CCC6}" type="presParOf" srcId="{876C9AB5-3A28-4D62-B5D2-507176B0BD7B}" destId="{903A0160-ACD0-4850-90E2-CEE97D746A25}" srcOrd="5" destOrd="0" presId="urn:microsoft.com/office/officeart/2005/8/layout/vList3"/>
    <dgm:cxn modelId="{73C92F28-8589-4D8B-A0D4-EEAFBD342C96}" type="presParOf" srcId="{876C9AB5-3A28-4D62-B5D2-507176B0BD7B}" destId="{C7A879B1-9866-4615-8690-DEC4A452E2E8}" srcOrd="6" destOrd="0" presId="urn:microsoft.com/office/officeart/2005/8/layout/vList3"/>
    <dgm:cxn modelId="{919FAE13-050A-4933-8DE0-C65C2919869E}" type="presParOf" srcId="{C7A879B1-9866-4615-8690-DEC4A452E2E8}" destId="{A98CE5E6-12DD-4605-A7AD-2A1153FF83CE}" srcOrd="0" destOrd="0" presId="urn:microsoft.com/office/officeart/2005/8/layout/vList3"/>
    <dgm:cxn modelId="{B7FC944C-8BBB-4B8B-83D2-E748D2EA7FAD}" type="presParOf" srcId="{C7A879B1-9866-4615-8690-DEC4A452E2E8}" destId="{1139BB86-884D-4FA5-9452-CB806C6E4A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966286-1CF3-4346-8A8A-556450F3EF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46F966-4914-4D81-B46A-23AA37A14D91}">
      <dgm:prSet phldrT="[Текст]" custT="1"/>
      <dgm:spPr>
        <a:solidFill>
          <a:schemeClr val="bg1"/>
        </a:solidFill>
        <a:ln w="31750">
          <a:solidFill>
            <a:schemeClr val="accent1"/>
          </a:solidFill>
        </a:ln>
      </dgm:spPr>
      <dgm:t>
        <a:bodyPr/>
        <a:lstStyle/>
        <a:p>
          <a:r>
            <a:rPr lang="ru-RU" sz="2400" b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Структура</a:t>
          </a:r>
          <a:r>
            <a:rPr lang="en-US" sz="2400" b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2400" b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процесса аудита</a:t>
          </a:r>
        </a:p>
      </dgm:t>
    </dgm:pt>
    <dgm:pt modelId="{FEF975F6-4FCC-4DB2-B539-42783A9B3BF4}" type="parTrans" cxnId="{2E16FC43-51D7-4E98-82AE-166D8829568A}">
      <dgm:prSet/>
      <dgm:spPr/>
      <dgm:t>
        <a:bodyPr/>
        <a:lstStyle/>
        <a:p>
          <a:endParaRPr lang="ru-RU"/>
        </a:p>
      </dgm:t>
    </dgm:pt>
    <dgm:pt modelId="{37830D3B-A287-496C-9990-F53920D47DA1}" type="sibTrans" cxnId="{2E16FC43-51D7-4E98-82AE-166D8829568A}">
      <dgm:prSet/>
      <dgm:spPr/>
      <dgm:t>
        <a:bodyPr/>
        <a:lstStyle/>
        <a:p>
          <a:endParaRPr lang="ru-RU"/>
        </a:p>
      </dgm:t>
    </dgm:pt>
    <dgm:pt modelId="{28E7594C-0A07-4F47-963B-FFC83653303D}">
      <dgm:prSet phldrT="[Текст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marL="180000" algn="l"/>
          <a:r>
            <a:rPr lang="ru-RU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Получение понимания связанных рисков бизнес-требований и </a:t>
          </a:r>
          <a:r>
            <a:rPr lang="ru-RU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соответствующих </a:t>
          </a:r>
          <a:r>
            <a:rPr lang="ru-RU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мер контроля</a:t>
          </a:r>
        </a:p>
      </dgm:t>
    </dgm:pt>
    <dgm:pt modelId="{F7A8F904-268B-4894-AA09-48CE95E3D486}" type="parTrans" cxnId="{0FC0CCE8-9F86-4AAA-BAD8-14721C493B1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</a:endParaRPr>
        </a:p>
      </dgm:t>
    </dgm:pt>
    <dgm:pt modelId="{CA5F0AA9-3FDA-41C2-A429-CDC94B4EDDCF}" type="sibTrans" cxnId="{0FC0CCE8-9F86-4AAA-BAD8-14721C493B10}">
      <dgm:prSet/>
      <dgm:spPr/>
      <dgm:t>
        <a:bodyPr/>
        <a:lstStyle/>
        <a:p>
          <a:endParaRPr lang="ru-RU"/>
        </a:p>
      </dgm:t>
    </dgm:pt>
    <dgm:pt modelId="{805D5B09-EB2B-4714-AE06-E40745B35F3F}">
      <dgm:prSet phldrT="[Текст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marL="180000" algn="l"/>
          <a:r>
            <a:rPr lang="ru-RU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Оценка целесообразности установленных средств управления</a:t>
          </a:r>
        </a:p>
      </dgm:t>
    </dgm:pt>
    <dgm:pt modelId="{774723EC-5E61-44A6-A870-D221B6776569}" type="parTrans" cxnId="{83C07956-DA30-4B96-96E1-3F449D87910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A6A066A9-BD79-4C83-A2C7-50BC84216B4D}" type="sibTrans" cxnId="{83C07956-DA30-4B96-96E1-3F449D87910A}">
      <dgm:prSet/>
      <dgm:spPr/>
      <dgm:t>
        <a:bodyPr/>
        <a:lstStyle/>
        <a:p>
          <a:endParaRPr lang="ru-RU"/>
        </a:p>
      </dgm:t>
    </dgm:pt>
    <dgm:pt modelId="{C0883FA8-AA7F-432C-9B21-125CCD62A2FD}">
      <dgm:prSet phldrT="[Текст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marL="180000" algn="l"/>
          <a:r>
            <a:rPr lang="ru-RU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Оценка соответствия путем тестирования </a:t>
          </a:r>
          <a:r>
            <a:rPr lang="ru-RU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работоспособности </a:t>
          </a:r>
          <a:r>
            <a:rPr lang="ru-RU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средств управления согласно предписанию, последовательно и непрерывно</a:t>
          </a:r>
        </a:p>
      </dgm:t>
    </dgm:pt>
    <dgm:pt modelId="{DE7BE1EE-5ACB-4DAD-8B83-2F6B4D111E10}" type="parTrans" cxnId="{336A506D-F727-4E00-8D5E-5257E191DCDE}">
      <dgm:prSet/>
      <dgm:spPr>
        <a:ln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451B3656-2703-417F-87D9-595BEFC04A8C}" type="sibTrans" cxnId="{336A506D-F727-4E00-8D5E-5257E191DCDE}">
      <dgm:prSet/>
      <dgm:spPr/>
      <dgm:t>
        <a:bodyPr/>
        <a:lstStyle/>
        <a:p>
          <a:endParaRPr lang="ru-RU"/>
        </a:p>
      </dgm:t>
    </dgm:pt>
    <dgm:pt modelId="{FAC7A055-149E-4356-9EFA-D52F66C92054}">
      <dgm:prSet phldrT="[Текст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marL="180000" algn="l"/>
          <a:r>
            <a:rPr lang="ru-RU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Обоснование риска целей управления, </a:t>
          </a:r>
          <a:r>
            <a:rPr lang="ru-RU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не встречаемых </a:t>
          </a:r>
          <a:r>
            <a:rPr lang="ru-RU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при помощи аналитических методов и/или консультационных альтернативных источников</a:t>
          </a:r>
        </a:p>
      </dgm:t>
    </dgm:pt>
    <dgm:pt modelId="{25A4B409-BC04-4D43-AB2D-F0F2301CEAD8}" type="parTrans" cxnId="{71301728-42DE-43D4-9D88-E77113B79C79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</a:endParaRPr>
        </a:p>
      </dgm:t>
    </dgm:pt>
    <dgm:pt modelId="{AFFEE681-95C7-4E1E-9E8B-D920C46A8C91}" type="sibTrans" cxnId="{71301728-42DE-43D4-9D88-E77113B79C79}">
      <dgm:prSet/>
      <dgm:spPr/>
      <dgm:t>
        <a:bodyPr/>
        <a:lstStyle/>
        <a:p>
          <a:endParaRPr lang="ru-RU"/>
        </a:p>
      </dgm:t>
    </dgm:pt>
    <dgm:pt modelId="{8E0EE1AA-3292-4B52-8BBD-98136D19A0A8}" type="pres">
      <dgm:prSet presAssocID="{24966286-1CF3-4346-8A8A-556450F3EF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01B309-B510-450E-8F32-F7B294E91C8D}" type="pres">
      <dgm:prSet presAssocID="{D346F966-4914-4D81-B46A-23AA37A14D91}" presName="hierRoot1" presStyleCnt="0">
        <dgm:presLayoutVars>
          <dgm:hierBranch val="init"/>
        </dgm:presLayoutVars>
      </dgm:prSet>
      <dgm:spPr/>
    </dgm:pt>
    <dgm:pt modelId="{82B1CC1C-7518-477B-B092-F01B85FFF978}" type="pres">
      <dgm:prSet presAssocID="{D346F966-4914-4D81-B46A-23AA37A14D91}" presName="rootComposite1" presStyleCnt="0"/>
      <dgm:spPr/>
    </dgm:pt>
    <dgm:pt modelId="{143E5D7B-4696-41BE-B12A-6A93BB7BF7A3}" type="pres">
      <dgm:prSet presAssocID="{D346F966-4914-4D81-B46A-23AA37A14D91}" presName="rootText1" presStyleLbl="node0" presStyleIdx="0" presStyleCnt="1" custScaleX="317968" custScaleY="126628" custLinFactNeighborX="-1526" custLinFactNeighborY="-401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AC3985-A0D4-47AE-B57F-46EA3067EECB}" type="pres">
      <dgm:prSet presAssocID="{D346F966-4914-4D81-B46A-23AA37A14D9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54EFE4D-AC1C-4FB2-8049-D5BE1334346B}" type="pres">
      <dgm:prSet presAssocID="{D346F966-4914-4D81-B46A-23AA37A14D91}" presName="hierChild2" presStyleCnt="0"/>
      <dgm:spPr/>
    </dgm:pt>
    <dgm:pt modelId="{E07E1B80-756E-426A-84FA-0C9511FC9780}" type="pres">
      <dgm:prSet presAssocID="{F7A8F904-268B-4894-AA09-48CE95E3D486}" presName="Name37" presStyleLbl="parChTrans1D2" presStyleIdx="0" presStyleCnt="4"/>
      <dgm:spPr/>
      <dgm:t>
        <a:bodyPr/>
        <a:lstStyle/>
        <a:p>
          <a:endParaRPr lang="ru-RU"/>
        </a:p>
      </dgm:t>
    </dgm:pt>
    <dgm:pt modelId="{7CB10E8F-B7DD-4144-8C52-68A42415D3D1}" type="pres">
      <dgm:prSet presAssocID="{28E7594C-0A07-4F47-963B-FFC83653303D}" presName="hierRoot2" presStyleCnt="0">
        <dgm:presLayoutVars>
          <dgm:hierBranch val="init"/>
        </dgm:presLayoutVars>
      </dgm:prSet>
      <dgm:spPr/>
    </dgm:pt>
    <dgm:pt modelId="{099B9391-1373-4B1F-947B-A11946EE0842}" type="pres">
      <dgm:prSet presAssocID="{28E7594C-0A07-4F47-963B-FFC83653303D}" presName="rootComposite" presStyleCnt="0"/>
      <dgm:spPr/>
    </dgm:pt>
    <dgm:pt modelId="{53B4DDEE-7D45-4131-A92F-2B8772673E00}" type="pres">
      <dgm:prSet presAssocID="{28E7594C-0A07-4F47-963B-FFC83653303D}" presName="rootText" presStyleLbl="node2" presStyleIdx="0" presStyleCnt="4" custScaleX="159663" custScaleY="436851" custLinFactNeighborX="-891" custLinFactNeighborY="591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B96DA0-700C-461B-A3AF-6E67EB9FAB58}" type="pres">
      <dgm:prSet presAssocID="{28E7594C-0A07-4F47-963B-FFC83653303D}" presName="rootConnector" presStyleLbl="node2" presStyleIdx="0" presStyleCnt="4"/>
      <dgm:spPr/>
      <dgm:t>
        <a:bodyPr/>
        <a:lstStyle/>
        <a:p>
          <a:endParaRPr lang="ru-RU"/>
        </a:p>
      </dgm:t>
    </dgm:pt>
    <dgm:pt modelId="{022070E0-22D6-4EAF-AC7D-EA4D8941C424}" type="pres">
      <dgm:prSet presAssocID="{28E7594C-0A07-4F47-963B-FFC83653303D}" presName="hierChild4" presStyleCnt="0"/>
      <dgm:spPr/>
    </dgm:pt>
    <dgm:pt modelId="{C8828B9F-9F31-4871-922A-B72BF75B7E2B}" type="pres">
      <dgm:prSet presAssocID="{28E7594C-0A07-4F47-963B-FFC83653303D}" presName="hierChild5" presStyleCnt="0"/>
      <dgm:spPr/>
    </dgm:pt>
    <dgm:pt modelId="{B4075320-2AEE-4726-93F7-13EC11D5F22B}" type="pres">
      <dgm:prSet presAssocID="{774723EC-5E61-44A6-A870-D221B6776569}" presName="Name37" presStyleLbl="parChTrans1D2" presStyleIdx="1" presStyleCnt="4"/>
      <dgm:spPr/>
      <dgm:t>
        <a:bodyPr/>
        <a:lstStyle/>
        <a:p>
          <a:endParaRPr lang="ru-RU"/>
        </a:p>
      </dgm:t>
    </dgm:pt>
    <dgm:pt modelId="{7B07DEB9-F1F7-4502-A124-7E67AF568A46}" type="pres">
      <dgm:prSet presAssocID="{805D5B09-EB2B-4714-AE06-E40745B35F3F}" presName="hierRoot2" presStyleCnt="0">
        <dgm:presLayoutVars>
          <dgm:hierBranch val="init"/>
        </dgm:presLayoutVars>
      </dgm:prSet>
      <dgm:spPr/>
    </dgm:pt>
    <dgm:pt modelId="{9CBFACA1-DA4B-426C-94E4-4F510232E292}" type="pres">
      <dgm:prSet presAssocID="{805D5B09-EB2B-4714-AE06-E40745B35F3F}" presName="rootComposite" presStyleCnt="0"/>
      <dgm:spPr/>
    </dgm:pt>
    <dgm:pt modelId="{BB6C89B6-E584-4AFB-9403-6870ECC09F97}" type="pres">
      <dgm:prSet presAssocID="{805D5B09-EB2B-4714-AE06-E40745B35F3F}" presName="rootText" presStyleLbl="node2" presStyleIdx="1" presStyleCnt="4" custScaleX="159663" custScaleY="436851" custLinFactNeighborX="-891" custLinFactNeighborY="591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F14964-0D16-4D35-A9FA-CE74E1C9B32F}" type="pres">
      <dgm:prSet presAssocID="{805D5B09-EB2B-4714-AE06-E40745B35F3F}" presName="rootConnector" presStyleLbl="node2" presStyleIdx="1" presStyleCnt="4"/>
      <dgm:spPr/>
      <dgm:t>
        <a:bodyPr/>
        <a:lstStyle/>
        <a:p>
          <a:endParaRPr lang="ru-RU"/>
        </a:p>
      </dgm:t>
    </dgm:pt>
    <dgm:pt modelId="{399D18CE-599A-4462-906E-E2FE3B820255}" type="pres">
      <dgm:prSet presAssocID="{805D5B09-EB2B-4714-AE06-E40745B35F3F}" presName="hierChild4" presStyleCnt="0"/>
      <dgm:spPr/>
    </dgm:pt>
    <dgm:pt modelId="{AF63F982-01AE-4483-8D10-E83804021A27}" type="pres">
      <dgm:prSet presAssocID="{805D5B09-EB2B-4714-AE06-E40745B35F3F}" presName="hierChild5" presStyleCnt="0"/>
      <dgm:spPr/>
    </dgm:pt>
    <dgm:pt modelId="{EB88B732-3003-46DC-8732-0341BB2A05B3}" type="pres">
      <dgm:prSet presAssocID="{DE7BE1EE-5ACB-4DAD-8B83-2F6B4D111E10}" presName="Name37" presStyleLbl="parChTrans1D2" presStyleIdx="2" presStyleCnt="4"/>
      <dgm:spPr/>
      <dgm:t>
        <a:bodyPr/>
        <a:lstStyle/>
        <a:p>
          <a:endParaRPr lang="ru-RU"/>
        </a:p>
      </dgm:t>
    </dgm:pt>
    <dgm:pt modelId="{5838BA17-E019-4CE8-B0AA-62D0C67680C6}" type="pres">
      <dgm:prSet presAssocID="{C0883FA8-AA7F-432C-9B21-125CCD62A2FD}" presName="hierRoot2" presStyleCnt="0">
        <dgm:presLayoutVars>
          <dgm:hierBranch val="init"/>
        </dgm:presLayoutVars>
      </dgm:prSet>
      <dgm:spPr/>
    </dgm:pt>
    <dgm:pt modelId="{4F4CD225-FF77-4C2F-9020-B98DC119C620}" type="pres">
      <dgm:prSet presAssocID="{C0883FA8-AA7F-432C-9B21-125CCD62A2FD}" presName="rootComposite" presStyleCnt="0"/>
      <dgm:spPr/>
    </dgm:pt>
    <dgm:pt modelId="{474E13CD-6C90-4547-975A-A4C5945D81A4}" type="pres">
      <dgm:prSet presAssocID="{C0883FA8-AA7F-432C-9B21-125CCD62A2FD}" presName="rootText" presStyleLbl="node2" presStyleIdx="2" presStyleCnt="4" custScaleX="189120" custScaleY="436851" custLinFactNeighborX="-10834" custLinFactNeighborY="6052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F32E8E-6403-47AE-BDA9-9B7CEE95FD81}" type="pres">
      <dgm:prSet presAssocID="{C0883FA8-AA7F-432C-9B21-125CCD62A2FD}" presName="rootConnector" presStyleLbl="node2" presStyleIdx="2" presStyleCnt="4"/>
      <dgm:spPr/>
      <dgm:t>
        <a:bodyPr/>
        <a:lstStyle/>
        <a:p>
          <a:endParaRPr lang="ru-RU"/>
        </a:p>
      </dgm:t>
    </dgm:pt>
    <dgm:pt modelId="{DFED3FC7-CA80-4272-B4DB-1D5933937BF6}" type="pres">
      <dgm:prSet presAssocID="{C0883FA8-AA7F-432C-9B21-125CCD62A2FD}" presName="hierChild4" presStyleCnt="0"/>
      <dgm:spPr/>
    </dgm:pt>
    <dgm:pt modelId="{F6C00DE1-D84E-4D0C-84EC-248B43950DF9}" type="pres">
      <dgm:prSet presAssocID="{C0883FA8-AA7F-432C-9B21-125CCD62A2FD}" presName="hierChild5" presStyleCnt="0"/>
      <dgm:spPr/>
    </dgm:pt>
    <dgm:pt modelId="{05D2E47E-2712-4466-997F-A78DB6EC8C5B}" type="pres">
      <dgm:prSet presAssocID="{25A4B409-BC04-4D43-AB2D-F0F2301CEAD8}" presName="Name37" presStyleLbl="parChTrans1D2" presStyleIdx="3" presStyleCnt="4"/>
      <dgm:spPr/>
      <dgm:t>
        <a:bodyPr/>
        <a:lstStyle/>
        <a:p>
          <a:endParaRPr lang="ru-RU"/>
        </a:p>
      </dgm:t>
    </dgm:pt>
    <dgm:pt modelId="{B84F2ABE-A191-42E8-BCC1-306DCBE86ECF}" type="pres">
      <dgm:prSet presAssocID="{FAC7A055-149E-4356-9EFA-D52F66C92054}" presName="hierRoot2" presStyleCnt="0">
        <dgm:presLayoutVars>
          <dgm:hierBranch val="init"/>
        </dgm:presLayoutVars>
      </dgm:prSet>
      <dgm:spPr/>
    </dgm:pt>
    <dgm:pt modelId="{2802D21C-F60F-45A0-A279-8C78DC632620}" type="pres">
      <dgm:prSet presAssocID="{FAC7A055-149E-4356-9EFA-D52F66C92054}" presName="rootComposite" presStyleCnt="0"/>
      <dgm:spPr/>
    </dgm:pt>
    <dgm:pt modelId="{25B7E2CF-48B2-4B90-8FF9-110B3DF574F9}" type="pres">
      <dgm:prSet presAssocID="{FAC7A055-149E-4356-9EFA-D52F66C92054}" presName="rootText" presStyleLbl="node2" presStyleIdx="3" presStyleCnt="4" custScaleX="182332" custScaleY="436851" custLinFactNeighborX="-10834" custLinFactNeighborY="6052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D7CA13-B3C7-41C6-9810-F2961DD1C1DD}" type="pres">
      <dgm:prSet presAssocID="{FAC7A055-149E-4356-9EFA-D52F66C92054}" presName="rootConnector" presStyleLbl="node2" presStyleIdx="3" presStyleCnt="4"/>
      <dgm:spPr/>
      <dgm:t>
        <a:bodyPr/>
        <a:lstStyle/>
        <a:p>
          <a:endParaRPr lang="ru-RU"/>
        </a:p>
      </dgm:t>
    </dgm:pt>
    <dgm:pt modelId="{F7AB3021-3AFD-4674-930D-F7608B21A26E}" type="pres">
      <dgm:prSet presAssocID="{FAC7A055-149E-4356-9EFA-D52F66C92054}" presName="hierChild4" presStyleCnt="0"/>
      <dgm:spPr/>
    </dgm:pt>
    <dgm:pt modelId="{35E8A7ED-45E9-4682-A3DF-434BE96235EF}" type="pres">
      <dgm:prSet presAssocID="{FAC7A055-149E-4356-9EFA-D52F66C92054}" presName="hierChild5" presStyleCnt="0"/>
      <dgm:spPr/>
    </dgm:pt>
    <dgm:pt modelId="{DFB70288-40A0-42AB-B30E-B1C9207F4DF5}" type="pres">
      <dgm:prSet presAssocID="{D346F966-4914-4D81-B46A-23AA37A14D91}" presName="hierChild3" presStyleCnt="0"/>
      <dgm:spPr/>
    </dgm:pt>
  </dgm:ptLst>
  <dgm:cxnLst>
    <dgm:cxn modelId="{2E16FC43-51D7-4E98-82AE-166D8829568A}" srcId="{24966286-1CF3-4346-8A8A-556450F3EF17}" destId="{D346F966-4914-4D81-B46A-23AA37A14D91}" srcOrd="0" destOrd="0" parTransId="{FEF975F6-4FCC-4DB2-B539-42783A9B3BF4}" sibTransId="{37830D3B-A287-496C-9990-F53920D47DA1}"/>
    <dgm:cxn modelId="{B9612FAC-00FA-4D2B-B47B-5425930383B8}" type="presOf" srcId="{805D5B09-EB2B-4714-AE06-E40745B35F3F}" destId="{BB6C89B6-E584-4AFB-9403-6870ECC09F97}" srcOrd="0" destOrd="0" presId="urn:microsoft.com/office/officeart/2005/8/layout/orgChart1"/>
    <dgm:cxn modelId="{336A506D-F727-4E00-8D5E-5257E191DCDE}" srcId="{D346F966-4914-4D81-B46A-23AA37A14D91}" destId="{C0883FA8-AA7F-432C-9B21-125CCD62A2FD}" srcOrd="2" destOrd="0" parTransId="{DE7BE1EE-5ACB-4DAD-8B83-2F6B4D111E10}" sibTransId="{451B3656-2703-417F-87D9-595BEFC04A8C}"/>
    <dgm:cxn modelId="{CC4AF927-2CAC-4E51-9651-3461CF0AF1E5}" type="presOf" srcId="{805D5B09-EB2B-4714-AE06-E40745B35F3F}" destId="{01F14964-0D16-4D35-A9FA-CE74E1C9B32F}" srcOrd="1" destOrd="0" presId="urn:microsoft.com/office/officeart/2005/8/layout/orgChart1"/>
    <dgm:cxn modelId="{5A1E8158-0123-4BDB-B937-57A5F911D8BF}" type="presOf" srcId="{FAC7A055-149E-4356-9EFA-D52F66C92054}" destId="{1AD7CA13-B3C7-41C6-9810-F2961DD1C1DD}" srcOrd="1" destOrd="0" presId="urn:microsoft.com/office/officeart/2005/8/layout/orgChart1"/>
    <dgm:cxn modelId="{88F8A4E8-2DA9-4489-8AED-F55F4B235635}" type="presOf" srcId="{C0883FA8-AA7F-432C-9B21-125CCD62A2FD}" destId="{474E13CD-6C90-4547-975A-A4C5945D81A4}" srcOrd="0" destOrd="0" presId="urn:microsoft.com/office/officeart/2005/8/layout/orgChart1"/>
    <dgm:cxn modelId="{0FC0CCE8-9F86-4AAA-BAD8-14721C493B10}" srcId="{D346F966-4914-4D81-B46A-23AA37A14D91}" destId="{28E7594C-0A07-4F47-963B-FFC83653303D}" srcOrd="0" destOrd="0" parTransId="{F7A8F904-268B-4894-AA09-48CE95E3D486}" sibTransId="{CA5F0AA9-3FDA-41C2-A429-CDC94B4EDDCF}"/>
    <dgm:cxn modelId="{C3284768-E1E1-4E9E-9A73-DBD1138C219A}" type="presOf" srcId="{25A4B409-BC04-4D43-AB2D-F0F2301CEAD8}" destId="{05D2E47E-2712-4466-997F-A78DB6EC8C5B}" srcOrd="0" destOrd="0" presId="urn:microsoft.com/office/officeart/2005/8/layout/orgChart1"/>
    <dgm:cxn modelId="{9E3C8AA3-AFBB-4C2C-B996-940A9C7F698B}" type="presOf" srcId="{774723EC-5E61-44A6-A870-D221B6776569}" destId="{B4075320-2AEE-4726-93F7-13EC11D5F22B}" srcOrd="0" destOrd="0" presId="urn:microsoft.com/office/officeart/2005/8/layout/orgChart1"/>
    <dgm:cxn modelId="{83C07956-DA30-4B96-96E1-3F449D87910A}" srcId="{D346F966-4914-4D81-B46A-23AA37A14D91}" destId="{805D5B09-EB2B-4714-AE06-E40745B35F3F}" srcOrd="1" destOrd="0" parTransId="{774723EC-5E61-44A6-A870-D221B6776569}" sibTransId="{A6A066A9-BD79-4C83-A2C7-50BC84216B4D}"/>
    <dgm:cxn modelId="{0D1EBB6B-CBE1-44EE-8001-7D58A22241FE}" type="presOf" srcId="{DE7BE1EE-5ACB-4DAD-8B83-2F6B4D111E10}" destId="{EB88B732-3003-46DC-8732-0341BB2A05B3}" srcOrd="0" destOrd="0" presId="urn:microsoft.com/office/officeart/2005/8/layout/orgChart1"/>
    <dgm:cxn modelId="{AAEC8792-F118-45CB-B484-C6D5B87D43F5}" type="presOf" srcId="{24966286-1CF3-4346-8A8A-556450F3EF17}" destId="{8E0EE1AA-3292-4B52-8BBD-98136D19A0A8}" srcOrd="0" destOrd="0" presId="urn:microsoft.com/office/officeart/2005/8/layout/orgChart1"/>
    <dgm:cxn modelId="{280C05AF-B6A7-4D97-88D5-24A01919587C}" type="presOf" srcId="{D346F966-4914-4D81-B46A-23AA37A14D91}" destId="{143E5D7B-4696-41BE-B12A-6A93BB7BF7A3}" srcOrd="0" destOrd="0" presId="urn:microsoft.com/office/officeart/2005/8/layout/orgChart1"/>
    <dgm:cxn modelId="{7D8D3F69-6184-469F-A2D9-549B00D59AA9}" type="presOf" srcId="{FAC7A055-149E-4356-9EFA-D52F66C92054}" destId="{25B7E2CF-48B2-4B90-8FF9-110B3DF574F9}" srcOrd="0" destOrd="0" presId="urn:microsoft.com/office/officeart/2005/8/layout/orgChart1"/>
    <dgm:cxn modelId="{7C0209CE-7A1C-4B37-8B84-E7BD8BB3780B}" type="presOf" srcId="{F7A8F904-268B-4894-AA09-48CE95E3D486}" destId="{E07E1B80-756E-426A-84FA-0C9511FC9780}" srcOrd="0" destOrd="0" presId="urn:microsoft.com/office/officeart/2005/8/layout/orgChart1"/>
    <dgm:cxn modelId="{C2EB0D6A-0C6E-43C6-A8DC-CBAA6D32B87B}" type="presOf" srcId="{28E7594C-0A07-4F47-963B-FFC83653303D}" destId="{D7B96DA0-700C-461B-A3AF-6E67EB9FAB58}" srcOrd="1" destOrd="0" presId="urn:microsoft.com/office/officeart/2005/8/layout/orgChart1"/>
    <dgm:cxn modelId="{8DE4D6F1-6345-40E8-85F0-D85EE84BF01F}" type="presOf" srcId="{C0883FA8-AA7F-432C-9B21-125CCD62A2FD}" destId="{27F32E8E-6403-47AE-BDA9-9B7CEE95FD81}" srcOrd="1" destOrd="0" presId="urn:microsoft.com/office/officeart/2005/8/layout/orgChart1"/>
    <dgm:cxn modelId="{71301728-42DE-43D4-9D88-E77113B79C79}" srcId="{D346F966-4914-4D81-B46A-23AA37A14D91}" destId="{FAC7A055-149E-4356-9EFA-D52F66C92054}" srcOrd="3" destOrd="0" parTransId="{25A4B409-BC04-4D43-AB2D-F0F2301CEAD8}" sibTransId="{AFFEE681-95C7-4E1E-9E8B-D920C46A8C91}"/>
    <dgm:cxn modelId="{FBC1BADC-C9D5-4307-A1F9-5A20D9123A2C}" type="presOf" srcId="{D346F966-4914-4D81-B46A-23AA37A14D91}" destId="{4FAC3985-A0D4-47AE-B57F-46EA3067EECB}" srcOrd="1" destOrd="0" presId="urn:microsoft.com/office/officeart/2005/8/layout/orgChart1"/>
    <dgm:cxn modelId="{99AF936E-C66E-4697-8A08-DE646C051294}" type="presOf" srcId="{28E7594C-0A07-4F47-963B-FFC83653303D}" destId="{53B4DDEE-7D45-4131-A92F-2B8772673E00}" srcOrd="0" destOrd="0" presId="urn:microsoft.com/office/officeart/2005/8/layout/orgChart1"/>
    <dgm:cxn modelId="{C149FBCF-EB09-4DDA-8C99-8E37863289BC}" type="presParOf" srcId="{8E0EE1AA-3292-4B52-8BBD-98136D19A0A8}" destId="{9D01B309-B510-450E-8F32-F7B294E91C8D}" srcOrd="0" destOrd="0" presId="urn:microsoft.com/office/officeart/2005/8/layout/orgChart1"/>
    <dgm:cxn modelId="{63FC3B30-13E7-439B-80A3-3A87C03FE1E9}" type="presParOf" srcId="{9D01B309-B510-450E-8F32-F7B294E91C8D}" destId="{82B1CC1C-7518-477B-B092-F01B85FFF978}" srcOrd="0" destOrd="0" presId="urn:microsoft.com/office/officeart/2005/8/layout/orgChart1"/>
    <dgm:cxn modelId="{FC1DE526-D477-4BD5-9F64-740E4FE20489}" type="presParOf" srcId="{82B1CC1C-7518-477B-B092-F01B85FFF978}" destId="{143E5D7B-4696-41BE-B12A-6A93BB7BF7A3}" srcOrd="0" destOrd="0" presId="urn:microsoft.com/office/officeart/2005/8/layout/orgChart1"/>
    <dgm:cxn modelId="{C35753A5-9EE0-4224-8DD3-443484864112}" type="presParOf" srcId="{82B1CC1C-7518-477B-B092-F01B85FFF978}" destId="{4FAC3985-A0D4-47AE-B57F-46EA3067EECB}" srcOrd="1" destOrd="0" presId="urn:microsoft.com/office/officeart/2005/8/layout/orgChart1"/>
    <dgm:cxn modelId="{68CA4FD4-A056-472A-A3DF-928EAF5D2E1B}" type="presParOf" srcId="{9D01B309-B510-450E-8F32-F7B294E91C8D}" destId="{054EFE4D-AC1C-4FB2-8049-D5BE1334346B}" srcOrd="1" destOrd="0" presId="urn:microsoft.com/office/officeart/2005/8/layout/orgChart1"/>
    <dgm:cxn modelId="{3DA8C7E6-F077-4CFB-B2CB-0BB31CBF1387}" type="presParOf" srcId="{054EFE4D-AC1C-4FB2-8049-D5BE1334346B}" destId="{E07E1B80-756E-426A-84FA-0C9511FC9780}" srcOrd="0" destOrd="0" presId="urn:microsoft.com/office/officeart/2005/8/layout/orgChart1"/>
    <dgm:cxn modelId="{4C10EC9F-B196-4FA6-9266-22F346F9ECEA}" type="presParOf" srcId="{054EFE4D-AC1C-4FB2-8049-D5BE1334346B}" destId="{7CB10E8F-B7DD-4144-8C52-68A42415D3D1}" srcOrd="1" destOrd="0" presId="urn:microsoft.com/office/officeart/2005/8/layout/orgChart1"/>
    <dgm:cxn modelId="{C6304F71-1FB4-49CC-941A-10F018353114}" type="presParOf" srcId="{7CB10E8F-B7DD-4144-8C52-68A42415D3D1}" destId="{099B9391-1373-4B1F-947B-A11946EE0842}" srcOrd="0" destOrd="0" presId="urn:microsoft.com/office/officeart/2005/8/layout/orgChart1"/>
    <dgm:cxn modelId="{35AEEB3E-4BEE-4AA2-85B4-B7CFB577E901}" type="presParOf" srcId="{099B9391-1373-4B1F-947B-A11946EE0842}" destId="{53B4DDEE-7D45-4131-A92F-2B8772673E00}" srcOrd="0" destOrd="0" presId="urn:microsoft.com/office/officeart/2005/8/layout/orgChart1"/>
    <dgm:cxn modelId="{CD60158F-AA1E-4995-BB79-6794109E92C7}" type="presParOf" srcId="{099B9391-1373-4B1F-947B-A11946EE0842}" destId="{D7B96DA0-700C-461B-A3AF-6E67EB9FAB58}" srcOrd="1" destOrd="0" presId="urn:microsoft.com/office/officeart/2005/8/layout/orgChart1"/>
    <dgm:cxn modelId="{AA19A95C-77F6-4DF9-BF8F-9ED524DAD502}" type="presParOf" srcId="{7CB10E8F-B7DD-4144-8C52-68A42415D3D1}" destId="{022070E0-22D6-4EAF-AC7D-EA4D8941C424}" srcOrd="1" destOrd="0" presId="urn:microsoft.com/office/officeart/2005/8/layout/orgChart1"/>
    <dgm:cxn modelId="{ECA17FF1-A6B4-4193-9FC3-1F8971003BA8}" type="presParOf" srcId="{7CB10E8F-B7DD-4144-8C52-68A42415D3D1}" destId="{C8828B9F-9F31-4871-922A-B72BF75B7E2B}" srcOrd="2" destOrd="0" presId="urn:microsoft.com/office/officeart/2005/8/layout/orgChart1"/>
    <dgm:cxn modelId="{F7097DE1-AF2B-48A2-B9BC-921826BA345D}" type="presParOf" srcId="{054EFE4D-AC1C-4FB2-8049-D5BE1334346B}" destId="{B4075320-2AEE-4726-93F7-13EC11D5F22B}" srcOrd="2" destOrd="0" presId="urn:microsoft.com/office/officeart/2005/8/layout/orgChart1"/>
    <dgm:cxn modelId="{351BA221-4CAD-44CA-9455-4089F0CDF6F6}" type="presParOf" srcId="{054EFE4D-AC1C-4FB2-8049-D5BE1334346B}" destId="{7B07DEB9-F1F7-4502-A124-7E67AF568A46}" srcOrd="3" destOrd="0" presId="urn:microsoft.com/office/officeart/2005/8/layout/orgChart1"/>
    <dgm:cxn modelId="{853E3C64-902D-418C-B012-A00B3FD4F3A9}" type="presParOf" srcId="{7B07DEB9-F1F7-4502-A124-7E67AF568A46}" destId="{9CBFACA1-DA4B-426C-94E4-4F510232E292}" srcOrd="0" destOrd="0" presId="urn:microsoft.com/office/officeart/2005/8/layout/orgChart1"/>
    <dgm:cxn modelId="{65C71E0B-17A9-49F3-BC87-B7441710615F}" type="presParOf" srcId="{9CBFACA1-DA4B-426C-94E4-4F510232E292}" destId="{BB6C89B6-E584-4AFB-9403-6870ECC09F97}" srcOrd="0" destOrd="0" presId="urn:microsoft.com/office/officeart/2005/8/layout/orgChart1"/>
    <dgm:cxn modelId="{C54F3206-5481-4E6F-A34E-418D6CE40680}" type="presParOf" srcId="{9CBFACA1-DA4B-426C-94E4-4F510232E292}" destId="{01F14964-0D16-4D35-A9FA-CE74E1C9B32F}" srcOrd="1" destOrd="0" presId="urn:microsoft.com/office/officeart/2005/8/layout/orgChart1"/>
    <dgm:cxn modelId="{83CE37C2-7349-45C9-900F-13657F437570}" type="presParOf" srcId="{7B07DEB9-F1F7-4502-A124-7E67AF568A46}" destId="{399D18CE-599A-4462-906E-E2FE3B820255}" srcOrd="1" destOrd="0" presId="urn:microsoft.com/office/officeart/2005/8/layout/orgChart1"/>
    <dgm:cxn modelId="{109F4B16-139A-49C7-B4B1-D4A22C7E1D1B}" type="presParOf" srcId="{7B07DEB9-F1F7-4502-A124-7E67AF568A46}" destId="{AF63F982-01AE-4483-8D10-E83804021A27}" srcOrd="2" destOrd="0" presId="urn:microsoft.com/office/officeart/2005/8/layout/orgChart1"/>
    <dgm:cxn modelId="{633FEDBF-2456-40B5-83AD-1358BBADA214}" type="presParOf" srcId="{054EFE4D-AC1C-4FB2-8049-D5BE1334346B}" destId="{EB88B732-3003-46DC-8732-0341BB2A05B3}" srcOrd="4" destOrd="0" presId="urn:microsoft.com/office/officeart/2005/8/layout/orgChart1"/>
    <dgm:cxn modelId="{1D68BCD8-E44E-41D2-8521-103B65309AE3}" type="presParOf" srcId="{054EFE4D-AC1C-4FB2-8049-D5BE1334346B}" destId="{5838BA17-E019-4CE8-B0AA-62D0C67680C6}" srcOrd="5" destOrd="0" presId="urn:microsoft.com/office/officeart/2005/8/layout/orgChart1"/>
    <dgm:cxn modelId="{0444749B-67A0-427C-96B7-051457E9F8E5}" type="presParOf" srcId="{5838BA17-E019-4CE8-B0AA-62D0C67680C6}" destId="{4F4CD225-FF77-4C2F-9020-B98DC119C620}" srcOrd="0" destOrd="0" presId="urn:microsoft.com/office/officeart/2005/8/layout/orgChart1"/>
    <dgm:cxn modelId="{1B1CB356-1DE6-4769-B370-271246FB79E7}" type="presParOf" srcId="{4F4CD225-FF77-4C2F-9020-B98DC119C620}" destId="{474E13CD-6C90-4547-975A-A4C5945D81A4}" srcOrd="0" destOrd="0" presId="urn:microsoft.com/office/officeart/2005/8/layout/orgChart1"/>
    <dgm:cxn modelId="{1EFE6ADC-10D4-48D8-A26C-FB43912681C5}" type="presParOf" srcId="{4F4CD225-FF77-4C2F-9020-B98DC119C620}" destId="{27F32E8E-6403-47AE-BDA9-9B7CEE95FD81}" srcOrd="1" destOrd="0" presId="urn:microsoft.com/office/officeart/2005/8/layout/orgChart1"/>
    <dgm:cxn modelId="{33A63B5D-5802-41F7-A612-3AF5E734E26C}" type="presParOf" srcId="{5838BA17-E019-4CE8-B0AA-62D0C67680C6}" destId="{DFED3FC7-CA80-4272-B4DB-1D5933937BF6}" srcOrd="1" destOrd="0" presId="urn:microsoft.com/office/officeart/2005/8/layout/orgChart1"/>
    <dgm:cxn modelId="{26AA7468-B25E-4535-A0BD-F5C284B16489}" type="presParOf" srcId="{5838BA17-E019-4CE8-B0AA-62D0C67680C6}" destId="{F6C00DE1-D84E-4D0C-84EC-248B43950DF9}" srcOrd="2" destOrd="0" presId="urn:microsoft.com/office/officeart/2005/8/layout/orgChart1"/>
    <dgm:cxn modelId="{2857EBCB-F1D2-44AB-927E-F3501191CAC6}" type="presParOf" srcId="{054EFE4D-AC1C-4FB2-8049-D5BE1334346B}" destId="{05D2E47E-2712-4466-997F-A78DB6EC8C5B}" srcOrd="6" destOrd="0" presId="urn:microsoft.com/office/officeart/2005/8/layout/orgChart1"/>
    <dgm:cxn modelId="{FD49CC70-14B4-41B5-85A7-C1009750D725}" type="presParOf" srcId="{054EFE4D-AC1C-4FB2-8049-D5BE1334346B}" destId="{B84F2ABE-A191-42E8-BCC1-306DCBE86ECF}" srcOrd="7" destOrd="0" presId="urn:microsoft.com/office/officeart/2005/8/layout/orgChart1"/>
    <dgm:cxn modelId="{0BF73379-1444-48BE-8D36-8DE68E16478B}" type="presParOf" srcId="{B84F2ABE-A191-42E8-BCC1-306DCBE86ECF}" destId="{2802D21C-F60F-45A0-A279-8C78DC632620}" srcOrd="0" destOrd="0" presId="urn:microsoft.com/office/officeart/2005/8/layout/orgChart1"/>
    <dgm:cxn modelId="{666313B0-0E94-4148-B306-6ED7D314DC58}" type="presParOf" srcId="{2802D21C-F60F-45A0-A279-8C78DC632620}" destId="{25B7E2CF-48B2-4B90-8FF9-110B3DF574F9}" srcOrd="0" destOrd="0" presId="urn:microsoft.com/office/officeart/2005/8/layout/orgChart1"/>
    <dgm:cxn modelId="{BF0B7C0C-7B7C-48AB-9451-023AD2CE0E6E}" type="presParOf" srcId="{2802D21C-F60F-45A0-A279-8C78DC632620}" destId="{1AD7CA13-B3C7-41C6-9810-F2961DD1C1DD}" srcOrd="1" destOrd="0" presId="urn:microsoft.com/office/officeart/2005/8/layout/orgChart1"/>
    <dgm:cxn modelId="{F07742D3-37BF-40D6-B002-80E3B855B268}" type="presParOf" srcId="{B84F2ABE-A191-42E8-BCC1-306DCBE86ECF}" destId="{F7AB3021-3AFD-4674-930D-F7608B21A26E}" srcOrd="1" destOrd="0" presId="urn:microsoft.com/office/officeart/2005/8/layout/orgChart1"/>
    <dgm:cxn modelId="{96AC12A1-5A5A-4A88-B579-0F0B34B9FB4D}" type="presParOf" srcId="{B84F2ABE-A191-42E8-BCC1-306DCBE86ECF}" destId="{35E8A7ED-45E9-4682-A3DF-434BE96235EF}" srcOrd="2" destOrd="0" presId="urn:microsoft.com/office/officeart/2005/8/layout/orgChart1"/>
    <dgm:cxn modelId="{A4227C87-5676-41D6-96EE-401690652240}" type="presParOf" srcId="{9D01B309-B510-450E-8F32-F7B294E91C8D}" destId="{DFB70288-40A0-42AB-B30E-B1C9207F4D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836D9-5002-4240-8CB8-67E1C7BA00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71B3193-C855-4FAF-A4B2-535F8C787DD2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8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Виды аудита</a:t>
          </a:r>
        </a:p>
      </dgm:t>
    </dgm:pt>
    <dgm:pt modelId="{C674AC06-D61B-404B-8764-B9FF825117EF}" type="parTrans" cxnId="{FFAA3B3F-08EB-49F7-A38F-122357930EA9}">
      <dgm:prSet/>
      <dgm:spPr/>
      <dgm:t>
        <a:bodyPr/>
        <a:lstStyle/>
        <a:p>
          <a:endParaRPr lang="ru-RU"/>
        </a:p>
      </dgm:t>
    </dgm:pt>
    <dgm:pt modelId="{B2267A8E-4C66-4F70-874D-318591AA3C3F}" type="sibTrans" cxnId="{FFAA3B3F-08EB-49F7-A38F-122357930EA9}">
      <dgm:prSet/>
      <dgm:spPr/>
      <dgm:t>
        <a:bodyPr/>
        <a:lstStyle/>
        <a:p>
          <a:endParaRPr lang="ru-RU"/>
        </a:p>
      </dgm:t>
    </dgm:pt>
    <dgm:pt modelId="{515BC423-8C0B-4B26-99F0-3B597C295D24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Активный</a:t>
          </a:r>
        </a:p>
      </dgm:t>
    </dgm:pt>
    <dgm:pt modelId="{BB026226-759E-4B72-BCC6-56869E00DBF4}" type="parTrans" cxnId="{0F02DF34-6484-437A-9BA4-04289A40058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ru-RU" sz="12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6B439EF-0C16-4CDD-9352-D5BFE4016B19}" type="sibTrans" cxnId="{0F02DF34-6484-437A-9BA4-04289A40058C}">
      <dgm:prSet/>
      <dgm:spPr/>
      <dgm:t>
        <a:bodyPr/>
        <a:lstStyle/>
        <a:p>
          <a:endParaRPr lang="ru-RU"/>
        </a:p>
      </dgm:t>
    </dgm:pt>
    <dgm:pt modelId="{F1522E15-6218-469C-B79F-CF30E5E0CD5C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Экспертный</a:t>
          </a:r>
        </a:p>
      </dgm:t>
    </dgm:pt>
    <dgm:pt modelId="{4B098FEF-9849-48EE-B5D4-6A3E739A528E}" type="parTrans" cxnId="{77F5BCC3-4842-4B8B-9726-D073C8E9E9D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ru-RU" sz="12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3623176-CADB-4784-B199-1DE34D6A2113}" type="sibTrans" cxnId="{77F5BCC3-4842-4B8B-9726-D073C8E9E9D1}">
      <dgm:prSet/>
      <dgm:spPr/>
      <dgm:t>
        <a:bodyPr/>
        <a:lstStyle/>
        <a:p>
          <a:endParaRPr lang="ru-RU"/>
        </a:p>
      </dgm:t>
    </dgm:pt>
    <dgm:pt modelId="{E03CE618-4B7D-4CAB-97D4-916B29031C75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На соответствие стандартам</a:t>
          </a:r>
        </a:p>
      </dgm:t>
    </dgm:pt>
    <dgm:pt modelId="{6F41BBF6-0743-42FA-89A4-0CBC587963A5}" type="parTrans" cxnId="{36E2CDE6-2527-4E4A-894F-5CA91700A88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ru-RU" sz="12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779F11A2-AA64-4195-8F14-81D83DFA30D5}" type="sibTrans" cxnId="{36E2CDE6-2527-4E4A-894F-5CA91700A881}">
      <dgm:prSet/>
      <dgm:spPr/>
      <dgm:t>
        <a:bodyPr/>
        <a:lstStyle/>
        <a:p>
          <a:endParaRPr lang="ru-RU"/>
        </a:p>
      </dgm:t>
    </dgm:pt>
    <dgm:pt modelId="{A76F9B87-A614-4934-9B6D-6586F31A56BC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Пассивный</a:t>
          </a:r>
        </a:p>
      </dgm:t>
    </dgm:pt>
    <dgm:pt modelId="{D5C49DBA-8EA2-488E-94CB-247237C0656A}" type="parTrans" cxnId="{3B067FA7-DA47-462C-A479-FAE9B1509ADF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ru-RU" sz="12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AA8968-92EC-42C1-AFA7-0743A6F436BA}" type="sibTrans" cxnId="{3B067FA7-DA47-462C-A479-FAE9B1509ADF}">
      <dgm:prSet/>
      <dgm:spPr/>
      <dgm:t>
        <a:bodyPr/>
        <a:lstStyle/>
        <a:p>
          <a:endParaRPr lang="ru-RU"/>
        </a:p>
      </dgm:t>
    </dgm:pt>
    <dgm:pt modelId="{195F783C-513D-4451-A400-DAB621366F4C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Внешний</a:t>
          </a:r>
        </a:p>
      </dgm:t>
    </dgm:pt>
    <dgm:pt modelId="{D1FECDD2-CD27-4DD0-8895-3A0ABD46499A}" type="parTrans" cxnId="{316082EC-BF3D-41A5-9010-1508D5DEBA18}">
      <dgm:prSet/>
      <dgm:spPr/>
      <dgm:t>
        <a:bodyPr/>
        <a:lstStyle/>
        <a:p>
          <a:endParaRPr lang="ru-RU"/>
        </a:p>
      </dgm:t>
    </dgm:pt>
    <dgm:pt modelId="{12D3195D-E82E-43D9-BC7B-ABA320D77055}" type="sibTrans" cxnId="{316082EC-BF3D-41A5-9010-1508D5DEBA18}">
      <dgm:prSet/>
      <dgm:spPr/>
      <dgm:t>
        <a:bodyPr/>
        <a:lstStyle/>
        <a:p>
          <a:endParaRPr lang="ru-RU"/>
        </a:p>
      </dgm:t>
    </dgm:pt>
    <dgm:pt modelId="{CBEF1992-8D6F-4645-A49A-3F49260356AD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ru-RU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Внутренний</a:t>
          </a:r>
        </a:p>
      </dgm:t>
    </dgm:pt>
    <dgm:pt modelId="{9341EEA7-8830-4D67-A7AC-41A545E6EDA9}" type="parTrans" cxnId="{23A714F6-0C99-4125-A9DA-6DCEB8312EF0}">
      <dgm:prSet/>
      <dgm:spPr/>
      <dgm:t>
        <a:bodyPr/>
        <a:lstStyle/>
        <a:p>
          <a:endParaRPr lang="ru-RU"/>
        </a:p>
      </dgm:t>
    </dgm:pt>
    <dgm:pt modelId="{B1185A95-1C47-4713-A556-6CD59FC04B5E}" type="sibTrans" cxnId="{23A714F6-0C99-4125-A9DA-6DCEB8312EF0}">
      <dgm:prSet/>
      <dgm:spPr/>
      <dgm:t>
        <a:bodyPr/>
        <a:lstStyle/>
        <a:p>
          <a:endParaRPr lang="ru-RU"/>
        </a:p>
      </dgm:t>
    </dgm:pt>
    <dgm:pt modelId="{8110541C-0F50-4029-992D-03EF55EE57B9}" type="pres">
      <dgm:prSet presAssocID="{CAA836D9-5002-4240-8CB8-67E1C7BA00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5C05DBA-BFA1-45CD-968F-F034EB4B725B}" type="pres">
      <dgm:prSet presAssocID="{F71B3193-C855-4FAF-A4B2-535F8C787DD2}" presName="hierRoot1" presStyleCnt="0">
        <dgm:presLayoutVars>
          <dgm:hierBranch val="init"/>
        </dgm:presLayoutVars>
      </dgm:prSet>
      <dgm:spPr/>
    </dgm:pt>
    <dgm:pt modelId="{091A38E9-5460-421F-AE4B-2B96400D31FE}" type="pres">
      <dgm:prSet presAssocID="{F71B3193-C855-4FAF-A4B2-535F8C787DD2}" presName="rootComposite1" presStyleCnt="0"/>
      <dgm:spPr/>
    </dgm:pt>
    <dgm:pt modelId="{C153F4C2-4C37-4D68-80FF-38EF201B82F0}" type="pres">
      <dgm:prSet presAssocID="{F71B3193-C855-4FAF-A4B2-535F8C787DD2}" presName="rootText1" presStyleLbl="node0" presStyleIdx="0" presStyleCnt="3" custLinFactY="-17406" custLinFactNeighborX="23743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4FC284-9DB4-4626-A749-D62022EC3C34}" type="pres">
      <dgm:prSet presAssocID="{F71B3193-C855-4FAF-A4B2-535F8C787DD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6E5585B-5538-4FBA-83E5-EC602D454FF8}" type="pres">
      <dgm:prSet presAssocID="{F71B3193-C855-4FAF-A4B2-535F8C787DD2}" presName="hierChild2" presStyleCnt="0"/>
      <dgm:spPr/>
    </dgm:pt>
    <dgm:pt modelId="{45BBC9A4-3161-4B38-8130-A11281DA211C}" type="pres">
      <dgm:prSet presAssocID="{BB026226-759E-4B72-BCC6-56869E00DBF4}" presName="Name37" presStyleLbl="parChTrans1D2" presStyleIdx="0" presStyleCnt="4"/>
      <dgm:spPr/>
      <dgm:t>
        <a:bodyPr/>
        <a:lstStyle/>
        <a:p>
          <a:endParaRPr lang="ru-RU"/>
        </a:p>
      </dgm:t>
    </dgm:pt>
    <dgm:pt modelId="{5E8DE490-19A3-404E-AB37-F06373776932}" type="pres">
      <dgm:prSet presAssocID="{515BC423-8C0B-4B26-99F0-3B597C295D24}" presName="hierRoot2" presStyleCnt="0">
        <dgm:presLayoutVars>
          <dgm:hierBranch val="init"/>
        </dgm:presLayoutVars>
      </dgm:prSet>
      <dgm:spPr/>
    </dgm:pt>
    <dgm:pt modelId="{84E513E0-6547-45CA-8508-3E5E9ACE2AB8}" type="pres">
      <dgm:prSet presAssocID="{515BC423-8C0B-4B26-99F0-3B597C295D24}" presName="rootComposite" presStyleCnt="0"/>
      <dgm:spPr/>
    </dgm:pt>
    <dgm:pt modelId="{9EC54D56-5836-4631-87F3-3EA8EC237DEA}" type="pres">
      <dgm:prSet presAssocID="{515BC423-8C0B-4B26-99F0-3B597C295D24}" presName="rootText" presStyleLbl="node2" presStyleIdx="0" presStyleCnt="4" custLinFactNeighborX="22711" custLinFactNeighborY="-559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135357-413F-43FC-A371-960ACC8FC180}" type="pres">
      <dgm:prSet presAssocID="{515BC423-8C0B-4B26-99F0-3B597C295D24}" presName="rootConnector" presStyleLbl="node2" presStyleIdx="0" presStyleCnt="4"/>
      <dgm:spPr/>
      <dgm:t>
        <a:bodyPr/>
        <a:lstStyle/>
        <a:p>
          <a:endParaRPr lang="ru-RU"/>
        </a:p>
      </dgm:t>
    </dgm:pt>
    <dgm:pt modelId="{EBAF100B-E18A-4C28-AEE0-63D300F92212}" type="pres">
      <dgm:prSet presAssocID="{515BC423-8C0B-4B26-99F0-3B597C295D24}" presName="hierChild4" presStyleCnt="0"/>
      <dgm:spPr/>
    </dgm:pt>
    <dgm:pt modelId="{B3D743D5-8CA9-40F0-9A22-72ADA37B0007}" type="pres">
      <dgm:prSet presAssocID="{515BC423-8C0B-4B26-99F0-3B597C295D24}" presName="hierChild5" presStyleCnt="0"/>
      <dgm:spPr/>
    </dgm:pt>
    <dgm:pt modelId="{E964A536-27CB-4576-B85E-536ECD403067}" type="pres">
      <dgm:prSet presAssocID="{4B098FEF-9849-48EE-B5D4-6A3E739A528E}" presName="Name37" presStyleLbl="parChTrans1D2" presStyleIdx="1" presStyleCnt="4"/>
      <dgm:spPr/>
      <dgm:t>
        <a:bodyPr/>
        <a:lstStyle/>
        <a:p>
          <a:endParaRPr lang="ru-RU"/>
        </a:p>
      </dgm:t>
    </dgm:pt>
    <dgm:pt modelId="{AF398401-15D3-44E3-93F4-7A9855614A45}" type="pres">
      <dgm:prSet presAssocID="{F1522E15-6218-469C-B79F-CF30E5E0CD5C}" presName="hierRoot2" presStyleCnt="0">
        <dgm:presLayoutVars>
          <dgm:hierBranch val="init"/>
        </dgm:presLayoutVars>
      </dgm:prSet>
      <dgm:spPr/>
    </dgm:pt>
    <dgm:pt modelId="{C493EECA-E036-4ABD-8148-50B5F20EFF0A}" type="pres">
      <dgm:prSet presAssocID="{F1522E15-6218-469C-B79F-CF30E5E0CD5C}" presName="rootComposite" presStyleCnt="0"/>
      <dgm:spPr/>
    </dgm:pt>
    <dgm:pt modelId="{85DA4CDB-D5AE-42D7-A7A9-317023963928}" type="pres">
      <dgm:prSet presAssocID="{F1522E15-6218-469C-B79F-CF30E5E0CD5C}" presName="rootText" presStyleLbl="node2" presStyleIdx="1" presStyleCnt="4" custLinFactNeighborX="22711" custLinFactNeighborY="-559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0FB4E1C-0D8C-4814-BA2A-145BD951017E}" type="pres">
      <dgm:prSet presAssocID="{F1522E15-6218-469C-B79F-CF30E5E0CD5C}" presName="rootConnector" presStyleLbl="node2" presStyleIdx="1" presStyleCnt="4"/>
      <dgm:spPr/>
      <dgm:t>
        <a:bodyPr/>
        <a:lstStyle/>
        <a:p>
          <a:endParaRPr lang="ru-RU"/>
        </a:p>
      </dgm:t>
    </dgm:pt>
    <dgm:pt modelId="{EFAA9B90-959C-48EA-8D31-95FD3CC2CA85}" type="pres">
      <dgm:prSet presAssocID="{F1522E15-6218-469C-B79F-CF30E5E0CD5C}" presName="hierChild4" presStyleCnt="0"/>
      <dgm:spPr/>
    </dgm:pt>
    <dgm:pt modelId="{F33ACC2C-197C-4F85-AED4-8F127C5A5209}" type="pres">
      <dgm:prSet presAssocID="{F1522E15-6218-469C-B79F-CF30E5E0CD5C}" presName="hierChild5" presStyleCnt="0"/>
      <dgm:spPr/>
    </dgm:pt>
    <dgm:pt modelId="{23655113-A82C-46EA-A8D1-61F3C2AF4F97}" type="pres">
      <dgm:prSet presAssocID="{6F41BBF6-0743-42FA-89A4-0CBC587963A5}" presName="Name37" presStyleLbl="parChTrans1D2" presStyleIdx="2" presStyleCnt="4"/>
      <dgm:spPr/>
      <dgm:t>
        <a:bodyPr/>
        <a:lstStyle/>
        <a:p>
          <a:endParaRPr lang="ru-RU"/>
        </a:p>
      </dgm:t>
    </dgm:pt>
    <dgm:pt modelId="{EAF4A633-7413-4FA3-87C6-8253AE759FB0}" type="pres">
      <dgm:prSet presAssocID="{E03CE618-4B7D-4CAB-97D4-916B29031C75}" presName="hierRoot2" presStyleCnt="0">
        <dgm:presLayoutVars>
          <dgm:hierBranch val="init"/>
        </dgm:presLayoutVars>
      </dgm:prSet>
      <dgm:spPr/>
    </dgm:pt>
    <dgm:pt modelId="{BB723E99-31CB-4B35-8CAA-6830F65909F0}" type="pres">
      <dgm:prSet presAssocID="{E03CE618-4B7D-4CAB-97D4-916B29031C75}" presName="rootComposite" presStyleCnt="0"/>
      <dgm:spPr/>
    </dgm:pt>
    <dgm:pt modelId="{DECE1038-8916-4DBE-9D7F-AAF7064766AA}" type="pres">
      <dgm:prSet presAssocID="{E03CE618-4B7D-4CAB-97D4-916B29031C75}" presName="rootText" presStyleLbl="node2" presStyleIdx="2" presStyleCnt="4" custLinFactNeighborX="22711" custLinFactNeighborY="-559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16378A-0B2C-4323-9D4E-C987FC7ADB99}" type="pres">
      <dgm:prSet presAssocID="{E03CE618-4B7D-4CAB-97D4-916B29031C75}" presName="rootConnector" presStyleLbl="node2" presStyleIdx="2" presStyleCnt="4"/>
      <dgm:spPr/>
      <dgm:t>
        <a:bodyPr/>
        <a:lstStyle/>
        <a:p>
          <a:endParaRPr lang="ru-RU"/>
        </a:p>
      </dgm:t>
    </dgm:pt>
    <dgm:pt modelId="{CB92608D-FDE2-4A2F-AC27-4DF4341310F5}" type="pres">
      <dgm:prSet presAssocID="{E03CE618-4B7D-4CAB-97D4-916B29031C75}" presName="hierChild4" presStyleCnt="0"/>
      <dgm:spPr/>
    </dgm:pt>
    <dgm:pt modelId="{D6D97F68-0113-4149-9ABE-3F76CE4FA54E}" type="pres">
      <dgm:prSet presAssocID="{E03CE618-4B7D-4CAB-97D4-916B29031C75}" presName="hierChild5" presStyleCnt="0"/>
      <dgm:spPr/>
    </dgm:pt>
    <dgm:pt modelId="{C32C54B5-49CD-4AE0-9007-0620A5CB1C95}" type="pres">
      <dgm:prSet presAssocID="{D5C49DBA-8EA2-488E-94CB-247237C0656A}" presName="Name37" presStyleLbl="parChTrans1D2" presStyleIdx="3" presStyleCnt="4"/>
      <dgm:spPr/>
      <dgm:t>
        <a:bodyPr/>
        <a:lstStyle/>
        <a:p>
          <a:endParaRPr lang="ru-RU"/>
        </a:p>
      </dgm:t>
    </dgm:pt>
    <dgm:pt modelId="{C9D7965F-2E75-43EC-8D75-832F85B618EF}" type="pres">
      <dgm:prSet presAssocID="{A76F9B87-A614-4934-9B6D-6586F31A56BC}" presName="hierRoot2" presStyleCnt="0">
        <dgm:presLayoutVars>
          <dgm:hierBranch val="init"/>
        </dgm:presLayoutVars>
      </dgm:prSet>
      <dgm:spPr/>
    </dgm:pt>
    <dgm:pt modelId="{8E6E6F46-6534-47FD-871F-2F7AC93B681D}" type="pres">
      <dgm:prSet presAssocID="{A76F9B87-A614-4934-9B6D-6586F31A56BC}" presName="rootComposite" presStyleCnt="0"/>
      <dgm:spPr/>
    </dgm:pt>
    <dgm:pt modelId="{DD37426A-C7B2-4D8F-9D7A-1F53B6E9B2DA}" type="pres">
      <dgm:prSet presAssocID="{A76F9B87-A614-4934-9B6D-6586F31A56BC}" presName="rootText" presStyleLbl="node2" presStyleIdx="3" presStyleCnt="4" custLinFactNeighborX="22711" custLinFactNeighborY="-559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AA10EC-AF66-4969-AC7D-180DB0E23DB2}" type="pres">
      <dgm:prSet presAssocID="{A76F9B87-A614-4934-9B6D-6586F31A56BC}" presName="rootConnector" presStyleLbl="node2" presStyleIdx="3" presStyleCnt="4"/>
      <dgm:spPr/>
      <dgm:t>
        <a:bodyPr/>
        <a:lstStyle/>
        <a:p>
          <a:endParaRPr lang="ru-RU"/>
        </a:p>
      </dgm:t>
    </dgm:pt>
    <dgm:pt modelId="{7A77AC77-C41B-4385-8FF6-0C9284F7B4A1}" type="pres">
      <dgm:prSet presAssocID="{A76F9B87-A614-4934-9B6D-6586F31A56BC}" presName="hierChild4" presStyleCnt="0"/>
      <dgm:spPr/>
    </dgm:pt>
    <dgm:pt modelId="{B2EE5838-579C-492B-82D5-4B3F3B61B0B7}" type="pres">
      <dgm:prSet presAssocID="{A76F9B87-A614-4934-9B6D-6586F31A56BC}" presName="hierChild5" presStyleCnt="0"/>
      <dgm:spPr/>
    </dgm:pt>
    <dgm:pt modelId="{8ED67E56-96CD-4573-8B72-111E7607E5BE}" type="pres">
      <dgm:prSet presAssocID="{F71B3193-C855-4FAF-A4B2-535F8C787DD2}" presName="hierChild3" presStyleCnt="0"/>
      <dgm:spPr/>
    </dgm:pt>
    <dgm:pt modelId="{DABD66D6-2799-430D-8F27-4C7C5F646D87}" type="pres">
      <dgm:prSet presAssocID="{195F783C-513D-4451-A400-DAB621366F4C}" presName="hierRoot1" presStyleCnt="0">
        <dgm:presLayoutVars>
          <dgm:hierBranch val="init"/>
        </dgm:presLayoutVars>
      </dgm:prSet>
      <dgm:spPr/>
    </dgm:pt>
    <dgm:pt modelId="{0E9915A7-FC09-44A4-A1D7-1984D4ABB223}" type="pres">
      <dgm:prSet presAssocID="{195F783C-513D-4451-A400-DAB621366F4C}" presName="rootComposite1" presStyleCnt="0"/>
      <dgm:spPr/>
    </dgm:pt>
    <dgm:pt modelId="{7844B362-FD8E-4BC5-9DC5-BC9D4185731A}" type="pres">
      <dgm:prSet presAssocID="{195F783C-513D-4451-A400-DAB621366F4C}" presName="rootText1" presStyleLbl="node0" presStyleIdx="1" presStyleCnt="3" custLinFactX="-100000" custLinFactY="100000" custLinFactNeighborX="-179824" custLinFactNeighborY="1289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0DBD233-D780-49F4-8AB7-9FBF0EE1DC41}" type="pres">
      <dgm:prSet presAssocID="{195F783C-513D-4451-A400-DAB621366F4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E3E4D05-1CE7-4269-8AB2-57DB7683FF1E}" type="pres">
      <dgm:prSet presAssocID="{195F783C-513D-4451-A400-DAB621366F4C}" presName="hierChild2" presStyleCnt="0"/>
      <dgm:spPr/>
    </dgm:pt>
    <dgm:pt modelId="{D5244BE7-2C86-4F0B-8E97-6A0181C8ABE6}" type="pres">
      <dgm:prSet presAssocID="{195F783C-513D-4451-A400-DAB621366F4C}" presName="hierChild3" presStyleCnt="0"/>
      <dgm:spPr/>
    </dgm:pt>
    <dgm:pt modelId="{3C777B34-FAB3-4F04-B879-464C65C5511E}" type="pres">
      <dgm:prSet presAssocID="{CBEF1992-8D6F-4645-A49A-3F49260356AD}" presName="hierRoot1" presStyleCnt="0">
        <dgm:presLayoutVars>
          <dgm:hierBranch val="init"/>
        </dgm:presLayoutVars>
      </dgm:prSet>
      <dgm:spPr/>
    </dgm:pt>
    <dgm:pt modelId="{FDB46362-6A71-4238-9C86-E52C59B92737}" type="pres">
      <dgm:prSet presAssocID="{CBEF1992-8D6F-4645-A49A-3F49260356AD}" presName="rootComposite1" presStyleCnt="0"/>
      <dgm:spPr/>
    </dgm:pt>
    <dgm:pt modelId="{C6947EFE-39E5-460C-A737-683D0754C855}" type="pres">
      <dgm:prSet presAssocID="{CBEF1992-8D6F-4645-A49A-3F49260356AD}" presName="rootText1" presStyleLbl="node0" presStyleIdx="2" presStyleCnt="3" custLinFactX="-100000" custLinFactY="100000" custLinFactNeighborX="-182855" custLinFactNeighborY="1289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A0965F-9DA1-4CE3-81D4-8C5D4339CC45}" type="pres">
      <dgm:prSet presAssocID="{CBEF1992-8D6F-4645-A49A-3F49260356A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82D9083-8C60-4235-B119-D9FBA462562B}" type="pres">
      <dgm:prSet presAssocID="{CBEF1992-8D6F-4645-A49A-3F49260356AD}" presName="hierChild2" presStyleCnt="0"/>
      <dgm:spPr/>
    </dgm:pt>
    <dgm:pt modelId="{89176543-0978-4566-B31E-041489A16D1E}" type="pres">
      <dgm:prSet presAssocID="{CBEF1992-8D6F-4645-A49A-3F49260356AD}" presName="hierChild3" presStyleCnt="0"/>
      <dgm:spPr/>
    </dgm:pt>
  </dgm:ptLst>
  <dgm:cxnLst>
    <dgm:cxn modelId="{D483AF35-96E5-4B21-888E-73C9A3641E9C}" type="presOf" srcId="{195F783C-513D-4451-A400-DAB621366F4C}" destId="{7844B362-FD8E-4BC5-9DC5-BC9D4185731A}" srcOrd="0" destOrd="0" presId="urn:microsoft.com/office/officeart/2005/8/layout/orgChart1"/>
    <dgm:cxn modelId="{316082EC-BF3D-41A5-9010-1508D5DEBA18}" srcId="{CAA836D9-5002-4240-8CB8-67E1C7BA008B}" destId="{195F783C-513D-4451-A400-DAB621366F4C}" srcOrd="1" destOrd="0" parTransId="{D1FECDD2-CD27-4DD0-8895-3A0ABD46499A}" sibTransId="{12D3195D-E82E-43D9-BC7B-ABA320D77055}"/>
    <dgm:cxn modelId="{7FB8255F-809B-4104-835A-29A9D978BF8E}" type="presOf" srcId="{515BC423-8C0B-4B26-99F0-3B597C295D24}" destId="{9EC54D56-5836-4631-87F3-3EA8EC237DEA}" srcOrd="0" destOrd="0" presId="urn:microsoft.com/office/officeart/2005/8/layout/orgChart1"/>
    <dgm:cxn modelId="{5B61CDDB-BF0F-4661-B4E9-7A4679140443}" type="presOf" srcId="{CBEF1992-8D6F-4645-A49A-3F49260356AD}" destId="{C6947EFE-39E5-460C-A737-683D0754C855}" srcOrd="0" destOrd="0" presId="urn:microsoft.com/office/officeart/2005/8/layout/orgChart1"/>
    <dgm:cxn modelId="{359B6E59-1BF8-432C-8575-A8CA658B3732}" type="presOf" srcId="{E03CE618-4B7D-4CAB-97D4-916B29031C75}" destId="{F916378A-0B2C-4323-9D4E-C987FC7ADB99}" srcOrd="1" destOrd="0" presId="urn:microsoft.com/office/officeart/2005/8/layout/orgChart1"/>
    <dgm:cxn modelId="{0F02DF34-6484-437A-9BA4-04289A40058C}" srcId="{F71B3193-C855-4FAF-A4B2-535F8C787DD2}" destId="{515BC423-8C0B-4B26-99F0-3B597C295D24}" srcOrd="0" destOrd="0" parTransId="{BB026226-759E-4B72-BCC6-56869E00DBF4}" sibTransId="{36B439EF-0C16-4CDD-9352-D5BFE4016B19}"/>
    <dgm:cxn modelId="{FFAA3B3F-08EB-49F7-A38F-122357930EA9}" srcId="{CAA836D9-5002-4240-8CB8-67E1C7BA008B}" destId="{F71B3193-C855-4FAF-A4B2-535F8C787DD2}" srcOrd="0" destOrd="0" parTransId="{C674AC06-D61B-404B-8764-B9FF825117EF}" sibTransId="{B2267A8E-4C66-4F70-874D-318591AA3C3F}"/>
    <dgm:cxn modelId="{B78BB452-4FA0-4032-AC1A-FF9EFC755185}" type="presOf" srcId="{F1522E15-6218-469C-B79F-CF30E5E0CD5C}" destId="{C0FB4E1C-0D8C-4814-BA2A-145BD951017E}" srcOrd="1" destOrd="0" presId="urn:microsoft.com/office/officeart/2005/8/layout/orgChart1"/>
    <dgm:cxn modelId="{A3AD638C-0EA5-4A68-8516-756628E80E9C}" type="presOf" srcId="{D5C49DBA-8EA2-488E-94CB-247237C0656A}" destId="{C32C54B5-49CD-4AE0-9007-0620A5CB1C95}" srcOrd="0" destOrd="0" presId="urn:microsoft.com/office/officeart/2005/8/layout/orgChart1"/>
    <dgm:cxn modelId="{0C667C0B-B7CA-4BD7-8F35-6A0FDC819FCD}" type="presOf" srcId="{F71B3193-C855-4FAF-A4B2-535F8C787DD2}" destId="{B04FC284-9DB4-4626-A749-D62022EC3C34}" srcOrd="1" destOrd="0" presId="urn:microsoft.com/office/officeart/2005/8/layout/orgChart1"/>
    <dgm:cxn modelId="{1B573C25-FC2F-4C3A-B366-C33DDA9B81EF}" type="presOf" srcId="{4B098FEF-9849-48EE-B5D4-6A3E739A528E}" destId="{E964A536-27CB-4576-B85E-536ECD403067}" srcOrd="0" destOrd="0" presId="urn:microsoft.com/office/officeart/2005/8/layout/orgChart1"/>
    <dgm:cxn modelId="{210032E1-538E-40CE-9F05-02A79C75B926}" type="presOf" srcId="{6F41BBF6-0743-42FA-89A4-0CBC587963A5}" destId="{23655113-A82C-46EA-A8D1-61F3C2AF4F97}" srcOrd="0" destOrd="0" presId="urn:microsoft.com/office/officeart/2005/8/layout/orgChart1"/>
    <dgm:cxn modelId="{5E3A16C3-681E-4C4F-A8F2-2BCD8139BC22}" type="presOf" srcId="{CAA836D9-5002-4240-8CB8-67E1C7BA008B}" destId="{8110541C-0F50-4029-992D-03EF55EE57B9}" srcOrd="0" destOrd="0" presId="urn:microsoft.com/office/officeart/2005/8/layout/orgChart1"/>
    <dgm:cxn modelId="{9DB7AAE3-BF03-443D-807E-FE56B5814693}" type="presOf" srcId="{E03CE618-4B7D-4CAB-97D4-916B29031C75}" destId="{DECE1038-8916-4DBE-9D7F-AAF7064766AA}" srcOrd="0" destOrd="0" presId="urn:microsoft.com/office/officeart/2005/8/layout/orgChart1"/>
    <dgm:cxn modelId="{1D19310D-762F-4F9A-8BCF-8DB5DF47AC4C}" type="presOf" srcId="{515BC423-8C0B-4B26-99F0-3B597C295D24}" destId="{67135357-413F-43FC-A371-960ACC8FC180}" srcOrd="1" destOrd="0" presId="urn:microsoft.com/office/officeart/2005/8/layout/orgChart1"/>
    <dgm:cxn modelId="{F8661A51-D32C-42BA-8577-6E593FBC7D4D}" type="presOf" srcId="{BB026226-759E-4B72-BCC6-56869E00DBF4}" destId="{45BBC9A4-3161-4B38-8130-A11281DA211C}" srcOrd="0" destOrd="0" presId="urn:microsoft.com/office/officeart/2005/8/layout/orgChart1"/>
    <dgm:cxn modelId="{ABA7078C-2119-4C2C-8ED6-83A500CF594D}" type="presOf" srcId="{F1522E15-6218-469C-B79F-CF30E5E0CD5C}" destId="{85DA4CDB-D5AE-42D7-A7A9-317023963928}" srcOrd="0" destOrd="0" presId="urn:microsoft.com/office/officeart/2005/8/layout/orgChart1"/>
    <dgm:cxn modelId="{3B067FA7-DA47-462C-A479-FAE9B1509ADF}" srcId="{F71B3193-C855-4FAF-A4B2-535F8C787DD2}" destId="{A76F9B87-A614-4934-9B6D-6586F31A56BC}" srcOrd="3" destOrd="0" parTransId="{D5C49DBA-8EA2-488E-94CB-247237C0656A}" sibTransId="{9FAA8968-92EC-42C1-AFA7-0743A6F436BA}"/>
    <dgm:cxn modelId="{77F5BCC3-4842-4B8B-9726-D073C8E9E9D1}" srcId="{F71B3193-C855-4FAF-A4B2-535F8C787DD2}" destId="{F1522E15-6218-469C-B79F-CF30E5E0CD5C}" srcOrd="1" destOrd="0" parTransId="{4B098FEF-9849-48EE-B5D4-6A3E739A528E}" sibTransId="{53623176-CADB-4784-B199-1DE34D6A2113}"/>
    <dgm:cxn modelId="{36E2CDE6-2527-4E4A-894F-5CA91700A881}" srcId="{F71B3193-C855-4FAF-A4B2-535F8C787DD2}" destId="{E03CE618-4B7D-4CAB-97D4-916B29031C75}" srcOrd="2" destOrd="0" parTransId="{6F41BBF6-0743-42FA-89A4-0CBC587963A5}" sibTransId="{779F11A2-AA64-4195-8F14-81D83DFA30D5}"/>
    <dgm:cxn modelId="{23A714F6-0C99-4125-A9DA-6DCEB8312EF0}" srcId="{CAA836D9-5002-4240-8CB8-67E1C7BA008B}" destId="{CBEF1992-8D6F-4645-A49A-3F49260356AD}" srcOrd="2" destOrd="0" parTransId="{9341EEA7-8830-4D67-A7AC-41A545E6EDA9}" sibTransId="{B1185A95-1C47-4713-A556-6CD59FC04B5E}"/>
    <dgm:cxn modelId="{EF96B535-1108-4A3D-A784-D2580EBEFCD6}" type="presOf" srcId="{CBEF1992-8D6F-4645-A49A-3F49260356AD}" destId="{80A0965F-9DA1-4CE3-81D4-8C5D4339CC45}" srcOrd="1" destOrd="0" presId="urn:microsoft.com/office/officeart/2005/8/layout/orgChart1"/>
    <dgm:cxn modelId="{607D495F-EEFE-40D5-8639-EFC6F9F5D9EC}" type="presOf" srcId="{F71B3193-C855-4FAF-A4B2-535F8C787DD2}" destId="{C153F4C2-4C37-4D68-80FF-38EF201B82F0}" srcOrd="0" destOrd="0" presId="urn:microsoft.com/office/officeart/2005/8/layout/orgChart1"/>
    <dgm:cxn modelId="{D9D9805A-D7E9-4081-8CB0-F1257AA221E8}" type="presOf" srcId="{A76F9B87-A614-4934-9B6D-6586F31A56BC}" destId="{75AA10EC-AF66-4969-AC7D-180DB0E23DB2}" srcOrd="1" destOrd="0" presId="urn:microsoft.com/office/officeart/2005/8/layout/orgChart1"/>
    <dgm:cxn modelId="{F6181628-7983-4106-8495-0F2A5765987A}" type="presOf" srcId="{195F783C-513D-4451-A400-DAB621366F4C}" destId="{60DBD233-D780-49F4-8AB7-9FBF0EE1DC41}" srcOrd="1" destOrd="0" presId="urn:microsoft.com/office/officeart/2005/8/layout/orgChart1"/>
    <dgm:cxn modelId="{1B0E771A-61E3-4DFF-984D-69ED2830FAA0}" type="presOf" srcId="{A76F9B87-A614-4934-9B6D-6586F31A56BC}" destId="{DD37426A-C7B2-4D8F-9D7A-1F53B6E9B2DA}" srcOrd="0" destOrd="0" presId="urn:microsoft.com/office/officeart/2005/8/layout/orgChart1"/>
    <dgm:cxn modelId="{62800205-854E-4349-919C-C8FD51D20637}" type="presParOf" srcId="{8110541C-0F50-4029-992D-03EF55EE57B9}" destId="{15C05DBA-BFA1-45CD-968F-F034EB4B725B}" srcOrd="0" destOrd="0" presId="urn:microsoft.com/office/officeart/2005/8/layout/orgChart1"/>
    <dgm:cxn modelId="{BD347993-1B11-40A0-943F-4608F189C53D}" type="presParOf" srcId="{15C05DBA-BFA1-45CD-968F-F034EB4B725B}" destId="{091A38E9-5460-421F-AE4B-2B96400D31FE}" srcOrd="0" destOrd="0" presId="urn:microsoft.com/office/officeart/2005/8/layout/orgChart1"/>
    <dgm:cxn modelId="{D78D8662-556A-4445-850A-77DF29327BE9}" type="presParOf" srcId="{091A38E9-5460-421F-AE4B-2B96400D31FE}" destId="{C153F4C2-4C37-4D68-80FF-38EF201B82F0}" srcOrd="0" destOrd="0" presId="urn:microsoft.com/office/officeart/2005/8/layout/orgChart1"/>
    <dgm:cxn modelId="{67F36FF4-5CC5-4834-A670-CEB03E40977A}" type="presParOf" srcId="{091A38E9-5460-421F-AE4B-2B96400D31FE}" destId="{B04FC284-9DB4-4626-A749-D62022EC3C34}" srcOrd="1" destOrd="0" presId="urn:microsoft.com/office/officeart/2005/8/layout/orgChart1"/>
    <dgm:cxn modelId="{27714080-7491-458C-9461-ED44CB8615BA}" type="presParOf" srcId="{15C05DBA-BFA1-45CD-968F-F034EB4B725B}" destId="{56E5585B-5538-4FBA-83E5-EC602D454FF8}" srcOrd="1" destOrd="0" presId="urn:microsoft.com/office/officeart/2005/8/layout/orgChart1"/>
    <dgm:cxn modelId="{A2D006F3-70A4-495D-A206-E447641B6391}" type="presParOf" srcId="{56E5585B-5538-4FBA-83E5-EC602D454FF8}" destId="{45BBC9A4-3161-4B38-8130-A11281DA211C}" srcOrd="0" destOrd="0" presId="urn:microsoft.com/office/officeart/2005/8/layout/orgChart1"/>
    <dgm:cxn modelId="{BF05402D-8CFD-4053-8395-97743B9D2D3E}" type="presParOf" srcId="{56E5585B-5538-4FBA-83E5-EC602D454FF8}" destId="{5E8DE490-19A3-404E-AB37-F06373776932}" srcOrd="1" destOrd="0" presId="urn:microsoft.com/office/officeart/2005/8/layout/orgChart1"/>
    <dgm:cxn modelId="{FA686D45-D779-49BD-B232-E584415DCFC4}" type="presParOf" srcId="{5E8DE490-19A3-404E-AB37-F06373776932}" destId="{84E513E0-6547-45CA-8508-3E5E9ACE2AB8}" srcOrd="0" destOrd="0" presId="urn:microsoft.com/office/officeart/2005/8/layout/orgChart1"/>
    <dgm:cxn modelId="{C87DE72D-F471-4B56-B4A3-33C9E50FF39B}" type="presParOf" srcId="{84E513E0-6547-45CA-8508-3E5E9ACE2AB8}" destId="{9EC54D56-5836-4631-87F3-3EA8EC237DEA}" srcOrd="0" destOrd="0" presId="urn:microsoft.com/office/officeart/2005/8/layout/orgChart1"/>
    <dgm:cxn modelId="{1164D4A3-4D52-43EE-ADD4-9FE3F0A889AE}" type="presParOf" srcId="{84E513E0-6547-45CA-8508-3E5E9ACE2AB8}" destId="{67135357-413F-43FC-A371-960ACC8FC180}" srcOrd="1" destOrd="0" presId="urn:microsoft.com/office/officeart/2005/8/layout/orgChart1"/>
    <dgm:cxn modelId="{A947D41E-C45A-4D5A-A173-3662CC7A1195}" type="presParOf" srcId="{5E8DE490-19A3-404E-AB37-F06373776932}" destId="{EBAF100B-E18A-4C28-AEE0-63D300F92212}" srcOrd="1" destOrd="0" presId="urn:microsoft.com/office/officeart/2005/8/layout/orgChart1"/>
    <dgm:cxn modelId="{716B1B28-54B5-4FEE-96A2-C07C3C4D5F94}" type="presParOf" srcId="{5E8DE490-19A3-404E-AB37-F06373776932}" destId="{B3D743D5-8CA9-40F0-9A22-72ADA37B0007}" srcOrd="2" destOrd="0" presId="urn:microsoft.com/office/officeart/2005/8/layout/orgChart1"/>
    <dgm:cxn modelId="{B3142003-5573-4FEF-BCE5-77A019FD05C4}" type="presParOf" srcId="{56E5585B-5538-4FBA-83E5-EC602D454FF8}" destId="{E964A536-27CB-4576-B85E-536ECD403067}" srcOrd="2" destOrd="0" presId="urn:microsoft.com/office/officeart/2005/8/layout/orgChart1"/>
    <dgm:cxn modelId="{7C13B6A1-336A-4FD4-AB3B-3D898B948A23}" type="presParOf" srcId="{56E5585B-5538-4FBA-83E5-EC602D454FF8}" destId="{AF398401-15D3-44E3-93F4-7A9855614A45}" srcOrd="3" destOrd="0" presId="urn:microsoft.com/office/officeart/2005/8/layout/orgChart1"/>
    <dgm:cxn modelId="{9959BA47-F478-48D3-B552-9A097F25265C}" type="presParOf" srcId="{AF398401-15D3-44E3-93F4-7A9855614A45}" destId="{C493EECA-E036-4ABD-8148-50B5F20EFF0A}" srcOrd="0" destOrd="0" presId="urn:microsoft.com/office/officeart/2005/8/layout/orgChart1"/>
    <dgm:cxn modelId="{01249D40-F450-4FBE-A8F7-4BF1ABCBAA58}" type="presParOf" srcId="{C493EECA-E036-4ABD-8148-50B5F20EFF0A}" destId="{85DA4CDB-D5AE-42D7-A7A9-317023963928}" srcOrd="0" destOrd="0" presId="urn:microsoft.com/office/officeart/2005/8/layout/orgChart1"/>
    <dgm:cxn modelId="{8D73F7FF-F813-4E39-A956-B192EADEDA37}" type="presParOf" srcId="{C493EECA-E036-4ABD-8148-50B5F20EFF0A}" destId="{C0FB4E1C-0D8C-4814-BA2A-145BD951017E}" srcOrd="1" destOrd="0" presId="urn:microsoft.com/office/officeart/2005/8/layout/orgChart1"/>
    <dgm:cxn modelId="{9742AE02-A10D-468B-BF65-09F2ECE6093D}" type="presParOf" srcId="{AF398401-15D3-44E3-93F4-7A9855614A45}" destId="{EFAA9B90-959C-48EA-8D31-95FD3CC2CA85}" srcOrd="1" destOrd="0" presId="urn:microsoft.com/office/officeart/2005/8/layout/orgChart1"/>
    <dgm:cxn modelId="{8796A8EA-4B90-4FB1-B9A0-D0E5CB60A939}" type="presParOf" srcId="{AF398401-15D3-44E3-93F4-7A9855614A45}" destId="{F33ACC2C-197C-4F85-AED4-8F127C5A5209}" srcOrd="2" destOrd="0" presId="urn:microsoft.com/office/officeart/2005/8/layout/orgChart1"/>
    <dgm:cxn modelId="{9EAF47B7-4BC6-4324-9225-268D71D1C0C0}" type="presParOf" srcId="{56E5585B-5538-4FBA-83E5-EC602D454FF8}" destId="{23655113-A82C-46EA-A8D1-61F3C2AF4F97}" srcOrd="4" destOrd="0" presId="urn:microsoft.com/office/officeart/2005/8/layout/orgChart1"/>
    <dgm:cxn modelId="{87FEAE95-ED14-4F00-BBA7-ABBE39B099AF}" type="presParOf" srcId="{56E5585B-5538-4FBA-83E5-EC602D454FF8}" destId="{EAF4A633-7413-4FA3-87C6-8253AE759FB0}" srcOrd="5" destOrd="0" presId="urn:microsoft.com/office/officeart/2005/8/layout/orgChart1"/>
    <dgm:cxn modelId="{3EE493B2-3660-4190-9E79-745E0A7290D4}" type="presParOf" srcId="{EAF4A633-7413-4FA3-87C6-8253AE759FB0}" destId="{BB723E99-31CB-4B35-8CAA-6830F65909F0}" srcOrd="0" destOrd="0" presId="urn:microsoft.com/office/officeart/2005/8/layout/orgChart1"/>
    <dgm:cxn modelId="{7192C679-3494-4911-8179-93EA64A115CC}" type="presParOf" srcId="{BB723E99-31CB-4B35-8CAA-6830F65909F0}" destId="{DECE1038-8916-4DBE-9D7F-AAF7064766AA}" srcOrd="0" destOrd="0" presId="urn:microsoft.com/office/officeart/2005/8/layout/orgChart1"/>
    <dgm:cxn modelId="{AFF86F4F-0C3E-4F97-8793-AB9E5FED4A5E}" type="presParOf" srcId="{BB723E99-31CB-4B35-8CAA-6830F65909F0}" destId="{F916378A-0B2C-4323-9D4E-C987FC7ADB99}" srcOrd="1" destOrd="0" presId="urn:microsoft.com/office/officeart/2005/8/layout/orgChart1"/>
    <dgm:cxn modelId="{D0938BD4-537C-4157-904F-7E71B3F79ACA}" type="presParOf" srcId="{EAF4A633-7413-4FA3-87C6-8253AE759FB0}" destId="{CB92608D-FDE2-4A2F-AC27-4DF4341310F5}" srcOrd="1" destOrd="0" presId="urn:microsoft.com/office/officeart/2005/8/layout/orgChart1"/>
    <dgm:cxn modelId="{5B9E85D2-0671-4C9F-B1B2-4C54D11DB90B}" type="presParOf" srcId="{EAF4A633-7413-4FA3-87C6-8253AE759FB0}" destId="{D6D97F68-0113-4149-9ABE-3F76CE4FA54E}" srcOrd="2" destOrd="0" presId="urn:microsoft.com/office/officeart/2005/8/layout/orgChart1"/>
    <dgm:cxn modelId="{C27A0B4A-12DD-43AA-B199-44C026D59F1A}" type="presParOf" srcId="{56E5585B-5538-4FBA-83E5-EC602D454FF8}" destId="{C32C54B5-49CD-4AE0-9007-0620A5CB1C95}" srcOrd="6" destOrd="0" presId="urn:microsoft.com/office/officeart/2005/8/layout/orgChart1"/>
    <dgm:cxn modelId="{D7FCE494-EDF3-4CE6-9A80-095CD30C0EC3}" type="presParOf" srcId="{56E5585B-5538-4FBA-83E5-EC602D454FF8}" destId="{C9D7965F-2E75-43EC-8D75-832F85B618EF}" srcOrd="7" destOrd="0" presId="urn:microsoft.com/office/officeart/2005/8/layout/orgChart1"/>
    <dgm:cxn modelId="{A65C1216-EA48-4CC9-BF74-6C6295BD34A6}" type="presParOf" srcId="{C9D7965F-2E75-43EC-8D75-832F85B618EF}" destId="{8E6E6F46-6534-47FD-871F-2F7AC93B681D}" srcOrd="0" destOrd="0" presId="urn:microsoft.com/office/officeart/2005/8/layout/orgChart1"/>
    <dgm:cxn modelId="{B0EAF479-F600-452A-BB88-C7E0FB8F25C9}" type="presParOf" srcId="{8E6E6F46-6534-47FD-871F-2F7AC93B681D}" destId="{DD37426A-C7B2-4D8F-9D7A-1F53B6E9B2DA}" srcOrd="0" destOrd="0" presId="urn:microsoft.com/office/officeart/2005/8/layout/orgChart1"/>
    <dgm:cxn modelId="{F0BB995F-0CE5-4E6C-8D07-BD65C5EC2A1F}" type="presParOf" srcId="{8E6E6F46-6534-47FD-871F-2F7AC93B681D}" destId="{75AA10EC-AF66-4969-AC7D-180DB0E23DB2}" srcOrd="1" destOrd="0" presId="urn:microsoft.com/office/officeart/2005/8/layout/orgChart1"/>
    <dgm:cxn modelId="{26A5E8B5-275E-400C-A2B2-B715ADBE8CF4}" type="presParOf" srcId="{C9D7965F-2E75-43EC-8D75-832F85B618EF}" destId="{7A77AC77-C41B-4385-8FF6-0C9284F7B4A1}" srcOrd="1" destOrd="0" presId="urn:microsoft.com/office/officeart/2005/8/layout/orgChart1"/>
    <dgm:cxn modelId="{65AEF980-81E6-4C7A-8CC9-64B81A87DFC2}" type="presParOf" srcId="{C9D7965F-2E75-43EC-8D75-832F85B618EF}" destId="{B2EE5838-579C-492B-82D5-4B3F3B61B0B7}" srcOrd="2" destOrd="0" presId="urn:microsoft.com/office/officeart/2005/8/layout/orgChart1"/>
    <dgm:cxn modelId="{F6FDF4EC-8FE8-4C7F-9676-4FA39F44C5DA}" type="presParOf" srcId="{15C05DBA-BFA1-45CD-968F-F034EB4B725B}" destId="{8ED67E56-96CD-4573-8B72-111E7607E5BE}" srcOrd="2" destOrd="0" presId="urn:microsoft.com/office/officeart/2005/8/layout/orgChart1"/>
    <dgm:cxn modelId="{D74ADAB0-4FFC-48A3-A279-BAA85559B5E4}" type="presParOf" srcId="{8110541C-0F50-4029-992D-03EF55EE57B9}" destId="{DABD66D6-2799-430D-8F27-4C7C5F646D87}" srcOrd="1" destOrd="0" presId="urn:microsoft.com/office/officeart/2005/8/layout/orgChart1"/>
    <dgm:cxn modelId="{45FE6A88-4BD1-4C1E-A5D5-3FFB8C7D6C64}" type="presParOf" srcId="{DABD66D6-2799-430D-8F27-4C7C5F646D87}" destId="{0E9915A7-FC09-44A4-A1D7-1984D4ABB223}" srcOrd="0" destOrd="0" presId="urn:microsoft.com/office/officeart/2005/8/layout/orgChart1"/>
    <dgm:cxn modelId="{A7E11011-6C3F-47B0-8E15-74C05CC32CDF}" type="presParOf" srcId="{0E9915A7-FC09-44A4-A1D7-1984D4ABB223}" destId="{7844B362-FD8E-4BC5-9DC5-BC9D4185731A}" srcOrd="0" destOrd="0" presId="urn:microsoft.com/office/officeart/2005/8/layout/orgChart1"/>
    <dgm:cxn modelId="{E45640A5-8D2E-4B67-9A02-BA056B1B087A}" type="presParOf" srcId="{0E9915A7-FC09-44A4-A1D7-1984D4ABB223}" destId="{60DBD233-D780-49F4-8AB7-9FBF0EE1DC41}" srcOrd="1" destOrd="0" presId="urn:microsoft.com/office/officeart/2005/8/layout/orgChart1"/>
    <dgm:cxn modelId="{C1F16E93-6854-4647-AEFB-59940815BA2F}" type="presParOf" srcId="{DABD66D6-2799-430D-8F27-4C7C5F646D87}" destId="{DE3E4D05-1CE7-4269-8AB2-57DB7683FF1E}" srcOrd="1" destOrd="0" presId="urn:microsoft.com/office/officeart/2005/8/layout/orgChart1"/>
    <dgm:cxn modelId="{4DB7785B-FB2D-4F34-9BEB-712ADE8B400F}" type="presParOf" srcId="{DABD66D6-2799-430D-8F27-4C7C5F646D87}" destId="{D5244BE7-2C86-4F0B-8E97-6A0181C8ABE6}" srcOrd="2" destOrd="0" presId="urn:microsoft.com/office/officeart/2005/8/layout/orgChart1"/>
    <dgm:cxn modelId="{F04A0E15-5837-45EB-B6E9-3E503E999B91}" type="presParOf" srcId="{8110541C-0F50-4029-992D-03EF55EE57B9}" destId="{3C777B34-FAB3-4F04-B879-464C65C5511E}" srcOrd="2" destOrd="0" presId="urn:microsoft.com/office/officeart/2005/8/layout/orgChart1"/>
    <dgm:cxn modelId="{90CB5851-0608-4C23-8E9B-2CC782F28323}" type="presParOf" srcId="{3C777B34-FAB3-4F04-B879-464C65C5511E}" destId="{FDB46362-6A71-4238-9C86-E52C59B92737}" srcOrd="0" destOrd="0" presId="urn:microsoft.com/office/officeart/2005/8/layout/orgChart1"/>
    <dgm:cxn modelId="{8C35EA9D-79F2-4FBD-8BAF-7CFAEBB7CA86}" type="presParOf" srcId="{FDB46362-6A71-4238-9C86-E52C59B92737}" destId="{C6947EFE-39E5-460C-A737-683D0754C855}" srcOrd="0" destOrd="0" presId="urn:microsoft.com/office/officeart/2005/8/layout/orgChart1"/>
    <dgm:cxn modelId="{5A95CB7A-E71F-4E74-95D8-7BE4F5419D5B}" type="presParOf" srcId="{FDB46362-6A71-4238-9C86-E52C59B92737}" destId="{80A0965F-9DA1-4CE3-81D4-8C5D4339CC45}" srcOrd="1" destOrd="0" presId="urn:microsoft.com/office/officeart/2005/8/layout/orgChart1"/>
    <dgm:cxn modelId="{7DDA94F9-6889-4EC9-8A1F-2CF4BA9AFCFE}" type="presParOf" srcId="{3C777B34-FAB3-4F04-B879-464C65C5511E}" destId="{382D9083-8C60-4235-B119-D9FBA462562B}" srcOrd="1" destOrd="0" presId="urn:microsoft.com/office/officeart/2005/8/layout/orgChart1"/>
    <dgm:cxn modelId="{065779CD-310C-4046-B78D-BA8856AEA75E}" type="presParOf" srcId="{3C777B34-FAB3-4F04-B879-464C65C5511E}" destId="{89176543-0978-4566-B31E-041489A16D1E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AC5AD0-C2E8-4BB3-83C5-51F3FB068E7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39EFC4-7811-45CE-9082-B76D2153E417}">
      <dgm:prSet phldrT="[Текст]" custT="1"/>
      <dgm:spPr>
        <a:noFill/>
        <a:ln cap="sq">
          <a:solidFill>
            <a:schemeClr val="accent1"/>
          </a:solidFill>
          <a:miter lim="800000"/>
        </a:ln>
      </dgm:spPr>
      <dgm:t>
        <a:bodyPr/>
        <a:lstStyle/>
        <a:p>
          <a:pPr algn="ctr"/>
          <a:r>
            <a:rPr lang="ru-RU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Инициирование процедуры аудита</a:t>
          </a:r>
        </a:p>
      </dgm:t>
    </dgm:pt>
    <dgm:pt modelId="{823A25AB-D24A-43AA-A03F-C03B410ADCFD}" type="parTrans" cxnId="{37CB204A-2E36-46CA-BAC8-19A1651281BC}">
      <dgm:prSet/>
      <dgm:spPr/>
      <dgm:t>
        <a:bodyPr/>
        <a:lstStyle/>
        <a:p>
          <a:endParaRPr lang="ru-RU"/>
        </a:p>
      </dgm:t>
    </dgm:pt>
    <dgm:pt modelId="{E7128391-C501-4AC0-9A7D-3957CBB441A1}" type="sibTrans" cxnId="{37CB204A-2E36-46CA-BAC8-19A1651281BC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</a:endParaRPr>
        </a:p>
      </dgm:t>
    </dgm:pt>
    <dgm:pt modelId="{8531AE14-1500-4114-B33E-22795099961E}">
      <dgm:prSet phldrT="[Текст]" custT="1"/>
      <dgm:spPr>
        <a:noFill/>
        <a:ln w="25400" cap="sq">
          <a:solidFill>
            <a:schemeClr val="accent1"/>
          </a:solidFill>
          <a:miter lim="800000"/>
        </a:ln>
      </dgm:spPr>
      <dgm:t>
        <a:bodyPr/>
        <a:lstStyle/>
        <a:p>
          <a:pPr algn="ctr"/>
          <a:r>
            <a:rPr lang="ru-RU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Сбор информации аудита</a:t>
          </a:r>
        </a:p>
      </dgm:t>
    </dgm:pt>
    <dgm:pt modelId="{D619373A-D432-494E-9712-143E54677184}" type="parTrans" cxnId="{E646EC02-B11F-486C-9E75-2350349D2288}">
      <dgm:prSet/>
      <dgm:spPr/>
      <dgm:t>
        <a:bodyPr/>
        <a:lstStyle/>
        <a:p>
          <a:endParaRPr lang="ru-RU"/>
        </a:p>
      </dgm:t>
    </dgm:pt>
    <dgm:pt modelId="{6693DC1F-028F-4560-A301-73557B58F31E}" type="sibTrans" cxnId="{E646EC02-B11F-486C-9E75-2350349D2288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</a:endParaRPr>
        </a:p>
      </dgm:t>
    </dgm:pt>
    <dgm:pt modelId="{ABE1845D-8741-43FC-87BD-3ECDC6217022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ru-RU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Анализ данных аудита</a:t>
          </a:r>
        </a:p>
      </dgm:t>
    </dgm:pt>
    <dgm:pt modelId="{3F0B7A48-7F98-43ED-B2E1-981346BE96B6}" type="parTrans" cxnId="{CF41F374-F0B1-4BCB-ACAC-00FD0B1E24CF}">
      <dgm:prSet/>
      <dgm:spPr/>
      <dgm:t>
        <a:bodyPr/>
        <a:lstStyle/>
        <a:p>
          <a:endParaRPr lang="ru-RU"/>
        </a:p>
      </dgm:t>
    </dgm:pt>
    <dgm:pt modelId="{76A329D2-D772-4FEF-B9CB-4EE1AC62E039}" type="sibTrans" cxnId="{CF41F374-F0B1-4BCB-ACAC-00FD0B1E24CF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</a:endParaRPr>
        </a:p>
      </dgm:t>
    </dgm:pt>
    <dgm:pt modelId="{3ABCBB7A-D66A-4946-9283-C71F762E5B3C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ru-RU" sz="2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Выработка рекомендаций</a:t>
          </a:r>
          <a:endParaRPr lang="ru-RU" sz="2400" dirty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556182A-94E2-48B1-9415-9AFDDEE91A0C}" type="parTrans" cxnId="{750379AB-8B25-4303-80A5-0AFFF22EFE19}">
      <dgm:prSet/>
      <dgm:spPr/>
      <dgm:t>
        <a:bodyPr/>
        <a:lstStyle/>
        <a:p>
          <a:endParaRPr lang="ru-RU"/>
        </a:p>
      </dgm:t>
    </dgm:pt>
    <dgm:pt modelId="{31FBAFD6-D4C0-434C-AE58-C1204046AB2F}" type="sibTrans" cxnId="{750379AB-8B25-4303-80A5-0AFFF22EFE19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</a:endParaRPr>
        </a:p>
      </dgm:t>
    </dgm:pt>
    <dgm:pt modelId="{81DA257C-3720-4A10-B8D7-290600139A43}">
      <dgm:prSet phldrT="[Текст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ru-RU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Подготовка аудиторского отчета</a:t>
          </a:r>
        </a:p>
      </dgm:t>
    </dgm:pt>
    <dgm:pt modelId="{DEEC3502-5DF8-4C5B-AD54-F7C56F94DDAC}" type="parTrans" cxnId="{27718CFC-8055-4ED2-8FDC-B2BC722C8E53}">
      <dgm:prSet/>
      <dgm:spPr/>
      <dgm:t>
        <a:bodyPr/>
        <a:lstStyle/>
        <a:p>
          <a:endParaRPr lang="ru-RU"/>
        </a:p>
      </dgm:t>
    </dgm:pt>
    <dgm:pt modelId="{FAC4E2A2-1BC2-4A1B-A31E-801039F0BEEB}" type="sibTrans" cxnId="{27718CFC-8055-4ED2-8FDC-B2BC722C8E53}">
      <dgm:prSet/>
      <dgm:spPr/>
      <dgm:t>
        <a:bodyPr/>
        <a:lstStyle/>
        <a:p>
          <a:endParaRPr lang="ru-RU"/>
        </a:p>
      </dgm:t>
    </dgm:pt>
    <dgm:pt modelId="{0628FB5E-4F19-49E4-95AA-A4E361B8FF6B}" type="pres">
      <dgm:prSet presAssocID="{A3AC5AD0-C2E8-4BB3-83C5-51F3FB068E7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13A6CB7-11C3-4A72-A4A6-374E51FA57A3}" type="pres">
      <dgm:prSet presAssocID="{A3AC5AD0-C2E8-4BB3-83C5-51F3FB068E76}" presName="dummyMaxCanvas" presStyleCnt="0">
        <dgm:presLayoutVars/>
      </dgm:prSet>
      <dgm:spPr/>
    </dgm:pt>
    <dgm:pt modelId="{B9074BFB-1D7D-47B3-90CA-B0761FDFCCF2}" type="pres">
      <dgm:prSet presAssocID="{A3AC5AD0-C2E8-4BB3-83C5-51F3FB068E7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77B16E-3A66-4DE8-94F0-6CAFF002D1F7}" type="pres">
      <dgm:prSet presAssocID="{A3AC5AD0-C2E8-4BB3-83C5-51F3FB068E7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6AE053-D818-4ABD-9A12-5984B1C01B56}" type="pres">
      <dgm:prSet presAssocID="{A3AC5AD0-C2E8-4BB3-83C5-51F3FB068E7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C29588-46F5-44B8-93F1-FB1F78ADAFE6}" type="pres">
      <dgm:prSet presAssocID="{A3AC5AD0-C2E8-4BB3-83C5-51F3FB068E7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DF60FF-8978-4B89-A347-3BF94945BC56}" type="pres">
      <dgm:prSet presAssocID="{A3AC5AD0-C2E8-4BB3-83C5-51F3FB068E7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AFAA8F-8522-49C0-B4BD-4C0CEECBE4D4}" type="pres">
      <dgm:prSet presAssocID="{A3AC5AD0-C2E8-4BB3-83C5-51F3FB068E7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A79830-C2E3-44C9-86A8-69F6EAA2F0D1}" type="pres">
      <dgm:prSet presAssocID="{A3AC5AD0-C2E8-4BB3-83C5-51F3FB068E7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9248C2-38C0-4394-87C0-2C4978DF8BCC}" type="pres">
      <dgm:prSet presAssocID="{A3AC5AD0-C2E8-4BB3-83C5-51F3FB068E7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D1CF5B-F829-439A-AF64-036A6B3F44C8}" type="pres">
      <dgm:prSet presAssocID="{A3AC5AD0-C2E8-4BB3-83C5-51F3FB068E7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93A21D-5AF8-4211-9B26-F851D0EFBCBA}" type="pres">
      <dgm:prSet presAssocID="{A3AC5AD0-C2E8-4BB3-83C5-51F3FB068E7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462F50-A278-4DCC-A605-D1D58F1A2DE1}" type="pres">
      <dgm:prSet presAssocID="{A3AC5AD0-C2E8-4BB3-83C5-51F3FB068E7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2F4E82-3F1A-4D3E-AA5B-8F96D044952D}" type="pres">
      <dgm:prSet presAssocID="{A3AC5AD0-C2E8-4BB3-83C5-51F3FB068E7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AB4F13-78E7-4BC6-8FDA-11D0CAA79CF5}" type="pres">
      <dgm:prSet presAssocID="{A3AC5AD0-C2E8-4BB3-83C5-51F3FB068E7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4CB473-086B-4D9B-9207-3F8A936C2A2C}" type="pres">
      <dgm:prSet presAssocID="{A3AC5AD0-C2E8-4BB3-83C5-51F3FB068E7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5E0150-298E-48F4-9E92-D428EC309DAD}" type="presOf" srcId="{31FBAFD6-D4C0-434C-AE58-C1204046AB2F}" destId="{29D1CF5B-F829-439A-AF64-036A6B3F44C8}" srcOrd="0" destOrd="0" presId="urn:microsoft.com/office/officeart/2005/8/layout/vProcess5"/>
    <dgm:cxn modelId="{F58AAEFD-DE14-4113-B862-DEAB6A8D6EAE}" type="presOf" srcId="{76A329D2-D772-4FEF-B9CB-4EE1AC62E039}" destId="{8E9248C2-38C0-4394-87C0-2C4978DF8BCC}" srcOrd="0" destOrd="0" presId="urn:microsoft.com/office/officeart/2005/8/layout/vProcess5"/>
    <dgm:cxn modelId="{087B7FAF-1E2D-4296-B239-87DAA80D1FB1}" type="presOf" srcId="{ABE1845D-8741-43FC-87BD-3ECDC6217022}" destId="{576AE053-D818-4ABD-9A12-5984B1C01B56}" srcOrd="0" destOrd="0" presId="urn:microsoft.com/office/officeart/2005/8/layout/vProcess5"/>
    <dgm:cxn modelId="{BBD81854-42C7-457B-9835-B534253286D9}" type="presOf" srcId="{A3AC5AD0-C2E8-4BB3-83C5-51F3FB068E76}" destId="{0628FB5E-4F19-49E4-95AA-A4E361B8FF6B}" srcOrd="0" destOrd="0" presId="urn:microsoft.com/office/officeart/2005/8/layout/vProcess5"/>
    <dgm:cxn modelId="{6385BBAB-3BA1-4721-9C15-FE8F0738AFEC}" type="presOf" srcId="{6693DC1F-028F-4560-A301-73557B58F31E}" destId="{32A79830-C2E3-44C9-86A8-69F6EAA2F0D1}" srcOrd="0" destOrd="0" presId="urn:microsoft.com/office/officeart/2005/8/layout/vProcess5"/>
    <dgm:cxn modelId="{C6DCEA44-AA1D-40F9-94A1-9F6FEE6EB4B7}" type="presOf" srcId="{3ABCBB7A-D66A-4946-9283-C71F762E5B3C}" destId="{60AB4F13-78E7-4BC6-8FDA-11D0CAA79CF5}" srcOrd="1" destOrd="0" presId="urn:microsoft.com/office/officeart/2005/8/layout/vProcess5"/>
    <dgm:cxn modelId="{3A59ED27-7C19-4A1F-9DAB-13D264BC2F41}" type="presOf" srcId="{81DA257C-3720-4A10-B8D7-290600139A43}" destId="{50DF60FF-8978-4B89-A347-3BF94945BC56}" srcOrd="0" destOrd="0" presId="urn:microsoft.com/office/officeart/2005/8/layout/vProcess5"/>
    <dgm:cxn modelId="{E1BDAD1F-5EFB-46D3-8804-031BE543F881}" type="presOf" srcId="{E7128391-C501-4AC0-9A7D-3957CBB441A1}" destId="{14AFAA8F-8522-49C0-B4BD-4C0CEECBE4D4}" srcOrd="0" destOrd="0" presId="urn:microsoft.com/office/officeart/2005/8/layout/vProcess5"/>
    <dgm:cxn modelId="{388A2AAD-9257-47F1-8793-92B931DFA60C}" type="presOf" srcId="{81DA257C-3720-4A10-B8D7-290600139A43}" destId="{274CB473-086B-4D9B-9207-3F8A936C2A2C}" srcOrd="1" destOrd="0" presId="urn:microsoft.com/office/officeart/2005/8/layout/vProcess5"/>
    <dgm:cxn modelId="{54AD5832-7A2A-46FA-8622-AE22E2508D48}" type="presOf" srcId="{8639EFC4-7811-45CE-9082-B76D2153E417}" destId="{B9074BFB-1D7D-47B3-90CA-B0761FDFCCF2}" srcOrd="0" destOrd="0" presId="urn:microsoft.com/office/officeart/2005/8/layout/vProcess5"/>
    <dgm:cxn modelId="{C2B31EE7-3E6B-4D0B-BC46-C5A563BB0D68}" type="presOf" srcId="{8531AE14-1500-4114-B33E-22795099961E}" destId="{DF462F50-A278-4DCC-A605-D1D58F1A2DE1}" srcOrd="1" destOrd="0" presId="urn:microsoft.com/office/officeart/2005/8/layout/vProcess5"/>
    <dgm:cxn modelId="{27718CFC-8055-4ED2-8FDC-B2BC722C8E53}" srcId="{A3AC5AD0-C2E8-4BB3-83C5-51F3FB068E76}" destId="{81DA257C-3720-4A10-B8D7-290600139A43}" srcOrd="4" destOrd="0" parTransId="{DEEC3502-5DF8-4C5B-AD54-F7C56F94DDAC}" sibTransId="{FAC4E2A2-1BC2-4A1B-A31E-801039F0BEEB}"/>
    <dgm:cxn modelId="{66E816AF-100C-461C-9480-267D72F311C3}" type="presOf" srcId="{ABE1845D-8741-43FC-87BD-3ECDC6217022}" destId="{8B2F4E82-3F1A-4D3E-AA5B-8F96D044952D}" srcOrd="1" destOrd="0" presId="urn:microsoft.com/office/officeart/2005/8/layout/vProcess5"/>
    <dgm:cxn modelId="{E646EC02-B11F-486C-9E75-2350349D2288}" srcId="{A3AC5AD0-C2E8-4BB3-83C5-51F3FB068E76}" destId="{8531AE14-1500-4114-B33E-22795099961E}" srcOrd="1" destOrd="0" parTransId="{D619373A-D432-494E-9712-143E54677184}" sibTransId="{6693DC1F-028F-4560-A301-73557B58F31E}"/>
    <dgm:cxn modelId="{DC8D37B3-FBD5-43C7-B318-9FD49E103E5E}" type="presOf" srcId="{8531AE14-1500-4114-B33E-22795099961E}" destId="{E577B16E-3A66-4DE8-94F0-6CAFF002D1F7}" srcOrd="0" destOrd="0" presId="urn:microsoft.com/office/officeart/2005/8/layout/vProcess5"/>
    <dgm:cxn modelId="{750379AB-8B25-4303-80A5-0AFFF22EFE19}" srcId="{A3AC5AD0-C2E8-4BB3-83C5-51F3FB068E76}" destId="{3ABCBB7A-D66A-4946-9283-C71F762E5B3C}" srcOrd="3" destOrd="0" parTransId="{6556182A-94E2-48B1-9415-9AFDDEE91A0C}" sibTransId="{31FBAFD6-D4C0-434C-AE58-C1204046AB2F}"/>
    <dgm:cxn modelId="{701E7816-BC5B-4D9D-9182-3BB0E907B42D}" type="presOf" srcId="{3ABCBB7A-D66A-4946-9283-C71F762E5B3C}" destId="{F5C29588-46F5-44B8-93F1-FB1F78ADAFE6}" srcOrd="0" destOrd="0" presId="urn:microsoft.com/office/officeart/2005/8/layout/vProcess5"/>
    <dgm:cxn modelId="{37CB204A-2E36-46CA-BAC8-19A1651281BC}" srcId="{A3AC5AD0-C2E8-4BB3-83C5-51F3FB068E76}" destId="{8639EFC4-7811-45CE-9082-B76D2153E417}" srcOrd="0" destOrd="0" parTransId="{823A25AB-D24A-43AA-A03F-C03B410ADCFD}" sibTransId="{E7128391-C501-4AC0-9A7D-3957CBB441A1}"/>
    <dgm:cxn modelId="{CF41F374-F0B1-4BCB-ACAC-00FD0B1E24CF}" srcId="{A3AC5AD0-C2E8-4BB3-83C5-51F3FB068E76}" destId="{ABE1845D-8741-43FC-87BD-3ECDC6217022}" srcOrd="2" destOrd="0" parTransId="{3F0B7A48-7F98-43ED-B2E1-981346BE96B6}" sibTransId="{76A329D2-D772-4FEF-B9CB-4EE1AC62E039}"/>
    <dgm:cxn modelId="{20C37737-726E-41B7-B91A-78AB08BD316D}" type="presOf" srcId="{8639EFC4-7811-45CE-9082-B76D2153E417}" destId="{1993A21D-5AF8-4211-9B26-F851D0EFBCBA}" srcOrd="1" destOrd="0" presId="urn:microsoft.com/office/officeart/2005/8/layout/vProcess5"/>
    <dgm:cxn modelId="{2C4EE2CE-9A80-4C1D-A2C1-FBDA5068E5E9}" type="presParOf" srcId="{0628FB5E-4F19-49E4-95AA-A4E361B8FF6B}" destId="{413A6CB7-11C3-4A72-A4A6-374E51FA57A3}" srcOrd="0" destOrd="0" presId="urn:microsoft.com/office/officeart/2005/8/layout/vProcess5"/>
    <dgm:cxn modelId="{64951A71-74DA-48B3-8BB2-810F09518C50}" type="presParOf" srcId="{0628FB5E-4F19-49E4-95AA-A4E361B8FF6B}" destId="{B9074BFB-1D7D-47B3-90CA-B0761FDFCCF2}" srcOrd="1" destOrd="0" presId="urn:microsoft.com/office/officeart/2005/8/layout/vProcess5"/>
    <dgm:cxn modelId="{C7201496-ED86-47C4-896D-D4FC8983CE93}" type="presParOf" srcId="{0628FB5E-4F19-49E4-95AA-A4E361B8FF6B}" destId="{E577B16E-3A66-4DE8-94F0-6CAFF002D1F7}" srcOrd="2" destOrd="0" presId="urn:microsoft.com/office/officeart/2005/8/layout/vProcess5"/>
    <dgm:cxn modelId="{9AFE6AE6-BAF4-402F-A23F-052AC3F962B8}" type="presParOf" srcId="{0628FB5E-4F19-49E4-95AA-A4E361B8FF6B}" destId="{576AE053-D818-4ABD-9A12-5984B1C01B56}" srcOrd="3" destOrd="0" presId="urn:microsoft.com/office/officeart/2005/8/layout/vProcess5"/>
    <dgm:cxn modelId="{2651996D-5A33-4F76-9D93-49DB9AB6C6F2}" type="presParOf" srcId="{0628FB5E-4F19-49E4-95AA-A4E361B8FF6B}" destId="{F5C29588-46F5-44B8-93F1-FB1F78ADAFE6}" srcOrd="4" destOrd="0" presId="urn:microsoft.com/office/officeart/2005/8/layout/vProcess5"/>
    <dgm:cxn modelId="{415030E6-070E-4FDE-A4E9-FF7B46E26A83}" type="presParOf" srcId="{0628FB5E-4F19-49E4-95AA-A4E361B8FF6B}" destId="{50DF60FF-8978-4B89-A347-3BF94945BC56}" srcOrd="5" destOrd="0" presId="urn:microsoft.com/office/officeart/2005/8/layout/vProcess5"/>
    <dgm:cxn modelId="{9704D059-76A9-4928-A8B6-3D5C934CED2D}" type="presParOf" srcId="{0628FB5E-4F19-49E4-95AA-A4E361B8FF6B}" destId="{14AFAA8F-8522-49C0-B4BD-4C0CEECBE4D4}" srcOrd="6" destOrd="0" presId="urn:microsoft.com/office/officeart/2005/8/layout/vProcess5"/>
    <dgm:cxn modelId="{2B4E12CC-5A48-4009-8388-83C3425A244D}" type="presParOf" srcId="{0628FB5E-4F19-49E4-95AA-A4E361B8FF6B}" destId="{32A79830-C2E3-44C9-86A8-69F6EAA2F0D1}" srcOrd="7" destOrd="0" presId="urn:microsoft.com/office/officeart/2005/8/layout/vProcess5"/>
    <dgm:cxn modelId="{953EA511-909B-4FBD-B270-3195C9151670}" type="presParOf" srcId="{0628FB5E-4F19-49E4-95AA-A4E361B8FF6B}" destId="{8E9248C2-38C0-4394-87C0-2C4978DF8BCC}" srcOrd="8" destOrd="0" presId="urn:microsoft.com/office/officeart/2005/8/layout/vProcess5"/>
    <dgm:cxn modelId="{2121554E-4AC6-4FF0-AF56-085A41C013A9}" type="presParOf" srcId="{0628FB5E-4F19-49E4-95AA-A4E361B8FF6B}" destId="{29D1CF5B-F829-439A-AF64-036A6B3F44C8}" srcOrd="9" destOrd="0" presId="urn:microsoft.com/office/officeart/2005/8/layout/vProcess5"/>
    <dgm:cxn modelId="{F26CA82E-E87B-4EF9-9E1C-8CDC46CC5487}" type="presParOf" srcId="{0628FB5E-4F19-49E4-95AA-A4E361B8FF6B}" destId="{1993A21D-5AF8-4211-9B26-F851D0EFBCBA}" srcOrd="10" destOrd="0" presId="urn:microsoft.com/office/officeart/2005/8/layout/vProcess5"/>
    <dgm:cxn modelId="{4BAEAB0A-6C43-4289-905F-D964C262488F}" type="presParOf" srcId="{0628FB5E-4F19-49E4-95AA-A4E361B8FF6B}" destId="{DF462F50-A278-4DCC-A605-D1D58F1A2DE1}" srcOrd="11" destOrd="0" presId="urn:microsoft.com/office/officeart/2005/8/layout/vProcess5"/>
    <dgm:cxn modelId="{435331F6-342A-4ACC-814E-B039BA1BCBBB}" type="presParOf" srcId="{0628FB5E-4F19-49E4-95AA-A4E361B8FF6B}" destId="{8B2F4E82-3F1A-4D3E-AA5B-8F96D044952D}" srcOrd="12" destOrd="0" presId="urn:microsoft.com/office/officeart/2005/8/layout/vProcess5"/>
    <dgm:cxn modelId="{5E1E451B-6DEC-491E-A77C-C0E30E78E5FB}" type="presParOf" srcId="{0628FB5E-4F19-49E4-95AA-A4E361B8FF6B}" destId="{60AB4F13-78E7-4BC6-8FDA-11D0CAA79CF5}" srcOrd="13" destOrd="0" presId="urn:microsoft.com/office/officeart/2005/8/layout/vProcess5"/>
    <dgm:cxn modelId="{E147B4A9-0D15-4D31-BA04-BAC542A631C5}" type="presParOf" srcId="{0628FB5E-4F19-49E4-95AA-A4E361B8FF6B}" destId="{274CB473-086B-4D9B-9207-3F8A936C2A2C}" srcOrd="14" destOrd="0" presId="urn:microsoft.com/office/officeart/2005/8/layout/vProcess5"/>
  </dgm:cxnLst>
  <dgm:bg/>
  <dgm:whole>
    <a:ln w="9525" cap="sq">
      <a:noFill/>
      <a:miter lim="800000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9AC352-C954-4975-98CA-FC7965FD73E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CD167E-1586-4598-B2B7-2FEB8C152EB4}">
      <dgm:prSet phldrT="[Текст]"/>
      <dgm:spPr/>
      <dgm:t>
        <a:bodyPr/>
        <a:lstStyle/>
        <a:p>
          <a:r>
            <a:rPr lang="ru-RU" dirty="0" smtClean="0"/>
            <a:t>Общие подходы к вопросу обеспечения безопасности данных в СУБД</a:t>
          </a:r>
          <a:endParaRPr lang="ru-RU" dirty="0"/>
        </a:p>
      </dgm:t>
    </dgm:pt>
    <dgm:pt modelId="{A6E8D300-B717-4E4D-ABAE-216DF39F752A}" type="parTrans" cxnId="{21CFF286-095C-4740-8032-1DF1C0CFB09E}">
      <dgm:prSet/>
      <dgm:spPr/>
      <dgm:t>
        <a:bodyPr/>
        <a:lstStyle/>
        <a:p>
          <a:endParaRPr lang="ru-RU"/>
        </a:p>
      </dgm:t>
    </dgm:pt>
    <dgm:pt modelId="{64DEB3BE-082B-49E6-B3E6-956E1E3A2A31}" type="sibTrans" cxnId="{21CFF286-095C-4740-8032-1DF1C0CFB09E}">
      <dgm:prSet/>
      <dgm:spPr/>
      <dgm:t>
        <a:bodyPr/>
        <a:lstStyle/>
        <a:p>
          <a:endParaRPr lang="ru-RU"/>
        </a:p>
      </dgm:t>
    </dgm:pt>
    <dgm:pt modelId="{3D6AC1E1-E469-40DD-AD78-69EA3D0C0C04}">
      <dgm:prSet phldrT="[Текст]" custT="1"/>
      <dgm:spPr/>
      <dgm:t>
        <a:bodyPr/>
        <a:lstStyle/>
        <a:p>
          <a:r>
            <a:rPr lang="ru-RU" sz="2800" dirty="0" smtClean="0"/>
            <a:t>Избирательный</a:t>
          </a:r>
          <a:endParaRPr lang="ru-RU" sz="2400" dirty="0"/>
        </a:p>
      </dgm:t>
    </dgm:pt>
    <dgm:pt modelId="{E8F44B83-DDE3-479A-A3EF-93685378B0C4}" type="parTrans" cxnId="{BC88379D-70A6-426F-A033-AD0530326487}">
      <dgm:prSet/>
      <dgm:spPr/>
      <dgm:t>
        <a:bodyPr/>
        <a:lstStyle/>
        <a:p>
          <a:endParaRPr lang="ru-RU"/>
        </a:p>
      </dgm:t>
    </dgm:pt>
    <dgm:pt modelId="{C29083D1-5C1D-458D-98BD-DE9834FC9030}" type="sibTrans" cxnId="{BC88379D-70A6-426F-A033-AD0530326487}">
      <dgm:prSet/>
      <dgm:spPr/>
      <dgm:t>
        <a:bodyPr/>
        <a:lstStyle/>
        <a:p>
          <a:endParaRPr lang="ru-RU"/>
        </a:p>
      </dgm:t>
    </dgm:pt>
    <dgm:pt modelId="{44956688-701D-43F3-8435-E67F98401FDE}">
      <dgm:prSet phldrT="[Текст]" custT="1"/>
      <dgm:spPr/>
      <dgm:t>
        <a:bodyPr/>
        <a:lstStyle/>
        <a:p>
          <a:r>
            <a:rPr lang="ru-RU" sz="2800" dirty="0" smtClean="0"/>
            <a:t>Обязательный</a:t>
          </a:r>
          <a:endParaRPr lang="ru-RU" sz="2800" dirty="0"/>
        </a:p>
      </dgm:t>
    </dgm:pt>
    <dgm:pt modelId="{785FB193-688F-4599-AD06-46A6925C0ED3}" type="parTrans" cxnId="{9769264A-BC35-408C-9491-7C23E57337AA}">
      <dgm:prSet/>
      <dgm:spPr/>
      <dgm:t>
        <a:bodyPr/>
        <a:lstStyle/>
        <a:p>
          <a:endParaRPr lang="ru-RU"/>
        </a:p>
      </dgm:t>
    </dgm:pt>
    <dgm:pt modelId="{1DD9C655-718C-42A5-8E6A-33C3BCCF60E6}" type="sibTrans" cxnId="{9769264A-BC35-408C-9491-7C23E57337AA}">
      <dgm:prSet/>
      <dgm:spPr/>
      <dgm:t>
        <a:bodyPr/>
        <a:lstStyle/>
        <a:p>
          <a:endParaRPr lang="ru-RU"/>
        </a:p>
      </dgm:t>
    </dgm:pt>
    <dgm:pt modelId="{A51F3BA0-2285-47E0-A380-D3025EEE8998}" type="pres">
      <dgm:prSet presAssocID="{599AC352-C954-4975-98CA-FC7965FD73E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DAFE947-7556-43C3-95B3-8BDC8EDED871}" type="pres">
      <dgm:prSet presAssocID="{2CCD167E-1586-4598-B2B7-2FEB8C152EB4}" presName="posSpace" presStyleCnt="0"/>
      <dgm:spPr/>
    </dgm:pt>
    <dgm:pt modelId="{F20CEC7F-0672-4D23-9F03-2AE024A6B283}" type="pres">
      <dgm:prSet presAssocID="{2CCD167E-1586-4598-B2B7-2FEB8C152EB4}" presName="vertFlow" presStyleCnt="0"/>
      <dgm:spPr/>
    </dgm:pt>
    <dgm:pt modelId="{56AABD0E-3878-4B4E-9EF1-A568222816B2}" type="pres">
      <dgm:prSet presAssocID="{2CCD167E-1586-4598-B2B7-2FEB8C152EB4}" presName="topSpace" presStyleCnt="0"/>
      <dgm:spPr/>
    </dgm:pt>
    <dgm:pt modelId="{4F9D8853-29B9-4833-B615-7C3477CC3FE3}" type="pres">
      <dgm:prSet presAssocID="{2CCD167E-1586-4598-B2B7-2FEB8C152EB4}" presName="firstComp" presStyleCnt="0"/>
      <dgm:spPr/>
    </dgm:pt>
    <dgm:pt modelId="{562AD935-3411-4B8F-9A6E-D059163ED27C}" type="pres">
      <dgm:prSet presAssocID="{2CCD167E-1586-4598-B2B7-2FEB8C152EB4}" presName="firstChild" presStyleLbl="bgAccFollowNode1" presStyleIdx="0" presStyleCnt="2" custScaleX="106220" custScaleY="77688" custLinFactNeighborX="16289" custLinFactNeighborY="-1475"/>
      <dgm:spPr/>
      <dgm:t>
        <a:bodyPr/>
        <a:lstStyle/>
        <a:p>
          <a:endParaRPr lang="ru-RU"/>
        </a:p>
      </dgm:t>
    </dgm:pt>
    <dgm:pt modelId="{8CC39A9B-5026-445B-9E6B-8AD67436271A}" type="pres">
      <dgm:prSet presAssocID="{2CCD167E-1586-4598-B2B7-2FEB8C152EB4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45D50A-1629-4844-AC61-40F8F74C871D}" type="pres">
      <dgm:prSet presAssocID="{44956688-701D-43F3-8435-E67F98401FDE}" presName="comp" presStyleCnt="0"/>
      <dgm:spPr/>
    </dgm:pt>
    <dgm:pt modelId="{AE213339-EA19-4BF6-84F4-1D79BAAE64DD}" type="pres">
      <dgm:prSet presAssocID="{44956688-701D-43F3-8435-E67F98401FDE}" presName="child" presStyleLbl="bgAccFollowNode1" presStyleIdx="1" presStyleCnt="2" custScaleX="106220" custScaleY="77688" custLinFactNeighborX="16289" custLinFactNeighborY="-1475"/>
      <dgm:spPr/>
      <dgm:t>
        <a:bodyPr/>
        <a:lstStyle/>
        <a:p>
          <a:endParaRPr lang="ru-RU"/>
        </a:p>
      </dgm:t>
    </dgm:pt>
    <dgm:pt modelId="{E5DB746C-10E2-4FA4-AED2-22F6C081969D}" type="pres">
      <dgm:prSet presAssocID="{44956688-701D-43F3-8435-E67F98401FDE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F21956-2559-4C41-B5D9-6D4CC14AD18E}" type="pres">
      <dgm:prSet presAssocID="{2CCD167E-1586-4598-B2B7-2FEB8C152EB4}" presName="negSpace" presStyleCnt="0"/>
      <dgm:spPr/>
    </dgm:pt>
    <dgm:pt modelId="{86574F44-C15C-40DD-8F73-A33DDC030002}" type="pres">
      <dgm:prSet presAssocID="{2CCD167E-1586-4598-B2B7-2FEB8C152EB4}" presName="circle" presStyleLbl="node1" presStyleIdx="0" presStyleCnt="1" custScaleX="170827" custScaleY="86065" custLinFactNeighborX="-24520" custLinFactNeighborY="7414"/>
      <dgm:spPr/>
      <dgm:t>
        <a:bodyPr/>
        <a:lstStyle/>
        <a:p>
          <a:endParaRPr lang="ru-RU"/>
        </a:p>
      </dgm:t>
    </dgm:pt>
  </dgm:ptLst>
  <dgm:cxnLst>
    <dgm:cxn modelId="{E6F27723-5689-43B5-B11D-42F252CCF362}" type="presOf" srcId="{44956688-701D-43F3-8435-E67F98401FDE}" destId="{AE213339-EA19-4BF6-84F4-1D79BAAE64DD}" srcOrd="0" destOrd="0" presId="urn:microsoft.com/office/officeart/2005/8/layout/hList9"/>
    <dgm:cxn modelId="{3410A654-ABC3-4D5B-9D43-408876709410}" type="presOf" srcId="{2CCD167E-1586-4598-B2B7-2FEB8C152EB4}" destId="{86574F44-C15C-40DD-8F73-A33DDC030002}" srcOrd="0" destOrd="0" presId="urn:microsoft.com/office/officeart/2005/8/layout/hList9"/>
    <dgm:cxn modelId="{C340208A-7279-4C2F-B3F6-FDF932BF576B}" type="presOf" srcId="{599AC352-C954-4975-98CA-FC7965FD73EE}" destId="{A51F3BA0-2285-47E0-A380-D3025EEE8998}" srcOrd="0" destOrd="0" presId="urn:microsoft.com/office/officeart/2005/8/layout/hList9"/>
    <dgm:cxn modelId="{199037BA-5DEE-466B-AF45-EDA5327EE98E}" type="presOf" srcId="{44956688-701D-43F3-8435-E67F98401FDE}" destId="{E5DB746C-10E2-4FA4-AED2-22F6C081969D}" srcOrd="1" destOrd="0" presId="urn:microsoft.com/office/officeart/2005/8/layout/hList9"/>
    <dgm:cxn modelId="{9769264A-BC35-408C-9491-7C23E57337AA}" srcId="{2CCD167E-1586-4598-B2B7-2FEB8C152EB4}" destId="{44956688-701D-43F3-8435-E67F98401FDE}" srcOrd="1" destOrd="0" parTransId="{785FB193-688F-4599-AD06-46A6925C0ED3}" sibTransId="{1DD9C655-718C-42A5-8E6A-33C3BCCF60E6}"/>
    <dgm:cxn modelId="{B90E358D-9034-46F7-AFF4-012960823F46}" type="presOf" srcId="{3D6AC1E1-E469-40DD-AD78-69EA3D0C0C04}" destId="{562AD935-3411-4B8F-9A6E-D059163ED27C}" srcOrd="0" destOrd="0" presId="urn:microsoft.com/office/officeart/2005/8/layout/hList9"/>
    <dgm:cxn modelId="{BC88379D-70A6-426F-A033-AD0530326487}" srcId="{2CCD167E-1586-4598-B2B7-2FEB8C152EB4}" destId="{3D6AC1E1-E469-40DD-AD78-69EA3D0C0C04}" srcOrd="0" destOrd="0" parTransId="{E8F44B83-DDE3-479A-A3EF-93685378B0C4}" sibTransId="{C29083D1-5C1D-458D-98BD-DE9834FC9030}"/>
    <dgm:cxn modelId="{62F75BE5-F199-4BDB-9BB4-B5B0CB353FA9}" type="presOf" srcId="{3D6AC1E1-E469-40DD-AD78-69EA3D0C0C04}" destId="{8CC39A9B-5026-445B-9E6B-8AD67436271A}" srcOrd="1" destOrd="0" presId="urn:microsoft.com/office/officeart/2005/8/layout/hList9"/>
    <dgm:cxn modelId="{21CFF286-095C-4740-8032-1DF1C0CFB09E}" srcId="{599AC352-C954-4975-98CA-FC7965FD73EE}" destId="{2CCD167E-1586-4598-B2B7-2FEB8C152EB4}" srcOrd="0" destOrd="0" parTransId="{A6E8D300-B717-4E4D-ABAE-216DF39F752A}" sibTransId="{64DEB3BE-082B-49E6-B3E6-956E1E3A2A31}"/>
    <dgm:cxn modelId="{0CA1C63F-11EA-4E8B-9564-CD447BE494AD}" type="presParOf" srcId="{A51F3BA0-2285-47E0-A380-D3025EEE8998}" destId="{ADAFE947-7556-43C3-95B3-8BDC8EDED871}" srcOrd="0" destOrd="0" presId="urn:microsoft.com/office/officeart/2005/8/layout/hList9"/>
    <dgm:cxn modelId="{06AA047E-BC0A-4C57-A116-31504CF0D2AD}" type="presParOf" srcId="{A51F3BA0-2285-47E0-A380-D3025EEE8998}" destId="{F20CEC7F-0672-4D23-9F03-2AE024A6B283}" srcOrd="1" destOrd="0" presId="urn:microsoft.com/office/officeart/2005/8/layout/hList9"/>
    <dgm:cxn modelId="{A792CDD5-01E3-46D1-8317-DE59FA6002A6}" type="presParOf" srcId="{F20CEC7F-0672-4D23-9F03-2AE024A6B283}" destId="{56AABD0E-3878-4B4E-9EF1-A568222816B2}" srcOrd="0" destOrd="0" presId="urn:microsoft.com/office/officeart/2005/8/layout/hList9"/>
    <dgm:cxn modelId="{4AFA0999-2842-41E0-B1FE-1F12D0D0550B}" type="presParOf" srcId="{F20CEC7F-0672-4D23-9F03-2AE024A6B283}" destId="{4F9D8853-29B9-4833-B615-7C3477CC3FE3}" srcOrd="1" destOrd="0" presId="urn:microsoft.com/office/officeart/2005/8/layout/hList9"/>
    <dgm:cxn modelId="{9DA10B78-2F69-474D-B258-21A988F82108}" type="presParOf" srcId="{4F9D8853-29B9-4833-B615-7C3477CC3FE3}" destId="{562AD935-3411-4B8F-9A6E-D059163ED27C}" srcOrd="0" destOrd="0" presId="urn:microsoft.com/office/officeart/2005/8/layout/hList9"/>
    <dgm:cxn modelId="{819B9978-5D7C-42CA-AA10-4F6D10644218}" type="presParOf" srcId="{4F9D8853-29B9-4833-B615-7C3477CC3FE3}" destId="{8CC39A9B-5026-445B-9E6B-8AD67436271A}" srcOrd="1" destOrd="0" presId="urn:microsoft.com/office/officeart/2005/8/layout/hList9"/>
    <dgm:cxn modelId="{60D44CDC-2D2F-4F1A-8525-E5ADEBF2AAC7}" type="presParOf" srcId="{F20CEC7F-0672-4D23-9F03-2AE024A6B283}" destId="{F945D50A-1629-4844-AC61-40F8F74C871D}" srcOrd="2" destOrd="0" presId="urn:microsoft.com/office/officeart/2005/8/layout/hList9"/>
    <dgm:cxn modelId="{23EC373C-53C3-4DA0-AC3E-8CEDEFE48B30}" type="presParOf" srcId="{F945D50A-1629-4844-AC61-40F8F74C871D}" destId="{AE213339-EA19-4BF6-84F4-1D79BAAE64DD}" srcOrd="0" destOrd="0" presId="urn:microsoft.com/office/officeart/2005/8/layout/hList9"/>
    <dgm:cxn modelId="{0CE28002-E4F5-462E-A58F-E894BA6DCC0A}" type="presParOf" srcId="{F945D50A-1629-4844-AC61-40F8F74C871D}" destId="{E5DB746C-10E2-4FA4-AED2-22F6C081969D}" srcOrd="1" destOrd="0" presId="urn:microsoft.com/office/officeart/2005/8/layout/hList9"/>
    <dgm:cxn modelId="{DD64B72A-74F7-4057-AEF3-E6B7125D2EC3}" type="presParOf" srcId="{A51F3BA0-2285-47E0-A380-D3025EEE8998}" destId="{6DF21956-2559-4C41-B5D9-6D4CC14AD18E}" srcOrd="2" destOrd="0" presId="urn:microsoft.com/office/officeart/2005/8/layout/hList9"/>
    <dgm:cxn modelId="{0F1464AD-37E4-444E-86D2-BCBBD980163E}" type="presParOf" srcId="{A51F3BA0-2285-47E0-A380-D3025EEE8998}" destId="{86574F44-C15C-40DD-8F73-A33DDC03000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71CFD-7DC0-4CEB-A607-BF50ACF72F31}">
      <dsp:nvSpPr>
        <dsp:cNvPr id="0" name=""/>
        <dsp:cNvSpPr/>
      </dsp:nvSpPr>
      <dsp:spPr>
        <a:xfrm rot="10800000">
          <a:off x="1582063" y="3145"/>
          <a:ext cx="5472684" cy="8144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137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Идентификация и аутентификация</a:t>
          </a:r>
          <a:endParaRPr lang="ru-RU" sz="2200" kern="1200" dirty="0"/>
        </a:p>
      </dsp:txBody>
      <dsp:txXfrm rot="10800000">
        <a:off x="1785668" y="3145"/>
        <a:ext cx="5269079" cy="814420"/>
      </dsp:txXfrm>
    </dsp:sp>
    <dsp:sp modelId="{8886F862-3D74-417E-A4A3-6C38E8B41BBD}">
      <dsp:nvSpPr>
        <dsp:cNvPr id="0" name=""/>
        <dsp:cNvSpPr/>
      </dsp:nvSpPr>
      <dsp:spPr>
        <a:xfrm>
          <a:off x="1174852" y="3145"/>
          <a:ext cx="814420" cy="8144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06717-8BDB-4A42-B5AF-363A3C93DE71}">
      <dsp:nvSpPr>
        <dsp:cNvPr id="0" name=""/>
        <dsp:cNvSpPr/>
      </dsp:nvSpPr>
      <dsp:spPr>
        <a:xfrm rot="10800000">
          <a:off x="1582063" y="1060677"/>
          <a:ext cx="5472684" cy="8144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137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Криптография и шифрование</a:t>
          </a:r>
          <a:endParaRPr lang="ru-RU" sz="2200" kern="1200" dirty="0"/>
        </a:p>
      </dsp:txBody>
      <dsp:txXfrm rot="10800000">
        <a:off x="1785668" y="1060677"/>
        <a:ext cx="5269079" cy="814420"/>
      </dsp:txXfrm>
    </dsp:sp>
    <dsp:sp modelId="{AE9EC0CA-2BCD-40A8-B03C-41D2A26B732C}">
      <dsp:nvSpPr>
        <dsp:cNvPr id="0" name=""/>
        <dsp:cNvSpPr/>
      </dsp:nvSpPr>
      <dsp:spPr>
        <a:xfrm>
          <a:off x="1174852" y="1060677"/>
          <a:ext cx="814420" cy="8144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18C2D-FC94-45AE-BB6C-318BE93F0924}">
      <dsp:nvSpPr>
        <dsp:cNvPr id="0" name=""/>
        <dsp:cNvSpPr/>
      </dsp:nvSpPr>
      <dsp:spPr>
        <a:xfrm rot="10800000">
          <a:off x="1582063" y="2118208"/>
          <a:ext cx="5472684" cy="8144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137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Методы разграничение доступа</a:t>
          </a:r>
          <a:endParaRPr lang="ru-RU" sz="2200" kern="1200" dirty="0"/>
        </a:p>
      </dsp:txBody>
      <dsp:txXfrm rot="10800000">
        <a:off x="1785668" y="2118208"/>
        <a:ext cx="5269079" cy="814420"/>
      </dsp:txXfrm>
    </dsp:sp>
    <dsp:sp modelId="{840C099F-52BC-45FB-8BD6-458CCC360E54}">
      <dsp:nvSpPr>
        <dsp:cNvPr id="0" name=""/>
        <dsp:cNvSpPr/>
      </dsp:nvSpPr>
      <dsp:spPr>
        <a:xfrm>
          <a:off x="1174852" y="2118208"/>
          <a:ext cx="814420" cy="8144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9BB86-884D-4FA5-9452-CB806C6E4A43}">
      <dsp:nvSpPr>
        <dsp:cNvPr id="0" name=""/>
        <dsp:cNvSpPr/>
      </dsp:nvSpPr>
      <dsp:spPr>
        <a:xfrm rot="10800000">
          <a:off x="1582063" y="3175740"/>
          <a:ext cx="5472684" cy="8144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137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Регистрация и аудит</a:t>
          </a:r>
          <a:endParaRPr lang="ru-RU" sz="2200" kern="1200" dirty="0"/>
        </a:p>
      </dsp:txBody>
      <dsp:txXfrm rot="10800000">
        <a:off x="1785668" y="3175740"/>
        <a:ext cx="5269079" cy="814420"/>
      </dsp:txXfrm>
    </dsp:sp>
    <dsp:sp modelId="{A98CE5E6-12DD-4605-A7AD-2A1153FF83CE}">
      <dsp:nvSpPr>
        <dsp:cNvPr id="0" name=""/>
        <dsp:cNvSpPr/>
      </dsp:nvSpPr>
      <dsp:spPr>
        <a:xfrm>
          <a:off x="1174852" y="3175740"/>
          <a:ext cx="814420" cy="8144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2E47E-2712-4466-997F-A78DB6EC8C5B}">
      <dsp:nvSpPr>
        <dsp:cNvPr id="0" name=""/>
        <dsp:cNvSpPr/>
      </dsp:nvSpPr>
      <dsp:spPr>
        <a:xfrm>
          <a:off x="4098147" y="944252"/>
          <a:ext cx="3016339" cy="778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918"/>
              </a:lnTo>
              <a:lnTo>
                <a:pt x="3016339" y="663918"/>
              </a:lnTo>
              <a:lnTo>
                <a:pt x="3016339" y="778498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8B732-3003-46DC-8732-0341BB2A05B3}">
      <dsp:nvSpPr>
        <dsp:cNvPr id="0" name=""/>
        <dsp:cNvSpPr/>
      </dsp:nvSpPr>
      <dsp:spPr>
        <a:xfrm>
          <a:off x="4098147" y="944252"/>
          <a:ext cx="760471" cy="778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918"/>
              </a:lnTo>
              <a:lnTo>
                <a:pt x="760471" y="663918"/>
              </a:lnTo>
              <a:lnTo>
                <a:pt x="760471" y="778498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75320-2AEE-4726-93F7-13EC11D5F22B}">
      <dsp:nvSpPr>
        <dsp:cNvPr id="0" name=""/>
        <dsp:cNvSpPr/>
      </dsp:nvSpPr>
      <dsp:spPr>
        <a:xfrm>
          <a:off x="2834938" y="944252"/>
          <a:ext cx="1263209" cy="770892"/>
        </a:xfrm>
        <a:custGeom>
          <a:avLst/>
          <a:gdLst/>
          <a:ahLst/>
          <a:cxnLst/>
          <a:rect l="0" t="0" r="0" b="0"/>
          <a:pathLst>
            <a:path>
              <a:moveTo>
                <a:pt x="1263209" y="0"/>
              </a:moveTo>
              <a:lnTo>
                <a:pt x="1263209" y="656312"/>
              </a:lnTo>
              <a:lnTo>
                <a:pt x="0" y="656312"/>
              </a:lnTo>
              <a:lnTo>
                <a:pt x="0" y="770892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1B80-756E-426A-84FA-0C9511FC9780}">
      <dsp:nvSpPr>
        <dsp:cNvPr id="0" name=""/>
        <dsp:cNvSpPr/>
      </dsp:nvSpPr>
      <dsp:spPr>
        <a:xfrm>
          <a:off x="871149" y="944252"/>
          <a:ext cx="3226997" cy="770892"/>
        </a:xfrm>
        <a:custGeom>
          <a:avLst/>
          <a:gdLst/>
          <a:ahLst/>
          <a:cxnLst/>
          <a:rect l="0" t="0" r="0" b="0"/>
          <a:pathLst>
            <a:path>
              <a:moveTo>
                <a:pt x="3226997" y="0"/>
              </a:moveTo>
              <a:lnTo>
                <a:pt x="3226997" y="656312"/>
              </a:lnTo>
              <a:lnTo>
                <a:pt x="0" y="656312"/>
              </a:lnTo>
              <a:lnTo>
                <a:pt x="0" y="770892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E5D7B-4696-41BE-B12A-6A93BB7BF7A3}">
      <dsp:nvSpPr>
        <dsp:cNvPr id="0" name=""/>
        <dsp:cNvSpPr/>
      </dsp:nvSpPr>
      <dsp:spPr>
        <a:xfrm>
          <a:off x="2363257" y="253347"/>
          <a:ext cx="3469780" cy="690904"/>
        </a:xfrm>
        <a:prstGeom prst="rect">
          <a:avLst/>
        </a:prstGeom>
        <a:solidFill>
          <a:schemeClr val="bg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Структура</a:t>
          </a:r>
          <a:r>
            <a:rPr lang="en-US" sz="2400" b="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2400" b="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процесса аудита</a:t>
          </a:r>
        </a:p>
      </dsp:txBody>
      <dsp:txXfrm>
        <a:off x="2363257" y="253347"/>
        <a:ext cx="3469780" cy="690904"/>
      </dsp:txXfrm>
    </dsp:sp>
    <dsp:sp modelId="{53B4DDEE-7D45-4131-A92F-2B8772673E00}">
      <dsp:nvSpPr>
        <dsp:cNvPr id="0" name=""/>
        <dsp:cNvSpPr/>
      </dsp:nvSpPr>
      <dsp:spPr>
        <a:xfrm>
          <a:off x="0" y="1715145"/>
          <a:ext cx="1742299" cy="2383537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18000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Получение понимания связанных рисков бизнес-требований и </a:t>
          </a:r>
          <a:r>
            <a:rPr lang="ru-RU" sz="1500" kern="12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соответствующих </a:t>
          </a:r>
          <a:r>
            <a:rPr lang="ru-RU" sz="15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мер контроля</a:t>
          </a:r>
        </a:p>
      </dsp:txBody>
      <dsp:txXfrm>
        <a:off x="0" y="1715145"/>
        <a:ext cx="1742299" cy="2383537"/>
      </dsp:txXfrm>
    </dsp:sp>
    <dsp:sp modelId="{BB6C89B6-E584-4AFB-9403-6870ECC09F97}">
      <dsp:nvSpPr>
        <dsp:cNvPr id="0" name=""/>
        <dsp:cNvSpPr/>
      </dsp:nvSpPr>
      <dsp:spPr>
        <a:xfrm>
          <a:off x="1963788" y="1715145"/>
          <a:ext cx="1742299" cy="2383537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18000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Оценка целесообразности установленных средств управления</a:t>
          </a:r>
        </a:p>
      </dsp:txBody>
      <dsp:txXfrm>
        <a:off x="1963788" y="1715145"/>
        <a:ext cx="1742299" cy="2383537"/>
      </dsp:txXfrm>
    </dsp:sp>
    <dsp:sp modelId="{474E13CD-6C90-4547-975A-A4C5945D81A4}">
      <dsp:nvSpPr>
        <dsp:cNvPr id="0" name=""/>
        <dsp:cNvSpPr/>
      </dsp:nvSpPr>
      <dsp:spPr>
        <a:xfrm>
          <a:off x="3826746" y="1722751"/>
          <a:ext cx="2063744" cy="2383537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18000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Оценка соответствия путем тестирования </a:t>
          </a:r>
          <a:r>
            <a:rPr lang="ru-RU" sz="1500" kern="12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работоспособности </a:t>
          </a:r>
          <a:r>
            <a:rPr lang="ru-RU" sz="15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средств управления согласно предписанию, последовательно и непрерывно</a:t>
          </a:r>
        </a:p>
      </dsp:txBody>
      <dsp:txXfrm>
        <a:off x="3826746" y="1722751"/>
        <a:ext cx="2063744" cy="2383537"/>
      </dsp:txXfrm>
    </dsp:sp>
    <dsp:sp modelId="{25B7E2CF-48B2-4B90-8FF9-110B3DF574F9}">
      <dsp:nvSpPr>
        <dsp:cNvPr id="0" name=""/>
        <dsp:cNvSpPr/>
      </dsp:nvSpPr>
      <dsp:spPr>
        <a:xfrm>
          <a:off x="6119650" y="1722751"/>
          <a:ext cx="1989671" cy="2383537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18000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Обоснование риска целей управления, </a:t>
          </a:r>
          <a:r>
            <a:rPr lang="ru-RU" sz="1500" kern="12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не встречаемых </a:t>
          </a:r>
          <a:r>
            <a:rPr lang="ru-RU" sz="15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при помощи аналитических методов и/или консультационных альтернативных источников</a:t>
          </a:r>
        </a:p>
      </dsp:txBody>
      <dsp:txXfrm>
        <a:off x="6119650" y="1722751"/>
        <a:ext cx="1989671" cy="2383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54B5-49CD-4AE0-9007-0620A5CB1C95}">
      <dsp:nvSpPr>
        <dsp:cNvPr id="0" name=""/>
        <dsp:cNvSpPr/>
      </dsp:nvSpPr>
      <dsp:spPr>
        <a:xfrm>
          <a:off x="4012661" y="1176721"/>
          <a:ext cx="2832754" cy="81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908"/>
              </a:lnTo>
              <a:lnTo>
                <a:pt x="2832754" y="646908"/>
              </a:lnTo>
              <a:lnTo>
                <a:pt x="2832754" y="811724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55113-A82C-46EA-A8D1-61F3C2AF4F97}">
      <dsp:nvSpPr>
        <dsp:cNvPr id="0" name=""/>
        <dsp:cNvSpPr/>
      </dsp:nvSpPr>
      <dsp:spPr>
        <a:xfrm>
          <a:off x="4012661" y="1176721"/>
          <a:ext cx="933452" cy="81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908"/>
              </a:lnTo>
              <a:lnTo>
                <a:pt x="933452" y="646908"/>
              </a:lnTo>
              <a:lnTo>
                <a:pt x="933452" y="811724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A536-27CB-4576-B85E-536ECD403067}">
      <dsp:nvSpPr>
        <dsp:cNvPr id="0" name=""/>
        <dsp:cNvSpPr/>
      </dsp:nvSpPr>
      <dsp:spPr>
        <a:xfrm>
          <a:off x="3046811" y="1176721"/>
          <a:ext cx="965850" cy="811724"/>
        </a:xfrm>
        <a:custGeom>
          <a:avLst/>
          <a:gdLst/>
          <a:ahLst/>
          <a:cxnLst/>
          <a:rect l="0" t="0" r="0" b="0"/>
          <a:pathLst>
            <a:path>
              <a:moveTo>
                <a:pt x="965850" y="0"/>
              </a:moveTo>
              <a:lnTo>
                <a:pt x="965850" y="646908"/>
              </a:lnTo>
              <a:lnTo>
                <a:pt x="0" y="646908"/>
              </a:lnTo>
              <a:lnTo>
                <a:pt x="0" y="811724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BC9A4-3161-4B38-8130-A11281DA211C}">
      <dsp:nvSpPr>
        <dsp:cNvPr id="0" name=""/>
        <dsp:cNvSpPr/>
      </dsp:nvSpPr>
      <dsp:spPr>
        <a:xfrm>
          <a:off x="1147508" y="1176721"/>
          <a:ext cx="2865153" cy="811724"/>
        </a:xfrm>
        <a:custGeom>
          <a:avLst/>
          <a:gdLst/>
          <a:ahLst/>
          <a:cxnLst/>
          <a:rect l="0" t="0" r="0" b="0"/>
          <a:pathLst>
            <a:path>
              <a:moveTo>
                <a:pt x="2865153" y="0"/>
              </a:moveTo>
              <a:lnTo>
                <a:pt x="2865153" y="646908"/>
              </a:lnTo>
              <a:lnTo>
                <a:pt x="0" y="646908"/>
              </a:lnTo>
              <a:lnTo>
                <a:pt x="0" y="811724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3F4C2-4C37-4D68-80FF-38EF201B82F0}">
      <dsp:nvSpPr>
        <dsp:cNvPr id="0" name=""/>
        <dsp:cNvSpPr/>
      </dsp:nvSpPr>
      <dsp:spPr>
        <a:xfrm>
          <a:off x="3227825" y="391885"/>
          <a:ext cx="1569671" cy="784835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Виды аудита</a:t>
          </a:r>
        </a:p>
      </dsp:txBody>
      <dsp:txXfrm>
        <a:off x="3227825" y="391885"/>
        <a:ext cx="1569671" cy="784835"/>
      </dsp:txXfrm>
    </dsp:sp>
    <dsp:sp modelId="{9EC54D56-5836-4631-87F3-3EA8EC237DEA}">
      <dsp:nvSpPr>
        <dsp:cNvPr id="0" name=""/>
        <dsp:cNvSpPr/>
      </dsp:nvSpPr>
      <dsp:spPr>
        <a:xfrm>
          <a:off x="362672" y="1988445"/>
          <a:ext cx="1569671" cy="784835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Активный</a:t>
          </a:r>
        </a:p>
      </dsp:txBody>
      <dsp:txXfrm>
        <a:off x="362672" y="1988445"/>
        <a:ext cx="1569671" cy="784835"/>
      </dsp:txXfrm>
    </dsp:sp>
    <dsp:sp modelId="{85DA4CDB-D5AE-42D7-A7A9-317023963928}">
      <dsp:nvSpPr>
        <dsp:cNvPr id="0" name=""/>
        <dsp:cNvSpPr/>
      </dsp:nvSpPr>
      <dsp:spPr>
        <a:xfrm>
          <a:off x="2261975" y="1988445"/>
          <a:ext cx="1569671" cy="784835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Экспертный</a:t>
          </a:r>
        </a:p>
      </dsp:txBody>
      <dsp:txXfrm>
        <a:off x="2261975" y="1988445"/>
        <a:ext cx="1569671" cy="784835"/>
      </dsp:txXfrm>
    </dsp:sp>
    <dsp:sp modelId="{DECE1038-8916-4DBE-9D7F-AAF7064766AA}">
      <dsp:nvSpPr>
        <dsp:cNvPr id="0" name=""/>
        <dsp:cNvSpPr/>
      </dsp:nvSpPr>
      <dsp:spPr>
        <a:xfrm>
          <a:off x="4161277" y="1988445"/>
          <a:ext cx="1569671" cy="784835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На соответствие стандартам</a:t>
          </a:r>
        </a:p>
      </dsp:txBody>
      <dsp:txXfrm>
        <a:off x="4161277" y="1988445"/>
        <a:ext cx="1569671" cy="784835"/>
      </dsp:txXfrm>
    </dsp:sp>
    <dsp:sp modelId="{DD37426A-C7B2-4D8F-9D7A-1F53B6E9B2DA}">
      <dsp:nvSpPr>
        <dsp:cNvPr id="0" name=""/>
        <dsp:cNvSpPr/>
      </dsp:nvSpPr>
      <dsp:spPr>
        <a:xfrm>
          <a:off x="6060580" y="1988445"/>
          <a:ext cx="1569671" cy="784835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Пассивный</a:t>
          </a:r>
        </a:p>
      </dsp:txBody>
      <dsp:txXfrm>
        <a:off x="6060580" y="1988445"/>
        <a:ext cx="1569671" cy="784835"/>
      </dsp:txXfrm>
    </dsp:sp>
    <dsp:sp modelId="{7844B362-FD8E-4BC5-9DC5-BC9D4185731A}">
      <dsp:nvSpPr>
        <dsp:cNvPr id="0" name=""/>
        <dsp:cNvSpPr/>
      </dsp:nvSpPr>
      <dsp:spPr>
        <a:xfrm>
          <a:off x="362123" y="3110133"/>
          <a:ext cx="1569671" cy="784835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Внешний</a:t>
          </a:r>
        </a:p>
      </dsp:txBody>
      <dsp:txXfrm>
        <a:off x="362123" y="3110133"/>
        <a:ext cx="1569671" cy="784835"/>
      </dsp:txXfrm>
    </dsp:sp>
    <dsp:sp modelId="{C6947EFE-39E5-460C-A737-683D0754C855}">
      <dsp:nvSpPr>
        <dsp:cNvPr id="0" name=""/>
        <dsp:cNvSpPr/>
      </dsp:nvSpPr>
      <dsp:spPr>
        <a:xfrm>
          <a:off x="2213849" y="3110133"/>
          <a:ext cx="1569671" cy="784835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Внутренний</a:t>
          </a:r>
        </a:p>
      </dsp:txBody>
      <dsp:txXfrm>
        <a:off x="2213849" y="3110133"/>
        <a:ext cx="1569671" cy="784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74BFB-1D7D-47B3-90CA-B0761FDFCCF2}">
      <dsp:nvSpPr>
        <dsp:cNvPr id="0" name=""/>
        <dsp:cNvSpPr/>
      </dsp:nvSpPr>
      <dsp:spPr>
        <a:xfrm>
          <a:off x="0" y="0"/>
          <a:ext cx="6336792" cy="796563"/>
        </a:xfrm>
        <a:prstGeom prst="roundRect">
          <a:avLst>
            <a:gd name="adj" fmla="val 10000"/>
          </a:avLst>
        </a:prstGeom>
        <a:noFill/>
        <a:ln w="28575" cap="sq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Инициирование процедуры аудита</a:t>
          </a:r>
        </a:p>
      </dsp:txBody>
      <dsp:txXfrm>
        <a:off x="23331" y="23331"/>
        <a:ext cx="5384038" cy="749901"/>
      </dsp:txXfrm>
    </dsp:sp>
    <dsp:sp modelId="{E577B16E-3A66-4DE8-94F0-6CAFF002D1F7}">
      <dsp:nvSpPr>
        <dsp:cNvPr id="0" name=""/>
        <dsp:cNvSpPr/>
      </dsp:nvSpPr>
      <dsp:spPr>
        <a:xfrm>
          <a:off x="473202" y="907197"/>
          <a:ext cx="6336792" cy="796563"/>
        </a:xfrm>
        <a:prstGeom prst="roundRect">
          <a:avLst>
            <a:gd name="adj" fmla="val 10000"/>
          </a:avLst>
        </a:prstGeom>
        <a:noFill/>
        <a:ln w="25400" cap="sq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Сбор информации аудита</a:t>
          </a:r>
        </a:p>
      </dsp:txBody>
      <dsp:txXfrm>
        <a:off x="496533" y="930528"/>
        <a:ext cx="5299161" cy="749901"/>
      </dsp:txXfrm>
    </dsp:sp>
    <dsp:sp modelId="{576AE053-D818-4ABD-9A12-5984B1C01B56}">
      <dsp:nvSpPr>
        <dsp:cNvPr id="0" name=""/>
        <dsp:cNvSpPr/>
      </dsp:nvSpPr>
      <dsp:spPr>
        <a:xfrm>
          <a:off x="946404" y="1814395"/>
          <a:ext cx="6336792" cy="796563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Анализ данных аудита</a:t>
          </a:r>
        </a:p>
      </dsp:txBody>
      <dsp:txXfrm>
        <a:off x="969735" y="1837726"/>
        <a:ext cx="5299161" cy="749901"/>
      </dsp:txXfrm>
    </dsp:sp>
    <dsp:sp modelId="{F5C29588-46F5-44B8-93F1-FB1F78ADAFE6}">
      <dsp:nvSpPr>
        <dsp:cNvPr id="0" name=""/>
        <dsp:cNvSpPr/>
      </dsp:nvSpPr>
      <dsp:spPr>
        <a:xfrm>
          <a:off x="1419605" y="2721593"/>
          <a:ext cx="6336792" cy="796563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Выработка рекомендаций</a:t>
          </a:r>
          <a:endParaRPr lang="ru-RU" sz="2400" kern="1200" dirty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442936" y="2744924"/>
        <a:ext cx="5299161" cy="749901"/>
      </dsp:txXfrm>
    </dsp:sp>
    <dsp:sp modelId="{50DF60FF-8978-4B89-A347-3BF94945BC56}">
      <dsp:nvSpPr>
        <dsp:cNvPr id="0" name=""/>
        <dsp:cNvSpPr/>
      </dsp:nvSpPr>
      <dsp:spPr>
        <a:xfrm>
          <a:off x="1892808" y="3628791"/>
          <a:ext cx="6336792" cy="796563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Подготовка аудиторского отчета</a:t>
          </a:r>
        </a:p>
      </dsp:txBody>
      <dsp:txXfrm>
        <a:off x="1916139" y="3652122"/>
        <a:ext cx="5299161" cy="749901"/>
      </dsp:txXfrm>
    </dsp:sp>
    <dsp:sp modelId="{14AFAA8F-8522-49C0-B4BD-4C0CEECBE4D4}">
      <dsp:nvSpPr>
        <dsp:cNvPr id="0" name=""/>
        <dsp:cNvSpPr/>
      </dsp:nvSpPr>
      <dsp:spPr>
        <a:xfrm>
          <a:off x="5819025" y="581934"/>
          <a:ext cx="517766" cy="517766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>
            <a:solidFill>
              <a:sysClr val="windowText" lastClr="000000"/>
            </a:solidFill>
          </a:endParaRPr>
        </a:p>
      </dsp:txBody>
      <dsp:txXfrm>
        <a:off x="5935522" y="581934"/>
        <a:ext cx="284772" cy="389619"/>
      </dsp:txXfrm>
    </dsp:sp>
    <dsp:sp modelId="{32A79830-C2E3-44C9-86A8-69F6EAA2F0D1}">
      <dsp:nvSpPr>
        <dsp:cNvPr id="0" name=""/>
        <dsp:cNvSpPr/>
      </dsp:nvSpPr>
      <dsp:spPr>
        <a:xfrm>
          <a:off x="6292227" y="1489131"/>
          <a:ext cx="517766" cy="517766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>
            <a:solidFill>
              <a:sysClr val="windowText" lastClr="000000"/>
            </a:solidFill>
          </a:endParaRPr>
        </a:p>
      </dsp:txBody>
      <dsp:txXfrm>
        <a:off x="6408724" y="1489131"/>
        <a:ext cx="284772" cy="389619"/>
      </dsp:txXfrm>
    </dsp:sp>
    <dsp:sp modelId="{8E9248C2-38C0-4394-87C0-2C4978DF8BCC}">
      <dsp:nvSpPr>
        <dsp:cNvPr id="0" name=""/>
        <dsp:cNvSpPr/>
      </dsp:nvSpPr>
      <dsp:spPr>
        <a:xfrm>
          <a:off x="6765429" y="2383053"/>
          <a:ext cx="517766" cy="517766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>
            <a:solidFill>
              <a:sysClr val="windowText" lastClr="000000"/>
            </a:solidFill>
          </a:endParaRPr>
        </a:p>
      </dsp:txBody>
      <dsp:txXfrm>
        <a:off x="6881926" y="2383053"/>
        <a:ext cx="284772" cy="389619"/>
      </dsp:txXfrm>
    </dsp:sp>
    <dsp:sp modelId="{29D1CF5B-F829-439A-AF64-036A6B3F44C8}">
      <dsp:nvSpPr>
        <dsp:cNvPr id="0" name=""/>
        <dsp:cNvSpPr/>
      </dsp:nvSpPr>
      <dsp:spPr>
        <a:xfrm>
          <a:off x="7238631" y="3299102"/>
          <a:ext cx="517766" cy="517766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>
            <a:solidFill>
              <a:sysClr val="windowText" lastClr="000000"/>
            </a:solidFill>
          </a:endParaRPr>
        </a:p>
      </dsp:txBody>
      <dsp:txXfrm>
        <a:off x="7355128" y="3299102"/>
        <a:ext cx="284772" cy="3896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AD935-3411-4B8F-9A6E-D059163ED27C}">
      <dsp:nvSpPr>
        <dsp:cNvPr id="0" name=""/>
        <dsp:cNvSpPr/>
      </dsp:nvSpPr>
      <dsp:spPr>
        <a:xfrm>
          <a:off x="3682740" y="892693"/>
          <a:ext cx="3917194" cy="1799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Избирательный</a:t>
          </a:r>
          <a:endParaRPr lang="ru-RU" sz="2400" kern="1200" dirty="0"/>
        </a:p>
      </dsp:txBody>
      <dsp:txXfrm>
        <a:off x="4309491" y="892693"/>
        <a:ext cx="3290443" cy="1799046"/>
      </dsp:txXfrm>
    </dsp:sp>
    <dsp:sp modelId="{AE213339-EA19-4BF6-84F4-1D79BAAE64DD}">
      <dsp:nvSpPr>
        <dsp:cNvPr id="0" name=""/>
        <dsp:cNvSpPr/>
      </dsp:nvSpPr>
      <dsp:spPr>
        <a:xfrm>
          <a:off x="3682740" y="2691739"/>
          <a:ext cx="3917194" cy="1799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Обязательный</a:t>
          </a:r>
          <a:endParaRPr lang="ru-RU" sz="2800" kern="1200" dirty="0"/>
        </a:p>
      </dsp:txBody>
      <dsp:txXfrm>
        <a:off x="4309491" y="2691739"/>
        <a:ext cx="3290443" cy="1799046"/>
      </dsp:txXfrm>
    </dsp:sp>
    <dsp:sp modelId="{86574F44-C15C-40DD-8F73-A33DDC030002}">
      <dsp:nvSpPr>
        <dsp:cNvPr id="0" name=""/>
        <dsp:cNvSpPr/>
      </dsp:nvSpPr>
      <dsp:spPr>
        <a:xfrm>
          <a:off x="370376" y="172622"/>
          <a:ext cx="3953919" cy="1992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Общие подходы к вопросу обеспечения безопасности данных в СУБД</a:t>
          </a:r>
          <a:endParaRPr lang="ru-RU" sz="2200" kern="1200" dirty="0"/>
        </a:p>
      </dsp:txBody>
      <dsp:txXfrm>
        <a:off x="949414" y="464349"/>
        <a:ext cx="2795843" cy="1408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8FD57-5799-4108-9C74-2824A6B79FA8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3E0A-49AE-4B3A-AE71-3A7C7334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1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3E0A-49AE-4B3A-AE71-3A7C7334DB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58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3E0A-49AE-4B3A-AE71-3A7C7334DBE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58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D9FC18-300F-4905-B8EA-169FEC971C3E}" type="datetimeFigureOut">
              <a:rPr lang="ru-RU" smtClean="0"/>
              <a:t>18.02.2013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5D5B93-F52A-4EF4-A4C4-07ED47D0CB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2115666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/>
              <a:t>Подсистема аудита информационной системы, использующей СУБД </a:t>
            </a:r>
            <a:r>
              <a:rPr lang="en-US" sz="4000" dirty="0" smtClean="0"/>
              <a:t>PostgreSQL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429000"/>
            <a:ext cx="7920880" cy="27363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+mn-lt"/>
              </a:rPr>
              <a:t>Дипломант: Горяйнов Дмитрий Андреевич,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гр.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7361 ФКТИ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, АСОИУ, Компьютерная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безопасность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+mn-lt"/>
              </a:rPr>
              <a:t>Руководитель: к.т.н. Зорин Кирилл Михайлович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</a:rPr>
              <a:t>Аудит различных систем управления базами данных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Существует возможность использовать стандартные средства аудита таких СУБД как: </a:t>
            </a:r>
            <a:r>
              <a:rPr lang="ru-RU" dirty="0" err="1">
                <a:solidFill>
                  <a:schemeClr val="tx1"/>
                </a:solidFill>
              </a:rPr>
              <a:t>Oracle</a:t>
            </a:r>
            <a:r>
              <a:rPr lang="ru-RU" dirty="0">
                <a:solidFill>
                  <a:schemeClr val="tx1"/>
                </a:solidFill>
              </a:rPr>
              <a:t>, MS SQL </a:t>
            </a:r>
            <a:r>
              <a:rPr lang="ru-RU" dirty="0" err="1" smtClean="0">
                <a:solidFill>
                  <a:schemeClr val="tx1"/>
                </a:solidFill>
              </a:rPr>
              <a:t>Server</a:t>
            </a:r>
            <a:r>
              <a:rPr lang="ru-RU" dirty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т.д.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Также есть несколько вариантов решения задач аудита: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CT (Change Tracking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ru-RU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CDC (Change Data Capture)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SQL Server Audit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10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3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Разработка </a:t>
            </a:r>
            <a:r>
              <a:rPr lang="ru-RU" sz="3600" dirty="0"/>
              <a:t>подсистемы аудита системы управления базой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Диаграмма развертывания 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32295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11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7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Разработка подсистемы аудита системы управления базой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Возможное расширение функциональности подсистемы</a:t>
            </a:r>
          </a:p>
          <a:p>
            <a:endParaRPr lang="ru-RU" dirty="0"/>
          </a:p>
        </p:txBody>
      </p:sp>
      <p:pic>
        <p:nvPicPr>
          <p:cNvPr id="4" name="Рисунок 3" descr="C:\Users\Дима\Desktop\всё\3\DeploymentDiagram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336704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12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Структура подсистемы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342900" lvl="2" indent="-342900"/>
            <a:r>
              <a:rPr lang="ru-RU" b="1" dirty="0">
                <a:solidFill>
                  <a:schemeClr val="tx1"/>
                </a:solidFill>
              </a:rPr>
              <a:t>Используемые таблицы в базе данных</a:t>
            </a:r>
            <a:endParaRPr lang="ru-RU" sz="2000" b="1" dirty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342900" lvl="2" indent="-342900"/>
            <a:r>
              <a:rPr lang="ru-RU" b="1" dirty="0" smtClean="0">
                <a:solidFill>
                  <a:schemeClr val="tx1"/>
                </a:solidFill>
              </a:rPr>
              <a:t>Используемые </a:t>
            </a:r>
            <a:r>
              <a:rPr lang="en-US" b="1" dirty="0">
                <a:solidFill>
                  <a:schemeClr val="tx1"/>
                </a:solidFill>
              </a:rPr>
              <a:t>SQL-</a:t>
            </a:r>
            <a:r>
              <a:rPr lang="ru-RU" b="1" dirty="0" smtClean="0">
                <a:solidFill>
                  <a:schemeClr val="tx1"/>
                </a:solidFill>
              </a:rPr>
              <a:t>запросы (наиболее важные)</a:t>
            </a:r>
          </a:p>
          <a:p>
            <a:pPr marL="342900" lvl="2" indent="-342900">
              <a:lnSpc>
                <a:spcPct val="16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1)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pg_attribute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pg_type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WHERE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jilci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AND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attrelid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typrelid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IN ('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cmin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cmax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ctid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oid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tableoid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xmin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xmax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  <a:endParaRPr lang="ru-RU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2" indent="-342900">
              <a:lnSpc>
                <a:spcPct val="16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2)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pg_tables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WHERE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LIKE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\\_%' AND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LIKE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\\_%' AND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LIKE 'logs' AND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LIKE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'settings'</a:t>
            </a:r>
            <a:endParaRPr lang="ru-RU" sz="1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2" indent="-342900">
              <a:lnSpc>
                <a:spcPct val="16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3)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pg_description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pg_class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pg_description.objoid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pg_class.oid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where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relname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'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jilci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and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objsubid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2" indent="-342900">
              <a:lnSpc>
                <a:spcPct val="16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4)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ON COLUMN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jilci.num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'</a:t>
            </a:r>
            <a:r>
              <a:rPr lang="ru-RU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 квартиры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 </a:t>
            </a:r>
            <a:endParaRPr lang="ru-RU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2" indent="-342900">
              <a:lnSpc>
                <a:spcPct val="16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5)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FUNCTION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add_to_log_jilci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()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  <a:endParaRPr lang="ru-RU" sz="1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6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6)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TRIGGER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r>
              <a:rPr lang="ru-RU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OR UPDATE OR DELETE ON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jilci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EACH ROW EXECUTE PROCEDURE </a:t>
            </a:r>
            <a:r>
              <a:rPr 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add_to_log_jilci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();</a:t>
            </a:r>
            <a:endParaRPr lang="ru-RU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2" indent="-342900"/>
            <a:endParaRPr lang="ru-RU" sz="1400" b="1" dirty="0" smtClean="0">
              <a:solidFill>
                <a:schemeClr val="tx1"/>
              </a:solidFill>
            </a:endParaRPr>
          </a:p>
          <a:p>
            <a:pPr marL="800100" lvl="3" indent="-342900"/>
            <a:endParaRPr lang="ru-RU" sz="20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7662"/>
              </p:ext>
            </p:extLst>
          </p:nvPr>
        </p:nvGraphicFramePr>
        <p:xfrm>
          <a:off x="1187624" y="1340768"/>
          <a:ext cx="2880320" cy="1451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698"/>
                <a:gridCol w="1505622"/>
              </a:tblGrid>
              <a:tr h="3546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Таблица</a:t>
                      </a:r>
                      <a:r>
                        <a:rPr lang="en-US" sz="1200" dirty="0">
                          <a:effectLst/>
                        </a:rPr>
                        <a:t> logs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Таблица</a:t>
                      </a:r>
                      <a:r>
                        <a:rPr lang="en-US" sz="1200">
                          <a:effectLst/>
                        </a:rPr>
                        <a:t> settings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3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table_name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3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added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73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pole_name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3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tablename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13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 smtClean="0"/>
              <a:t>Подсистема аудита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Запрос имени и пароля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Меню главного окна</a:t>
            </a:r>
          </a:p>
          <a:p>
            <a:endParaRPr lang="ru-RU" b="1" dirty="0"/>
          </a:p>
        </p:txBody>
      </p:sp>
      <p:pic>
        <p:nvPicPr>
          <p:cNvPr id="5" name="Рисунок 4" descr="C:\Users\Дима\Desktop\всё\3\(1)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41" y="1340769"/>
            <a:ext cx="2648585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79" y="3140968"/>
            <a:ext cx="612083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14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6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 smtClean="0"/>
              <a:t>Подсистема аудита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Создание и генерация триггера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b="1" dirty="0"/>
          </a:p>
        </p:txBody>
      </p:sp>
      <p:pic>
        <p:nvPicPr>
          <p:cNvPr id="5" name="Рисунок 4" descr="C:\Users\Дима\Desktop\всё\3\(1)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28034" cy="438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Дима\Desktop\всё\3\trig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752" y="1628571"/>
            <a:ext cx="2959154" cy="43859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15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9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 smtClean="0"/>
              <a:t>Подсистема аудита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Проверка на существование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Окно настроек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b="1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412776"/>
            <a:ext cx="4464496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Дима\Desktop\всё\3\(1)8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52" y="4293096"/>
            <a:ext cx="1637539" cy="20395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16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 smtClean="0"/>
              <a:t>Подсистема аудита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Фильтры главное окна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b="1" dirty="0"/>
          </a:p>
        </p:txBody>
      </p:sp>
      <p:pic>
        <p:nvPicPr>
          <p:cNvPr id="6" name="Рисунок 5" descr="C:\Users\Дима\Desktop\всё\3\(1)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76" y="1412776"/>
            <a:ext cx="4656355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Дима\Desktop\всё\3\(1)1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77" y="4048798"/>
            <a:ext cx="4656355" cy="24482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17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5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ru-RU" dirty="0" smtClean="0"/>
              <a:t>Экономическая оценка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Трудоемкость составляет 92 чел/дни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Себестоимость </a:t>
            </a:r>
            <a:r>
              <a:rPr lang="ru-RU" dirty="0" err="1" smtClean="0">
                <a:solidFill>
                  <a:schemeClr val="tx1"/>
                </a:solidFill>
              </a:rPr>
              <a:t>НТПр</a:t>
            </a:r>
            <a:r>
              <a:rPr lang="ru-RU" dirty="0" smtClean="0">
                <a:solidFill>
                  <a:schemeClr val="tx1"/>
                </a:solidFill>
              </a:rPr>
              <a:t> составляет 213685 </a:t>
            </a:r>
            <a:r>
              <a:rPr lang="ru-RU" dirty="0" err="1" smtClean="0">
                <a:solidFill>
                  <a:schemeClr val="tx1"/>
                </a:solidFill>
              </a:rPr>
              <a:t>руб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Уровень качества составляет 1,55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Основным преимуществом данного </a:t>
            </a:r>
            <a:r>
              <a:rPr lang="ru-RU" dirty="0" err="1">
                <a:solidFill>
                  <a:schemeClr val="tx1"/>
                </a:solidFill>
              </a:rPr>
              <a:t>НТПр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является </a:t>
            </a:r>
            <a:r>
              <a:rPr lang="ru-RU" dirty="0">
                <a:solidFill>
                  <a:schemeClr val="tx1"/>
                </a:solidFill>
              </a:rPr>
              <a:t>э</a:t>
            </a:r>
            <a:r>
              <a:rPr lang="ru-RU" dirty="0" smtClean="0">
                <a:solidFill>
                  <a:schemeClr val="tx1"/>
                </a:solidFill>
              </a:rPr>
              <a:t>ффективное </a:t>
            </a:r>
            <a:r>
              <a:rPr lang="ru-RU" dirty="0">
                <a:solidFill>
                  <a:schemeClr val="tx1"/>
                </a:solidFill>
              </a:rPr>
              <a:t>выявление причин, способствующих повышению защищенности информации </a:t>
            </a:r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18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0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800" dirty="0" smtClean="0"/>
              <a:t>Защита интеллектуальной собственности 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tx1"/>
                </a:solidFill>
              </a:rPr>
              <a:t>Комплект документов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    для </a:t>
            </a:r>
            <a:r>
              <a:rPr lang="ru-RU" dirty="0">
                <a:solidFill>
                  <a:schemeClr val="tx1"/>
                </a:solidFill>
              </a:rPr>
              <a:t>получения патента;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Лицензионный договор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C:\Users\Дима\Desktop\Безымянны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66" y="1412775"/>
            <a:ext cx="3559274" cy="52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19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9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Цель: </a:t>
            </a:r>
            <a:r>
              <a:rPr lang="ru-RU" dirty="0">
                <a:solidFill>
                  <a:schemeClr val="tx1"/>
                </a:solidFill>
              </a:rPr>
              <a:t>разработать </a:t>
            </a:r>
            <a:r>
              <a:rPr lang="ru-RU" dirty="0" smtClean="0">
                <a:solidFill>
                  <a:schemeClr val="tx1"/>
                </a:solidFill>
              </a:rPr>
              <a:t>программное решение аудита, повышающее </a:t>
            </a:r>
            <a:r>
              <a:rPr lang="ru-RU" dirty="0">
                <a:solidFill>
                  <a:schemeClr val="tx1"/>
                </a:solidFill>
              </a:rPr>
              <a:t>безопасность информационной </a:t>
            </a:r>
            <a:r>
              <a:rPr lang="ru-RU" dirty="0" smtClean="0">
                <a:solidFill>
                  <a:schemeClr val="tx1"/>
                </a:solidFill>
              </a:rPr>
              <a:t>системы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Задачи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Анализ информационной безопасности, аудита информационной безопасности информационных систем и систем управления БД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Разработка и анализ архитектуры, компонентов подсистемы и средств, используемых для этого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Разработка подсистемы аудита информационной системы, использующей СУБД </a:t>
            </a:r>
            <a:r>
              <a:rPr lang="en-US" dirty="0" smtClean="0">
                <a:solidFill>
                  <a:schemeClr val="tx1"/>
                </a:solidFill>
              </a:rPr>
              <a:t>PostgreSQL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Составление экономического обоснования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Раздел, посвященный защите интеллектуальной собственности. </a:t>
            </a:r>
          </a:p>
          <a:p>
            <a:pPr lvl="1"/>
            <a:endParaRPr lang="ru-RU" dirty="0" smtClean="0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2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pPr algn="l"/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60000"/>
              </a:lnSpc>
            </a:pPr>
            <a:r>
              <a:rPr lang="ru-RU" sz="2200" dirty="0">
                <a:solidFill>
                  <a:schemeClr val="tx1"/>
                </a:solidFill>
              </a:rPr>
              <a:t>проведен детальный анализ информационной безопасности и аудита информационных систем </a:t>
            </a:r>
          </a:p>
          <a:p>
            <a:pPr lvl="0">
              <a:lnSpc>
                <a:spcPct val="160000"/>
              </a:lnSpc>
            </a:pPr>
            <a:r>
              <a:rPr lang="ru-RU" sz="2200" dirty="0">
                <a:solidFill>
                  <a:schemeClr val="tx1"/>
                </a:solidFill>
              </a:rPr>
              <a:t>разработаны и подробно описаны архитектура, компоненты разработанной подсистемы аудита  и используемые для этого средства;</a:t>
            </a:r>
          </a:p>
          <a:p>
            <a:pPr>
              <a:lnSpc>
                <a:spcPct val="160000"/>
              </a:lnSpc>
            </a:pPr>
            <a:r>
              <a:rPr lang="ru-RU" sz="2200" dirty="0" smtClean="0">
                <a:solidFill>
                  <a:schemeClr val="tx1"/>
                </a:solidFill>
              </a:rPr>
              <a:t>разработка подсистемы осуществлена </a:t>
            </a:r>
            <a:r>
              <a:rPr lang="ru-RU" sz="2200" dirty="0">
                <a:solidFill>
                  <a:schemeClr val="tx1"/>
                </a:solidFill>
              </a:rPr>
              <a:t>при помощи </a:t>
            </a:r>
            <a:r>
              <a:rPr lang="ru-RU" sz="2200" dirty="0" smtClean="0">
                <a:solidFill>
                  <a:schemeClr val="tx1"/>
                </a:solidFill>
              </a:rPr>
              <a:t>СУБД </a:t>
            </a:r>
            <a:r>
              <a:rPr lang="en-US" sz="2200" dirty="0">
                <a:solidFill>
                  <a:schemeClr val="tx1"/>
                </a:solidFill>
              </a:rPr>
              <a:t>PostgreSQL</a:t>
            </a:r>
            <a:r>
              <a:rPr lang="ru-RU" sz="2200" dirty="0">
                <a:solidFill>
                  <a:schemeClr val="tx1"/>
                </a:solidFill>
              </a:rPr>
              <a:t>, с помощью </a:t>
            </a:r>
            <a:r>
              <a:rPr lang="en-US" sz="2200" dirty="0">
                <a:solidFill>
                  <a:schemeClr val="tx1"/>
                </a:solidFill>
              </a:rPr>
              <a:t>SQL</a:t>
            </a:r>
            <a:r>
              <a:rPr lang="ru-RU" sz="2200" dirty="0">
                <a:solidFill>
                  <a:schemeClr val="tx1"/>
                </a:solidFill>
              </a:rPr>
              <a:t> запросов, которые были описаны, и инструментария </a:t>
            </a:r>
            <a:r>
              <a:rPr lang="en-US" sz="2200" dirty="0" smtClean="0">
                <a:solidFill>
                  <a:schemeClr val="tx1"/>
                </a:solidFill>
              </a:rPr>
              <a:t>QT</a:t>
            </a:r>
            <a:endParaRPr lang="ru-RU" sz="2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      Проведение </a:t>
            </a:r>
            <a:r>
              <a:rPr lang="ru-RU" sz="2200" dirty="0">
                <a:solidFill>
                  <a:schemeClr val="tx1"/>
                </a:solidFill>
              </a:rPr>
              <a:t>аудита при помощи дипломного проекта осуществляется должным образом, что в свою очередь поможет повысить информационную безопасность </a:t>
            </a:r>
            <a:r>
              <a:rPr lang="ru-RU" sz="2200" dirty="0" smtClean="0">
                <a:solidFill>
                  <a:schemeClr val="tx1"/>
                </a:solidFill>
              </a:rPr>
              <a:t>любой </a:t>
            </a:r>
            <a:r>
              <a:rPr lang="ru-RU" sz="2200" dirty="0">
                <a:solidFill>
                  <a:schemeClr val="tx1"/>
                </a:solidFill>
              </a:rPr>
              <a:t>рассматриваемой </a:t>
            </a:r>
            <a:r>
              <a:rPr lang="ru-RU" sz="2200" dirty="0" smtClean="0">
                <a:solidFill>
                  <a:schemeClr val="tx1"/>
                </a:solidFill>
              </a:rPr>
              <a:t>системы </a:t>
            </a:r>
            <a:r>
              <a:rPr lang="ru-RU" sz="2200" dirty="0">
                <a:solidFill>
                  <a:schemeClr val="tx1"/>
                </a:solidFill>
              </a:rPr>
              <a:t>и </a:t>
            </a:r>
            <a:r>
              <a:rPr lang="ru-RU" sz="2200" dirty="0" smtClean="0">
                <a:solidFill>
                  <a:schemeClr val="tx1"/>
                </a:solidFill>
              </a:rPr>
              <a:t>базы </a:t>
            </a:r>
            <a:r>
              <a:rPr lang="ru-RU" sz="2200" dirty="0">
                <a:solidFill>
                  <a:schemeClr val="tx1"/>
                </a:solidFill>
              </a:rPr>
              <a:t>данных в этой </a:t>
            </a:r>
            <a:r>
              <a:rPr lang="ru-RU" sz="2200" dirty="0" smtClean="0">
                <a:solidFill>
                  <a:schemeClr val="tx1"/>
                </a:solidFill>
              </a:rPr>
              <a:t>системе.</a:t>
            </a:r>
            <a:endParaRPr lang="ru-RU" sz="2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20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8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2115666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/>
              <a:t>Подсистема аудита информационной системы, использующей СУБД </a:t>
            </a:r>
            <a:r>
              <a:rPr lang="en-US" sz="4000" dirty="0" smtClean="0"/>
              <a:t>PostgreSQL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429000"/>
            <a:ext cx="7920880" cy="27363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+mn-lt"/>
              </a:rPr>
              <a:t>Дипломант: Горяйнов Дмитрий Андреевич,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гр.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7361 ФКТИ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, АСОИУ, Компьютерная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безопасность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+mn-lt"/>
              </a:rPr>
              <a:t>Руководитель: к.т.н. Зорин Кирилл Михайлович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21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4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безопасность и аудит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Информационная безопасность — это защищенность информации и инфраструктуры, которая ее поддерживает, от преднамеренных или случайных воздействий естественного или искусственного характера, которые могут нанести ущерб владельцам или пользователям </a:t>
            </a:r>
            <a:r>
              <a:rPr lang="ru-RU" dirty="0" smtClean="0">
                <a:solidFill>
                  <a:schemeClr val="tx1"/>
                </a:solidFill>
              </a:rPr>
              <a:t>информации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Аудит </a:t>
            </a:r>
            <a:r>
              <a:rPr lang="ru-RU" dirty="0">
                <a:solidFill>
                  <a:schemeClr val="tx1"/>
                </a:solidFill>
              </a:rPr>
              <a:t>— </a:t>
            </a:r>
            <a:r>
              <a:rPr lang="ru-RU" dirty="0" smtClean="0">
                <a:solidFill>
                  <a:schemeClr val="tx1"/>
                </a:solidFill>
              </a:rPr>
              <a:t>в общем случае, </a:t>
            </a:r>
            <a:r>
              <a:rPr lang="ru-RU" dirty="0">
                <a:solidFill>
                  <a:schemeClr val="tx1"/>
                </a:solidFill>
              </a:rPr>
              <a:t>проверка соответствия некоторого объекта оценки определенным требованиям. В области защиты информации употребляется термин «аудит информационной безопасности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3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728192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ru-RU" sz="3600" dirty="0" smtClean="0"/>
              <a:t>Механизмы </a:t>
            </a:r>
            <a:r>
              <a:rPr lang="ru-RU" sz="3600" dirty="0"/>
              <a:t>обеспечения </a:t>
            </a:r>
            <a:r>
              <a:rPr lang="ru-RU" sz="3600" dirty="0" smtClean="0"/>
              <a:t>безопасности </a:t>
            </a:r>
            <a:r>
              <a:rPr lang="ru-RU" sz="3600" dirty="0"/>
              <a:t>информационных систем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26353"/>
              </p:ext>
            </p:extLst>
          </p:nvPr>
        </p:nvGraphicFramePr>
        <p:xfrm>
          <a:off x="457200" y="2132856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4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1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Аудит </a:t>
            </a:r>
            <a:r>
              <a:rPr lang="ru-RU" sz="4400" dirty="0"/>
              <a:t>информационной безопасности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329637"/>
              </p:ext>
            </p:extLst>
          </p:nvPr>
        </p:nvGraphicFramePr>
        <p:xfrm>
          <a:off x="467544" y="1988840"/>
          <a:ext cx="82296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5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1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1"/>
          <p:cNvSpPr>
            <a:spLocks noChangeShapeType="1"/>
          </p:cNvSpPr>
          <p:nvPr/>
        </p:nvSpPr>
        <p:spPr bwMode="auto">
          <a:xfrm>
            <a:off x="2339752" y="4365104"/>
            <a:ext cx="360040" cy="36004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ая соединительная линия 1"/>
          <p:cNvSpPr>
            <a:spLocks noChangeShapeType="1"/>
          </p:cNvSpPr>
          <p:nvPr/>
        </p:nvSpPr>
        <p:spPr bwMode="auto">
          <a:xfrm>
            <a:off x="1619672" y="4336059"/>
            <a:ext cx="0" cy="36004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Виды аудита информационной безопасности</a:t>
            </a:r>
            <a:endParaRPr lang="ru-RU" sz="4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572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6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7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0126"/>
            <a:ext cx="8229600" cy="1484784"/>
          </a:xfrm>
        </p:spPr>
        <p:txBody>
          <a:bodyPr/>
          <a:lstStyle/>
          <a:p>
            <a:r>
              <a:rPr lang="ru-RU" dirty="0" smtClean="0"/>
              <a:t>Этапность работ по аудиту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997069"/>
              </p:ext>
            </p:extLst>
          </p:nvPr>
        </p:nvGraphicFramePr>
        <p:xfrm>
          <a:off x="457200" y="1700808"/>
          <a:ext cx="8229600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7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7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</a:t>
            </a:r>
            <a:r>
              <a:rPr lang="ru-RU" dirty="0"/>
              <a:t>безопасность в </a:t>
            </a:r>
            <a:r>
              <a:rPr lang="ru-RU" dirty="0" smtClean="0"/>
              <a:t>СУБД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020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8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6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Аудит </a:t>
            </a:r>
            <a:r>
              <a:rPr lang="ru-RU" sz="4400" dirty="0"/>
              <a:t>систем управления базами данных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Задачи аудита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5832648" cy="344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4283968" y="6519557"/>
            <a:ext cx="561975" cy="365125"/>
          </a:xfrm>
        </p:spPr>
        <p:txBody>
          <a:bodyPr/>
          <a:lstStyle/>
          <a:p>
            <a:pPr algn="ctr"/>
            <a:fld id="{B65D5B93-F52A-4EF4-A4C4-07ED47D0CBDB}" type="slidenum">
              <a:rPr lang="ru-RU" smtClean="0"/>
              <a:pPr algn="ctr"/>
              <a:t>9</a:t>
            </a:fld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6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451</TotalTime>
  <Words>703</Words>
  <Application>Microsoft Office PowerPoint</Application>
  <PresentationFormat>Экран (4:3)</PresentationFormat>
  <Paragraphs>154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Подсистема аудита информационной системы, использующей СУБД PostgreSQL</vt:lpstr>
      <vt:lpstr>Цели и задачи</vt:lpstr>
      <vt:lpstr>Информационная безопасность и аудит</vt:lpstr>
      <vt:lpstr>Механизмы обеспечения безопасности информационных систем </vt:lpstr>
      <vt:lpstr>Аудит информационной безопасности</vt:lpstr>
      <vt:lpstr>Виды аудита информационной безопасности</vt:lpstr>
      <vt:lpstr>Этапность работ по аудиту</vt:lpstr>
      <vt:lpstr>Информационная безопасность в СУБД</vt:lpstr>
      <vt:lpstr>Аудит систем управления базами данных</vt:lpstr>
      <vt:lpstr>Аудит различных систем управления базами данных</vt:lpstr>
      <vt:lpstr>Разработка подсистемы аудита системы управления базой данных</vt:lpstr>
      <vt:lpstr>Разработка подсистемы аудита системы управления базой данных</vt:lpstr>
      <vt:lpstr> Структура подсистемы</vt:lpstr>
      <vt:lpstr>Подсистема аудита</vt:lpstr>
      <vt:lpstr>Подсистема аудита</vt:lpstr>
      <vt:lpstr>Подсистема аудита</vt:lpstr>
      <vt:lpstr>Подсистема аудита</vt:lpstr>
      <vt:lpstr>Экономическая оценка</vt:lpstr>
      <vt:lpstr>Защита интеллектуальной собственности </vt:lpstr>
      <vt:lpstr>Выводы:</vt:lpstr>
      <vt:lpstr>Подсистема аудита информационной системы, использующей СУБД PostgreSQL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Подсистема аудита информационной системы, использующей СУБД PostgreSQL</dc:title>
  <dc:creator>Дима</dc:creator>
  <cp:lastModifiedBy>Дима</cp:lastModifiedBy>
  <cp:revision>25</cp:revision>
  <cp:lastPrinted>2013-02-17T15:40:56Z</cp:lastPrinted>
  <dcterms:created xsi:type="dcterms:W3CDTF">2013-02-15T19:03:48Z</dcterms:created>
  <dcterms:modified xsi:type="dcterms:W3CDTF">2013-02-18T00:44:29Z</dcterms:modified>
</cp:coreProperties>
</file>