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png" ContentType="image/png"/>
  <Override PartName="/ppt/media/image9.png" ContentType="image/png"/>
  <Override PartName="/ppt/media/image10.jpeg" ContentType="image/jpeg"/>
  <Override PartName="/ppt/media/image12.jpeg" ContentType="image/jpeg"/>
  <Override PartName="/ppt/media/image15.jpeg" ContentType="image/jpe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2.jpeg" ContentType="image/jpeg"/>
  <Override PartName="/ppt/media/image7.jpeg" ContentType="image/jpeg"/>
  <Override PartName="/ppt/media/image8.jpeg" ContentType="image/jpeg"/>
  <Override PartName="/ppt/media/image13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102475" cy="102330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07F693-C0FB-4626-95A5-2203C3F0C4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rIns="0" tIns="91440" bIns="91440"/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b="0" lang="en-US" sz="18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400" cy="383796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400" cy="383796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0D873E5-B137-40B4-AF69-CE870BD1DF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визначити процеси, що дають найбільший бізнес ефект – Відслідковування зміни ціни товару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визначити процеси, що будуть сервісами – Оплата замовлення.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400" cy="383796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400" cy="383796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400" cy="383796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400" cy="383796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mailto:my_mail@gmail.com" TargetMode="External"/><Relationship Id="rId3" Type="http://schemas.openxmlformats.org/officeDocument/2006/relationships/hyperlink" Target="https://www.linkedin.com/in/dmytro-gorodetsky-914245117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e46c0a"/>
                </a:solidFill>
                <a:latin typeface="Calibri"/>
                <a:ea typeface="Calibri"/>
              </a:rPr>
              <a:t>Продаж книг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Google Shape;164;p1" descr=""/>
          <p:cNvPicPr/>
          <p:nvPr/>
        </p:nvPicPr>
        <p:blipFill>
          <a:blip r:embed="rId1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166;p1" descr=""/>
          <p:cNvPicPr/>
          <p:nvPr/>
        </p:nvPicPr>
        <p:blipFill>
          <a:blip r:embed="rId2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 descr=""/>
          <p:cNvPicPr/>
          <p:nvPr/>
        </p:nvPicPr>
        <p:blipFill>
          <a:blip r:embed="rId3"/>
          <a:srcRect l="0" t="7349" r="0" b="0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 descr=""/>
          <p:cNvPicPr/>
          <p:nvPr/>
        </p:nvPicPr>
        <p:blipFill>
          <a:blip r:embed="rId4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НТУУ «Київський політехнічний інститут імені Ігоря Сікорського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Кафедра прикладної математики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Городецький Дмитро Сергійович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 descr=""/>
          <p:cNvPicPr/>
          <p:nvPr/>
        </p:nvPicPr>
        <p:blipFill>
          <a:blip r:embed="rId1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Опис, як було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Пошук і купівля книг у книжковому магазині.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Список проблем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Відсутність книжкового магазину у місті чи районі;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Відсутність потрібної літератури;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Невеликий вибір літератури в межах одного магазину;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Немає чіткої системи побажань - рекомендації обмежуються коротким опитуванням покупця і/або вподобанням продавця;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Відсутність літератури на потрібній мові;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Малий вибір серед різних видань одного і того ж твору;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Які ключові рішення потрібні і для чого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Замовлення книг через веб-застосунок;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Оповіщення користувача, коли бажана книга з’явилась на складі;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Додавання міток для зручного пошуку серед усього асортименту;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Введення системи рекомендацій, що буде заснована на раніше прочитаних користувачем книгах, улюблених авторах тощо;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Надання можливості вибору видання і мови тої чи іншої книги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 descr=""/>
          <p:cNvPicPr/>
          <p:nvPr/>
        </p:nvPicPr>
        <p:blipFill>
          <a:blip r:embed="rId1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Метою проекту є полегшення пошуку необхідної наукової та художньої літератури, та покращення процесу купівлі обраних книг шляхом створення веб-застосунку.</a:t>
            </a:r>
            <a:endParaRPr b="0" lang="en-US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Завдання проекту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Створити базу даних з книгами, довідниками, енциклопедіями и статями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Забезпечити ефективну систему пошуку потрібної літератури за назвою, автором, роком видання тощо.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Впровадити систему рекомендацій і побажань, що буде опиратися на раніше прочитані книги, улюблених авторів, жанр тощо.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Підняти інтерес до книг, що мало купуються шляхом надання акційних пропозицій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Забезпечити зручний інтерфейс для купівлі книг, з можливістю вибору різних видань, перекладів та оплати банківською карткою.</a:t>
            </a:r>
            <a:endParaRPr b="0" lang="en-US" sz="18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6" name="Google Shape;200;g7dbc34d640_0_0" descr=""/>
          <p:cNvPicPr/>
          <p:nvPr/>
        </p:nvPicPr>
        <p:blipFill>
          <a:blip r:embed="rId1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Тільки зареєстрований користувач може здійснювати покупку.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Оплата у веб-застосунку здійснюється онлайн і тільки за допомогою банківської картки.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в наявності не залишилося книг, то треба замовити нову партію, розмір якої залежить від популярності книги.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Максимальна кількість екземплярів однієї книги - 500 одиниць.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книгу купили більше 100 користувачів за минулий день, максимальна кількість її екземплярів збільшується до 1500.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бажає замовити книгу, якої на даний момент немає в наявності, то при появі даної книги, треба надіслати оповіщення цьому користувачеві.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Акційні пропозиції містять 10 книг і змінюються кожну неділю.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Акційні пропозиції однакові для всіх користувачів і не залежать від їх уподобань.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купівлі двох книжок з однієї серії, на третю надається знижка у 40%, окрім ситуацій, коли третя книга входить до акційних пропозицій.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зробив більше 25 покупок за один каледарний рік, то його акаунту надається статус “Преміум”.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Користувачі з преміум акаунтом кожного місяця отримують знижку в 60% на будь-яку книгу, вартістю до 1000 гривень.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з преміум акаунтом не обрав книгу, на яку бажає отримати знижку до кінця місяця, то знижка буде надана випадковим чином на будь-яку з рекомендованих користувачеві книг, вартістю до 1000 грн.</a:t>
            </a:r>
            <a:endParaRPr b="0" lang="en-US" sz="14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з преміум акаунтом замовив менше 15 книг за один календарний рік, його акаунт втрачає статус преміумного.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Google Shape;212;p4" descr=""/>
          <p:cNvPicPr/>
          <p:nvPr/>
        </p:nvPicPr>
        <p:blipFill>
          <a:blip r:embed="rId2"/>
          <a:stretch/>
        </p:blipFill>
        <p:spPr>
          <a:xfrm>
            <a:off x="152280" y="1322280"/>
            <a:ext cx="8883000" cy="53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222;p5" descr=""/>
          <p:cNvPicPr/>
          <p:nvPr/>
        </p:nvPicPr>
        <p:blipFill>
          <a:blip r:embed="rId2"/>
          <a:stretch/>
        </p:blipFill>
        <p:spPr>
          <a:xfrm>
            <a:off x="1106640" y="1322280"/>
            <a:ext cx="6955920" cy="53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8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7" name="Google Shape;233;p6" descr=""/>
          <p:cNvPicPr/>
          <p:nvPr/>
        </p:nvPicPr>
        <p:blipFill>
          <a:blip r:embed="rId2"/>
          <a:stretch/>
        </p:blipFill>
        <p:spPr>
          <a:xfrm>
            <a:off x="155520" y="1258920"/>
            <a:ext cx="7294680" cy="341856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234;p6" descr=""/>
          <p:cNvPicPr/>
          <p:nvPr/>
        </p:nvPicPr>
        <p:blipFill>
          <a:blip r:embed="rId3"/>
          <a:stretch/>
        </p:blipFill>
        <p:spPr>
          <a:xfrm>
            <a:off x="5093280" y="4767120"/>
            <a:ext cx="3858840" cy="22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244;p7" descr=""/>
          <p:cNvPicPr/>
          <p:nvPr/>
        </p:nvPicPr>
        <p:blipFill>
          <a:blip r:embed="rId2"/>
          <a:stretch/>
        </p:blipFill>
        <p:spPr>
          <a:xfrm>
            <a:off x="152280" y="1322280"/>
            <a:ext cx="8838360" cy="49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 descr=""/>
          <p:cNvPicPr/>
          <p:nvPr/>
        </p:nvPicPr>
        <p:blipFill>
          <a:blip r:embed="rId1"/>
          <a:stretch/>
        </p:blipFill>
        <p:spPr>
          <a:xfrm>
            <a:off x="138600" y="1671480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20120" y="4601880"/>
            <a:ext cx="8228880" cy="19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dgolodetsky37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@gmail.com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https://www.linkedin.com/in/dmytro-gorodetsky-914245117/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+380507218091</a:t>
            </a:r>
            <a:endParaRPr b="0" lang="en-US" sz="2400" spc="-1" strike="noStrike">
              <a:latin typeface="Arial"/>
            </a:endParaRPr>
          </a:p>
          <a:p>
            <a:pPr marL="343080" indent="-189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2020-03-02T19:15:35Z</dcterms:modified>
  <cp:revision>2</cp:revision>
  <dc:subject/>
  <dc:title/>
</cp:coreProperties>
</file>