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4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1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2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9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1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1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9397-4E7E-4ABA-9F42-C3575CA0BDF8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0443-72D0-457A-9437-48385CC5B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3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D:\Work\Python\Project\Прототип\pngtree-creative-green-roof-castle-illustration-image_144669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-99392"/>
            <a:ext cx="3979954" cy="61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96752"/>
            <a:ext cx="2487612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412776" y="3861048"/>
            <a:ext cx="2160000" cy="216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/>
          <p:cNvGrpSpPr/>
          <p:nvPr/>
        </p:nvGrpSpPr>
        <p:grpSpPr>
          <a:xfrm>
            <a:off x="3063143" y="2680702"/>
            <a:ext cx="1004560" cy="964081"/>
            <a:chOff x="1907704" y="1484784"/>
            <a:chExt cx="2160000" cy="2160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907704" y="1484784"/>
              <a:ext cx="2160000" cy="2160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555776" y="1484784"/>
              <a:ext cx="0" cy="21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347864" y="1484784"/>
              <a:ext cx="0" cy="21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5400000">
              <a:off x="2987704" y="1052856"/>
              <a:ext cx="0" cy="21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2987704" y="1772936"/>
              <a:ext cx="0" cy="21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2786473" y="2394510"/>
              <a:ext cx="288032" cy="2880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>
              <a:off x="2051720" y="3003898"/>
              <a:ext cx="432048" cy="38166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" name="Группа 21"/>
            <p:cNvGrpSpPr/>
            <p:nvPr/>
          </p:nvGrpSpPr>
          <p:grpSpPr>
            <a:xfrm>
              <a:off x="2051720" y="1677085"/>
              <a:ext cx="288000" cy="288000"/>
              <a:chOff x="-1440636" y="1076912"/>
              <a:chExt cx="288000" cy="288000"/>
            </a:xfrm>
          </p:grpSpPr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-1296636" y="1076912"/>
                <a:ext cx="0" cy="28800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rot="5400000">
                <a:off x="-1296636" y="1076912"/>
                <a:ext cx="0" cy="28800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Группа 22"/>
            <p:cNvGrpSpPr/>
            <p:nvPr/>
          </p:nvGrpSpPr>
          <p:grpSpPr>
            <a:xfrm>
              <a:off x="3563888" y="1677085"/>
              <a:ext cx="288000" cy="288000"/>
              <a:chOff x="-1440636" y="1076912"/>
              <a:chExt cx="288000" cy="288000"/>
            </a:xfrm>
          </p:grpSpPr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-1296636" y="1076912"/>
                <a:ext cx="0" cy="28800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rot="5400000">
                <a:off x="-1296636" y="1076912"/>
                <a:ext cx="0" cy="28800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Равнобедренный треугольник 25"/>
            <p:cNvSpPr/>
            <p:nvPr/>
          </p:nvSpPr>
          <p:spPr>
            <a:xfrm>
              <a:off x="2706097" y="3003898"/>
              <a:ext cx="432048" cy="38166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авнобедренный треугольник 26"/>
            <p:cNvSpPr/>
            <p:nvPr/>
          </p:nvSpPr>
          <p:spPr>
            <a:xfrm>
              <a:off x="3491864" y="3003898"/>
              <a:ext cx="432048" cy="38166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авнобедренный треугольник 27"/>
            <p:cNvSpPr/>
            <p:nvPr/>
          </p:nvSpPr>
          <p:spPr>
            <a:xfrm>
              <a:off x="1979696" y="2347695"/>
              <a:ext cx="432048" cy="38166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2786473" y="1677085"/>
              <a:ext cx="288032" cy="2880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3563888" y="2394510"/>
              <a:ext cx="288032" cy="2880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34351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5</cp:revision>
  <dcterms:created xsi:type="dcterms:W3CDTF">2022-03-06T23:25:35Z</dcterms:created>
  <dcterms:modified xsi:type="dcterms:W3CDTF">2022-03-07T16:15:57Z</dcterms:modified>
</cp:coreProperties>
</file>