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AF182"/>
    <a:srgbClr val="FCF7B2"/>
    <a:srgbClr val="FDD3B1"/>
    <a:srgbClr val="FCB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AABB-8773-4D89-BD8F-71D341F5611F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792-40E8-4CE4-996B-4087BAB6F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1792-40E8-4CE4-996B-4087BAB6F4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57F7-8398-4E52-8643-889D06BAA2F8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eg"/><Relationship Id="rId7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77839" y="6060249"/>
            <a:ext cx="2233922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Start program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>
            <a:hlinkClick r:id="rId4" action="ppaction://hlinksldjump"/>
          </p:cNvPr>
          <p:cNvSpPr/>
          <p:nvPr/>
        </p:nvSpPr>
        <p:spPr>
          <a:xfrm>
            <a:off x="6560939" y="6060249"/>
            <a:ext cx="2383685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Quit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935125" y="6060249"/>
            <a:ext cx="2212939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Setting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51720" y="413692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Прямоугольник 31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0" y="413692"/>
            <a:ext cx="10188624" cy="6444308"/>
          </a:xfrm>
          <a:prstGeom prst="rect">
            <a:avLst/>
          </a:prstGeom>
          <a:solidFill>
            <a:schemeClr val="bg1">
              <a:alpha val="53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/>
          <p:cNvGrpSpPr/>
          <p:nvPr/>
        </p:nvGrpSpPr>
        <p:grpSpPr>
          <a:xfrm>
            <a:off x="1835696" y="2276872"/>
            <a:ext cx="5112568" cy="2232248"/>
            <a:chOff x="1835696" y="2276872"/>
            <a:chExt cx="5112568" cy="223224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835696" y="2276872"/>
              <a:ext cx="5112568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230246" y="2621283"/>
              <a:ext cx="457567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Ваш ход первый?</a:t>
              </a:r>
              <a:endParaRPr lang="ru-RU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7" name="Скругленный прямоугольник 36">
              <a:hlinkClick r:id="rId5" action="ppaction://hlinksldjump"/>
            </p:cNvPr>
            <p:cNvSpPr/>
            <p:nvPr/>
          </p:nvSpPr>
          <p:spPr>
            <a:xfrm>
              <a:off x="205172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Yes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Скругленный прямоугольник 37">
              <a:hlinkClick r:id="rId5" action="ppaction://hlinksldjump"/>
            </p:cNvPr>
            <p:cNvSpPr/>
            <p:nvPr/>
          </p:nvSpPr>
          <p:spPr>
            <a:xfrm>
              <a:off x="457200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No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Скругленный прямоугольник 286"/>
          <p:cNvSpPr/>
          <p:nvPr/>
        </p:nvSpPr>
        <p:spPr>
          <a:xfrm>
            <a:off x="2936898" y="1590584"/>
            <a:ext cx="1812036" cy="2608555"/>
          </a:xfrm>
          <a:prstGeom prst="roundRect">
            <a:avLst/>
          </a:prstGeom>
          <a:solidFill>
            <a:schemeClr val="bg1">
              <a:alpha val="7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023050" y="1782119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Списать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4879046" y="1374560"/>
            <a:ext cx="4140054" cy="5295026"/>
          </a:xfrm>
          <a:prstGeom prst="rect">
            <a:avLst/>
          </a:prstGeom>
          <a:solidFill>
            <a:schemeClr val="bg1">
              <a:alpha val="79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57765" y="1590584"/>
            <a:ext cx="217185" cy="493476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76938" y="2043518"/>
            <a:ext cx="198012" cy="1044687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879046" y="530751"/>
            <a:ext cx="4140054" cy="10260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234913" y="-531440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Cards in deck : 23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/72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D:\Work\Python\Project\Прототип\Плитки Каркассон — копи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023" y="2644505"/>
            <a:ext cx="748248" cy="73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61" y="2638201"/>
            <a:ext cx="761184" cy="7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97" y="2644505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Группа 54"/>
          <p:cNvGrpSpPr/>
          <p:nvPr/>
        </p:nvGrpSpPr>
        <p:grpSpPr>
          <a:xfrm>
            <a:off x="5592498" y="3168060"/>
            <a:ext cx="327329" cy="261610"/>
            <a:chOff x="5088320" y="3065208"/>
            <a:chExt cx="400995" cy="273973"/>
          </a:xfrm>
        </p:grpSpPr>
        <p:sp>
          <p:nvSpPr>
            <p:cNvPr id="7" name="Овал 6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460895" y="3174167"/>
            <a:ext cx="327329" cy="261610"/>
            <a:chOff x="5088320" y="3065208"/>
            <a:chExt cx="400995" cy="273973"/>
          </a:xfrm>
        </p:grpSpPr>
        <p:sp>
          <p:nvSpPr>
            <p:cNvPr id="61" name="Овал 60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pic>
        <p:nvPicPr>
          <p:cNvPr id="66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10" y="2644505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Work\Python\Project\Прототип\Плитки Каркассон — копи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90" y="3563648"/>
            <a:ext cx="748248" cy="73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8" y="3557344"/>
            <a:ext cx="761184" cy="7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64" y="3563648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Группа 69"/>
          <p:cNvGrpSpPr/>
          <p:nvPr/>
        </p:nvGrpSpPr>
        <p:grpSpPr>
          <a:xfrm>
            <a:off x="5576765" y="4087203"/>
            <a:ext cx="327329" cy="261610"/>
            <a:chOff x="5088320" y="3065208"/>
            <a:chExt cx="400995" cy="273973"/>
          </a:xfrm>
        </p:grpSpPr>
        <p:sp>
          <p:nvSpPr>
            <p:cNvPr id="71" name="Овал 70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6445162" y="4093310"/>
            <a:ext cx="327329" cy="261610"/>
            <a:chOff x="5088320" y="3065208"/>
            <a:chExt cx="400995" cy="273973"/>
          </a:xfrm>
        </p:grpSpPr>
        <p:sp>
          <p:nvSpPr>
            <p:cNvPr id="74" name="Овал 73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pic>
        <p:nvPicPr>
          <p:cNvPr id="76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77" y="3563648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D:\Work\Python\Project\Прототип\Плитки Каркассон — копи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023" y="4513624"/>
            <a:ext cx="748248" cy="73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61" y="4507320"/>
            <a:ext cx="761184" cy="7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97" y="4513624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Группа 79"/>
          <p:cNvGrpSpPr/>
          <p:nvPr/>
        </p:nvGrpSpPr>
        <p:grpSpPr>
          <a:xfrm>
            <a:off x="5592498" y="5037179"/>
            <a:ext cx="327329" cy="261610"/>
            <a:chOff x="5088320" y="3065208"/>
            <a:chExt cx="400995" cy="273973"/>
          </a:xfrm>
        </p:grpSpPr>
        <p:sp>
          <p:nvSpPr>
            <p:cNvPr id="81" name="Овал 80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6460895" y="5043286"/>
            <a:ext cx="327329" cy="261610"/>
            <a:chOff x="5088320" y="3065208"/>
            <a:chExt cx="400995" cy="273973"/>
          </a:xfrm>
        </p:grpSpPr>
        <p:sp>
          <p:nvSpPr>
            <p:cNvPr id="84" name="Овал 83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pic>
        <p:nvPicPr>
          <p:cNvPr id="86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10" y="4513624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D:\Work\Python\Project\Прототип\Плитки Каркассон — копи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90" y="5432767"/>
            <a:ext cx="748248" cy="73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8" y="5426463"/>
            <a:ext cx="761184" cy="7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64" y="5432767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Группа 89"/>
          <p:cNvGrpSpPr/>
          <p:nvPr/>
        </p:nvGrpSpPr>
        <p:grpSpPr>
          <a:xfrm>
            <a:off x="5576765" y="5956322"/>
            <a:ext cx="327329" cy="261610"/>
            <a:chOff x="5088320" y="3065208"/>
            <a:chExt cx="400995" cy="273973"/>
          </a:xfrm>
        </p:grpSpPr>
        <p:sp>
          <p:nvSpPr>
            <p:cNvPr id="91" name="Овал 90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93" name="Группа 92"/>
          <p:cNvGrpSpPr/>
          <p:nvPr/>
        </p:nvGrpSpPr>
        <p:grpSpPr>
          <a:xfrm>
            <a:off x="6445162" y="5962429"/>
            <a:ext cx="327329" cy="261610"/>
            <a:chOff x="5088320" y="3065208"/>
            <a:chExt cx="400995" cy="273973"/>
          </a:xfrm>
        </p:grpSpPr>
        <p:sp>
          <p:nvSpPr>
            <p:cNvPr id="94" name="Овал 93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pic>
        <p:nvPicPr>
          <p:cNvPr id="96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77" y="5432767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" name="Группа 204"/>
          <p:cNvGrpSpPr/>
          <p:nvPr/>
        </p:nvGrpSpPr>
        <p:grpSpPr>
          <a:xfrm>
            <a:off x="7392989" y="3208102"/>
            <a:ext cx="327329" cy="261610"/>
            <a:chOff x="5088320" y="3065208"/>
            <a:chExt cx="400995" cy="273973"/>
          </a:xfrm>
        </p:grpSpPr>
        <p:sp>
          <p:nvSpPr>
            <p:cNvPr id="206" name="Овал 205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08" name="Группа 207"/>
          <p:cNvGrpSpPr/>
          <p:nvPr/>
        </p:nvGrpSpPr>
        <p:grpSpPr>
          <a:xfrm>
            <a:off x="8261386" y="3214209"/>
            <a:ext cx="327329" cy="261610"/>
            <a:chOff x="5088320" y="3065208"/>
            <a:chExt cx="400995" cy="273973"/>
          </a:xfrm>
        </p:grpSpPr>
        <p:sp>
          <p:nvSpPr>
            <p:cNvPr id="209" name="Овал 208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12" name="Группа 211"/>
          <p:cNvGrpSpPr/>
          <p:nvPr/>
        </p:nvGrpSpPr>
        <p:grpSpPr>
          <a:xfrm>
            <a:off x="7377256" y="4127245"/>
            <a:ext cx="327329" cy="261610"/>
            <a:chOff x="5088320" y="3065208"/>
            <a:chExt cx="400995" cy="273973"/>
          </a:xfrm>
        </p:grpSpPr>
        <p:sp>
          <p:nvSpPr>
            <p:cNvPr id="213" name="Овал 212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15" name="Группа 214"/>
          <p:cNvGrpSpPr/>
          <p:nvPr/>
        </p:nvGrpSpPr>
        <p:grpSpPr>
          <a:xfrm>
            <a:off x="8245653" y="4133352"/>
            <a:ext cx="327329" cy="261610"/>
            <a:chOff x="5088320" y="3065208"/>
            <a:chExt cx="400995" cy="273973"/>
          </a:xfrm>
        </p:grpSpPr>
        <p:sp>
          <p:nvSpPr>
            <p:cNvPr id="216" name="Овал 215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19" name="Группа 218"/>
          <p:cNvGrpSpPr/>
          <p:nvPr/>
        </p:nvGrpSpPr>
        <p:grpSpPr>
          <a:xfrm>
            <a:off x="7392989" y="5077221"/>
            <a:ext cx="327329" cy="261610"/>
            <a:chOff x="5088320" y="3065208"/>
            <a:chExt cx="400995" cy="273973"/>
          </a:xfrm>
        </p:grpSpPr>
        <p:sp>
          <p:nvSpPr>
            <p:cNvPr id="220" name="Овал 219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22" name="Группа 221"/>
          <p:cNvGrpSpPr/>
          <p:nvPr/>
        </p:nvGrpSpPr>
        <p:grpSpPr>
          <a:xfrm>
            <a:off x="8261386" y="5083328"/>
            <a:ext cx="327329" cy="261610"/>
            <a:chOff x="5088320" y="3065208"/>
            <a:chExt cx="400995" cy="273973"/>
          </a:xfrm>
        </p:grpSpPr>
        <p:sp>
          <p:nvSpPr>
            <p:cNvPr id="223" name="Овал 222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26" name="Группа 225"/>
          <p:cNvGrpSpPr/>
          <p:nvPr/>
        </p:nvGrpSpPr>
        <p:grpSpPr>
          <a:xfrm>
            <a:off x="7377256" y="5996364"/>
            <a:ext cx="327329" cy="261610"/>
            <a:chOff x="5088320" y="3065208"/>
            <a:chExt cx="400995" cy="273973"/>
          </a:xfrm>
        </p:grpSpPr>
        <p:sp>
          <p:nvSpPr>
            <p:cNvPr id="227" name="Овал 226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8245653" y="6002471"/>
            <a:ext cx="327329" cy="261610"/>
            <a:chOff x="5088320" y="3065208"/>
            <a:chExt cx="400995" cy="273973"/>
          </a:xfrm>
        </p:grpSpPr>
        <p:sp>
          <p:nvSpPr>
            <p:cNvPr id="230" name="Овал 229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35" name="Группа 234"/>
          <p:cNvGrpSpPr/>
          <p:nvPr/>
        </p:nvGrpSpPr>
        <p:grpSpPr>
          <a:xfrm>
            <a:off x="268012" y="1678859"/>
            <a:ext cx="2592288" cy="2520280"/>
            <a:chOff x="135013" y="1668755"/>
            <a:chExt cx="2592288" cy="252028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35013" y="1668755"/>
              <a:ext cx="2592288" cy="2520280"/>
            </a:xfrm>
            <a:prstGeom prst="roundRect">
              <a:avLst/>
            </a:prstGeom>
            <a:solidFill>
              <a:schemeClr val="tx1">
                <a:alpha val="26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345988" y="1900389"/>
              <a:ext cx="2170338" cy="2057011"/>
              <a:chOff x="345988" y="1502656"/>
              <a:chExt cx="2170338" cy="2057011"/>
            </a:xfrm>
          </p:grpSpPr>
          <p:sp>
            <p:nvSpPr>
              <p:cNvPr id="24" name="Скругленный прямоугольник 23"/>
              <p:cNvSpPr/>
              <p:nvPr/>
            </p:nvSpPr>
            <p:spPr>
              <a:xfrm>
                <a:off x="1138076" y="1522953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1138076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Скругленный прямоугольник 25"/>
              <p:cNvSpPr/>
              <p:nvPr/>
            </p:nvSpPr>
            <p:spPr>
              <a:xfrm>
                <a:off x="1138076" y="2972135"/>
                <a:ext cx="612925" cy="5875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345988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Скругленный прямоугольник 28"/>
              <p:cNvSpPr/>
              <p:nvPr/>
            </p:nvSpPr>
            <p:spPr>
              <a:xfrm>
                <a:off x="345988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1903401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Скругленный прямоугольник 31"/>
              <p:cNvSpPr/>
              <p:nvPr/>
            </p:nvSpPr>
            <p:spPr>
              <a:xfrm>
                <a:off x="1903401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Скругленный прямоугольник 231"/>
              <p:cNvSpPr/>
              <p:nvPr/>
            </p:nvSpPr>
            <p:spPr>
              <a:xfrm>
                <a:off x="345988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Скругленный прямоугольник 232"/>
              <p:cNvSpPr/>
              <p:nvPr/>
            </p:nvSpPr>
            <p:spPr>
              <a:xfrm>
                <a:off x="1903401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37" name="Скругленный прямоугольник 236"/>
          <p:cNvSpPr/>
          <p:nvPr/>
        </p:nvSpPr>
        <p:spPr>
          <a:xfrm>
            <a:off x="7540919" y="631654"/>
            <a:ext cx="1395615" cy="33493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Фильтр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014824" y="3500335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Очистить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41" name="Группа 240"/>
          <p:cNvGrpSpPr/>
          <p:nvPr/>
        </p:nvGrpSpPr>
        <p:grpSpPr>
          <a:xfrm>
            <a:off x="0" y="396000"/>
            <a:ext cx="144016" cy="6438738"/>
            <a:chOff x="0" y="396000"/>
            <a:chExt cx="144016" cy="6438738"/>
          </a:xfrm>
        </p:grpSpPr>
        <p:sp>
          <p:nvSpPr>
            <p:cNvPr id="236" name="Прямоугольник 235"/>
            <p:cNvSpPr/>
            <p:nvPr/>
          </p:nvSpPr>
          <p:spPr>
            <a:xfrm>
              <a:off x="0" y="396000"/>
              <a:ext cx="144016" cy="6438738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 w="12700"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Нашивка 243"/>
            <p:cNvSpPr/>
            <p:nvPr/>
          </p:nvSpPr>
          <p:spPr>
            <a:xfrm>
              <a:off x="14512" y="2760873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1" name="Прямоугольник 250"/>
          <p:cNvSpPr/>
          <p:nvPr/>
        </p:nvSpPr>
        <p:spPr>
          <a:xfrm>
            <a:off x="268013" y="4258051"/>
            <a:ext cx="4480922" cy="2411536"/>
          </a:xfrm>
          <a:prstGeom prst="rect">
            <a:avLst/>
          </a:prstGeom>
          <a:solidFill>
            <a:schemeClr val="bg1">
              <a:alpha val="7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5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90" y="5087636"/>
            <a:ext cx="761184" cy="7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Группа 18"/>
          <p:cNvGrpSpPr/>
          <p:nvPr/>
        </p:nvGrpSpPr>
        <p:grpSpPr>
          <a:xfrm>
            <a:off x="2727447" y="5639357"/>
            <a:ext cx="869738" cy="795624"/>
            <a:chOff x="1577537" y="4941781"/>
            <a:chExt cx="869738" cy="795624"/>
          </a:xfrm>
        </p:grpSpPr>
        <p:pic>
          <p:nvPicPr>
            <p:cNvPr id="27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537" y="4941781"/>
              <a:ext cx="769928" cy="77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5" name="Группа 264"/>
            <p:cNvGrpSpPr/>
            <p:nvPr/>
          </p:nvGrpSpPr>
          <p:grpSpPr>
            <a:xfrm>
              <a:off x="2119946" y="5475795"/>
              <a:ext cx="327329" cy="261610"/>
              <a:chOff x="-900608" y="5407788"/>
              <a:chExt cx="327329" cy="232371"/>
            </a:xfrm>
          </p:grpSpPr>
          <p:sp>
            <p:nvSpPr>
              <p:cNvPr id="278" name="Овал 277"/>
              <p:cNvSpPr/>
              <p:nvPr/>
            </p:nvSpPr>
            <p:spPr>
              <a:xfrm>
                <a:off x="-826943" y="5448593"/>
                <a:ext cx="180000" cy="180001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-900608" y="5407788"/>
                <a:ext cx="327329" cy="232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1100" dirty="0"/>
              </a:p>
            </p:txBody>
          </p:sp>
        </p:grpSp>
      </p:grpSp>
      <p:sp>
        <p:nvSpPr>
          <p:cNvPr id="286" name="Прямоугольник 285"/>
          <p:cNvSpPr/>
          <p:nvPr/>
        </p:nvSpPr>
        <p:spPr>
          <a:xfrm>
            <a:off x="528738" y="365918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85" name="Группа 284"/>
          <p:cNvGrpSpPr/>
          <p:nvPr/>
        </p:nvGrpSpPr>
        <p:grpSpPr>
          <a:xfrm>
            <a:off x="3054304" y="2366863"/>
            <a:ext cx="1545451" cy="369332"/>
            <a:chOff x="3131840" y="4238580"/>
            <a:chExt cx="1545451" cy="369332"/>
          </a:xfrm>
        </p:grpSpPr>
        <p:sp>
          <p:nvSpPr>
            <p:cNvPr id="267" name="Прямоугольник 266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442401" y="4238580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Flower </a:t>
              </a:r>
              <a:r>
                <a:rPr lang="en-US" dirty="0" smtClean="0"/>
                <a:t>bed</a:t>
              </a:r>
              <a:endParaRPr lang="ru-RU" dirty="0"/>
            </a:p>
          </p:txBody>
        </p:sp>
      </p:grpSp>
      <p:grpSp>
        <p:nvGrpSpPr>
          <p:cNvPr id="291" name="Группа 290"/>
          <p:cNvGrpSpPr/>
          <p:nvPr/>
        </p:nvGrpSpPr>
        <p:grpSpPr>
          <a:xfrm>
            <a:off x="5966188" y="1031522"/>
            <a:ext cx="1136744" cy="276999"/>
            <a:chOff x="3131840" y="4238580"/>
            <a:chExt cx="1392680" cy="342638"/>
          </a:xfrm>
        </p:grpSpPr>
        <p:sp>
          <p:nvSpPr>
            <p:cNvPr id="292" name="Прямоугольник 291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442402" y="4238580"/>
              <a:ext cx="1082118" cy="34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Flower bed</a:t>
              </a:r>
              <a:endParaRPr lang="ru-RU" sz="1600" dirty="0"/>
            </a:p>
          </p:txBody>
        </p:sp>
      </p:grpSp>
      <p:grpSp>
        <p:nvGrpSpPr>
          <p:cNvPr id="248" name="Группа 247" hidden="1"/>
          <p:cNvGrpSpPr/>
          <p:nvPr/>
        </p:nvGrpSpPr>
        <p:grpSpPr>
          <a:xfrm>
            <a:off x="-122376" y="365918"/>
            <a:ext cx="1749176" cy="6492082"/>
            <a:chOff x="-2302014" y="418718"/>
            <a:chExt cx="1689438" cy="6492082"/>
          </a:xfrm>
        </p:grpSpPr>
        <p:sp>
          <p:nvSpPr>
            <p:cNvPr id="246" name="Прямоугольник 245"/>
            <p:cNvSpPr/>
            <p:nvPr/>
          </p:nvSpPr>
          <p:spPr>
            <a:xfrm>
              <a:off x="-2302014" y="418718"/>
              <a:ext cx="1689438" cy="6492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Скругленный прямоугольник 238"/>
            <p:cNvSpPr/>
            <p:nvPr/>
          </p:nvSpPr>
          <p:spPr>
            <a:xfrm>
              <a:off x="-2114991" y="2604329"/>
              <a:ext cx="1315392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Сбросить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-2103827" y="1856888"/>
              <a:ext cx="1282510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История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2">
              <a:hlinkClick r:id="rId7" action="ppaction://hlinksldjump"/>
            </p:cNvPr>
            <p:cNvSpPr/>
            <p:nvPr/>
          </p:nvSpPr>
          <p:spPr>
            <a:xfrm>
              <a:off x="-2114991" y="6179731"/>
              <a:ext cx="1270741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Выход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-2087210" y="583550"/>
              <a:ext cx="121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Меню</a:t>
              </a:r>
              <a:endPara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45" name="Прямая соединительная линия 244"/>
            <p:cNvCxnSpPr/>
            <p:nvPr/>
          </p:nvCxnSpPr>
          <p:spPr>
            <a:xfrm>
              <a:off x="-2149224" y="1130494"/>
              <a:ext cx="1383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4" name="Прямоугольник 263" hidden="1"/>
          <p:cNvSpPr/>
          <p:nvPr/>
        </p:nvSpPr>
        <p:spPr>
          <a:xfrm>
            <a:off x="-468560" y="-171400"/>
            <a:ext cx="9937104" cy="7272808"/>
          </a:xfrm>
          <a:prstGeom prst="rect">
            <a:avLst/>
          </a:prstGeom>
          <a:solidFill>
            <a:schemeClr val="bg1">
              <a:alpha val="23000"/>
            </a:schemeClr>
          </a:solidFill>
          <a:ln w="50800"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0" y="-2456"/>
            <a:ext cx="9144000" cy="404664"/>
            <a:chOff x="0" y="-2456"/>
            <a:chExt cx="9144000" cy="40466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2456"/>
              <a:ext cx="9144000" cy="4046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smtClean="0"/>
                <a:t>        Helper for Carcassonne</a:t>
              </a:r>
              <a:endParaRPr lang="ru-RU" dirty="0"/>
            </a:p>
          </p:txBody>
        </p:sp>
        <p:pic>
          <p:nvPicPr>
            <p:cNvPr id="1026" name="Picture 2" descr="D:\Work\Python\Project\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13" y="25718"/>
              <a:ext cx="342073" cy="35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7596336" y="-2456"/>
              <a:ext cx="1547664" cy="365833"/>
              <a:chOff x="7596336" y="-2456"/>
              <a:chExt cx="1547664" cy="365833"/>
            </a:xfrm>
          </p:grpSpPr>
          <p:sp>
            <p:nvSpPr>
              <p:cNvPr id="250" name="Прямоугольник 249">
                <a:hlinkClick r:id="rId9" action="ppaction://hlinksldjump"/>
              </p:cNvPr>
              <p:cNvSpPr/>
              <p:nvPr/>
            </p:nvSpPr>
            <p:spPr>
              <a:xfrm>
                <a:off x="8757765" y="-2456"/>
                <a:ext cx="386235" cy="365833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4" name="Группа 13"/>
              <p:cNvGrpSpPr/>
              <p:nvPr/>
            </p:nvGrpSpPr>
            <p:grpSpPr>
              <a:xfrm>
                <a:off x="8803076" y="91876"/>
                <a:ext cx="216024" cy="216000"/>
                <a:chOff x="8136396" y="32396"/>
                <a:chExt cx="288032" cy="353228"/>
              </a:xfrm>
            </p:grpSpPr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 flipH="1"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Прямоугольник 15"/>
              <p:cNvSpPr/>
              <p:nvPr/>
            </p:nvSpPr>
            <p:spPr>
              <a:xfrm>
                <a:off x="8270452" y="104433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7596336" y="204500"/>
                <a:ext cx="2520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Группа 127"/>
          <p:cNvGrpSpPr/>
          <p:nvPr/>
        </p:nvGrpSpPr>
        <p:grpSpPr>
          <a:xfrm>
            <a:off x="5972442" y="716140"/>
            <a:ext cx="865720" cy="276999"/>
            <a:chOff x="3131840" y="4238580"/>
            <a:chExt cx="1062466" cy="326879"/>
          </a:xfrm>
        </p:grpSpPr>
        <p:sp>
          <p:nvSpPr>
            <p:cNvPr id="129" name="Прямоугольник 128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2401" y="4238580"/>
              <a:ext cx="751905" cy="326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Chapel</a:t>
              </a:r>
              <a:endParaRPr lang="ru-RU" sz="1600" dirty="0"/>
            </a:p>
          </p:txBody>
        </p:sp>
      </p:grpSp>
      <p:sp>
        <p:nvSpPr>
          <p:cNvPr id="132" name="Скругленный прямоугольник 131"/>
          <p:cNvSpPr/>
          <p:nvPr/>
        </p:nvSpPr>
        <p:spPr>
          <a:xfrm>
            <a:off x="7546191" y="1081395"/>
            <a:ext cx="1404691" cy="319130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Очистить</a:t>
            </a:r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4984219" y="665776"/>
            <a:ext cx="808389" cy="736241"/>
            <a:chOff x="4932040" y="616309"/>
            <a:chExt cx="808389" cy="736241"/>
          </a:xfrm>
        </p:grpSpPr>
        <p:sp>
          <p:nvSpPr>
            <p:cNvPr id="143" name="Прямоугольник 142"/>
            <p:cNvSpPr/>
            <p:nvPr/>
          </p:nvSpPr>
          <p:spPr>
            <a:xfrm>
              <a:off x="4932040" y="616309"/>
              <a:ext cx="808389" cy="7362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5004087" y="659096"/>
              <a:ext cx="662076" cy="648245"/>
              <a:chOff x="-1476673" y="1851771"/>
              <a:chExt cx="1883159" cy="1809439"/>
            </a:xfrm>
          </p:grpSpPr>
          <p:sp>
            <p:nvSpPr>
              <p:cNvPr id="133" name="Скругленный прямоугольник 132"/>
              <p:cNvSpPr/>
              <p:nvPr/>
            </p:nvSpPr>
            <p:spPr>
              <a:xfrm>
                <a:off x="-1476672" y="2465218"/>
                <a:ext cx="612925" cy="587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Скругленный прямоугольник 133"/>
              <p:cNvSpPr/>
              <p:nvPr/>
            </p:nvSpPr>
            <p:spPr>
              <a:xfrm>
                <a:off x="-1476672" y="3071066"/>
                <a:ext cx="612925" cy="587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Скругленный прямоугольник 134"/>
              <p:cNvSpPr/>
              <p:nvPr/>
            </p:nvSpPr>
            <p:spPr>
              <a:xfrm>
                <a:off x="-838669" y="2456864"/>
                <a:ext cx="612925" cy="587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Скругленный прямоугольник 135"/>
              <p:cNvSpPr/>
              <p:nvPr/>
            </p:nvSpPr>
            <p:spPr>
              <a:xfrm>
                <a:off x="-838669" y="3071066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7" name="Скругленный прямоугольник 136"/>
              <p:cNvSpPr/>
              <p:nvPr/>
            </p:nvSpPr>
            <p:spPr>
              <a:xfrm>
                <a:off x="-1476673" y="1851771"/>
                <a:ext cx="612925" cy="587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Скругленный прямоугольник 137"/>
              <p:cNvSpPr/>
              <p:nvPr/>
            </p:nvSpPr>
            <p:spPr>
              <a:xfrm>
                <a:off x="-838670" y="1851771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Скругленный прямоугольник 138"/>
              <p:cNvSpPr/>
              <p:nvPr/>
            </p:nvSpPr>
            <p:spPr>
              <a:xfrm>
                <a:off x="-206439" y="2459476"/>
                <a:ext cx="612925" cy="587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Скругленный прямоугольник 139"/>
              <p:cNvSpPr/>
              <p:nvPr/>
            </p:nvSpPr>
            <p:spPr>
              <a:xfrm>
                <a:off x="-206439" y="3073678"/>
                <a:ext cx="612925" cy="587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Скругленный прямоугольник 140"/>
              <p:cNvSpPr/>
              <p:nvPr/>
            </p:nvSpPr>
            <p:spPr>
              <a:xfrm>
                <a:off x="-206440" y="1854383"/>
                <a:ext cx="612925" cy="587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45" name="Прямоугольник 144"/>
          <p:cNvSpPr/>
          <p:nvPr/>
        </p:nvSpPr>
        <p:spPr>
          <a:xfrm>
            <a:off x="5717864" y="1712022"/>
            <a:ext cx="21092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4</a:t>
            </a:r>
            <a:r>
              <a:rPr lang="ru-RU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US" sz="1400" b="1" spc="150" dirty="0" err="1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iz</a:t>
            </a:r>
            <a:r>
              <a:rPr lang="en-US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23 (8.7%) </a:t>
            </a:r>
            <a:endParaRPr lang="ru-RU" sz="1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47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9" y="4530570"/>
            <a:ext cx="761184" cy="7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</p:childTnLst>
        </p:cTn>
      </p:par>
    </p:tnLst>
    <p:bldLst>
      <p:bldP spid="12" grpId="0" animBg="1"/>
      <p:bldP spid="237" grpId="0" animBg="1"/>
      <p:bldP spid="238" grpId="0" animBg="1"/>
      <p:bldP spid="264" grpId="0" animBg="1"/>
      <p:bldP spid="264" grpId="1" animBg="1"/>
      <p:bldP spid="1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26369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 первый слайд</a:t>
            </a:r>
            <a:endParaRPr lang="ru-RU" dirty="0"/>
          </a:p>
        </p:txBody>
      </p:sp>
      <p:sp>
        <p:nvSpPr>
          <p:cNvPr id="10" name="Прямоугольник 9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70</Words>
  <Application>Microsoft Office PowerPoint</Application>
  <PresentationFormat>Экран (4:3)</PresentationFormat>
  <Paragraphs>42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Ivanovich</dc:creator>
  <cp:lastModifiedBy>Dmitriy Ivanovich</cp:lastModifiedBy>
  <cp:revision>30</cp:revision>
  <dcterms:created xsi:type="dcterms:W3CDTF">2022-03-05T16:27:23Z</dcterms:created>
  <dcterms:modified xsi:type="dcterms:W3CDTF">2022-03-09T19:30:07Z</dcterms:modified>
</cp:coreProperties>
</file>