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57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DE00"/>
    <a:srgbClr val="FAF182"/>
    <a:srgbClr val="FCF7B2"/>
    <a:srgbClr val="FDD3B1"/>
    <a:srgbClr val="FCBF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40" y="-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3AABB-8773-4D89-BD8F-71D341F5611F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71792-40E8-4CE4-996B-4087BAB6F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988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71792-40E8-4CE4-996B-4087BAB6F40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336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43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38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62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55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285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35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19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36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80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12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90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D57F7-8398-4E52-8643-889D06BAA2F8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6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3.xml"/><Relationship Id="rId5" Type="http://schemas.openxmlformats.org/officeDocument/2006/relationships/image" Target="../media/image4.png"/><Relationship Id="rId10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4" descr="D:\Work\Python\Project\Прототип\1636572971_2-papik-pro-p-zamok-fon-risunok-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75"/>
          <a:stretch/>
        </p:blipFill>
        <p:spPr bwMode="auto">
          <a:xfrm>
            <a:off x="0" y="396000"/>
            <a:ext cx="9144000" cy="64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0" y="-2456"/>
            <a:ext cx="9144000" cy="404664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dirty="0" smtClean="0"/>
              <a:t>        Helper for Carcassonne</a:t>
            </a:r>
            <a:endParaRPr lang="ru-RU" dirty="0"/>
          </a:p>
        </p:txBody>
      </p:sp>
      <p:pic>
        <p:nvPicPr>
          <p:cNvPr id="1026" name="Picture 2" descr="D:\Work\Python\Project\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13" y="25718"/>
            <a:ext cx="342073" cy="35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Группа 13"/>
          <p:cNvGrpSpPr/>
          <p:nvPr/>
        </p:nvGrpSpPr>
        <p:grpSpPr>
          <a:xfrm>
            <a:off x="8803076" y="91876"/>
            <a:ext cx="216024" cy="216000"/>
            <a:chOff x="8136396" y="32396"/>
            <a:chExt cx="288032" cy="35322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8136396" y="32396"/>
              <a:ext cx="288032" cy="35322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flipH="1">
              <a:off x="8136396" y="32396"/>
              <a:ext cx="288032" cy="35322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Прямоугольник 15"/>
          <p:cNvSpPr/>
          <p:nvPr/>
        </p:nvSpPr>
        <p:spPr>
          <a:xfrm>
            <a:off x="8270452" y="104433"/>
            <a:ext cx="180000" cy="180000"/>
          </a:xfrm>
          <a:prstGeom prst="rect">
            <a:avLst/>
          </a:prstGeom>
          <a:noFill/>
          <a:ln w="9525">
            <a:solidFill>
              <a:schemeClr val="bg1">
                <a:lumMod val="75000"/>
                <a:alpha val="4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7596336" y="204500"/>
            <a:ext cx="25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Скругленный прямоугольник 23"/>
          <p:cNvSpPr/>
          <p:nvPr/>
        </p:nvSpPr>
        <p:spPr>
          <a:xfrm>
            <a:off x="177839" y="6060249"/>
            <a:ext cx="2233922" cy="64805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Start program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8" name="Скругленный прямоугольник 27">
            <a:hlinkClick r:id="rId4" action="ppaction://hlinksldjump"/>
          </p:cNvPr>
          <p:cNvSpPr/>
          <p:nvPr/>
        </p:nvSpPr>
        <p:spPr>
          <a:xfrm>
            <a:off x="6560939" y="6060249"/>
            <a:ext cx="2383685" cy="64805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Quit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2935125" y="6060249"/>
            <a:ext cx="2212939" cy="64805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Setting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2051720" y="413692"/>
            <a:ext cx="41504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lackadder ITC" pitchFamily="82" charset="0"/>
              </a:rPr>
              <a:t>Carcassone</a:t>
            </a:r>
            <a:endParaRPr lang="ru-RU" sz="8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2" name="Прямоугольник 31">
            <a:hlinkClick r:id="rId4" action="ppaction://hlinksldjump"/>
          </p:cNvPr>
          <p:cNvSpPr/>
          <p:nvPr/>
        </p:nvSpPr>
        <p:spPr>
          <a:xfrm>
            <a:off x="8757765" y="-2456"/>
            <a:ext cx="386235" cy="36583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0" y="413692"/>
            <a:ext cx="10188624" cy="6444308"/>
          </a:xfrm>
          <a:prstGeom prst="rect">
            <a:avLst/>
          </a:prstGeom>
          <a:solidFill>
            <a:schemeClr val="bg1">
              <a:alpha val="53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5" name="Группа 34"/>
          <p:cNvGrpSpPr/>
          <p:nvPr/>
        </p:nvGrpSpPr>
        <p:grpSpPr>
          <a:xfrm>
            <a:off x="1835696" y="2276872"/>
            <a:ext cx="5112568" cy="2232248"/>
            <a:chOff x="1835696" y="2276872"/>
            <a:chExt cx="5112568" cy="2232248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1835696" y="2276872"/>
              <a:ext cx="5112568" cy="22322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2230246" y="2621283"/>
              <a:ext cx="4575676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ru-RU" sz="44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Ваш ход первый?</a:t>
              </a:r>
              <a:endParaRPr lang="ru-RU" sz="4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37" name="Скругленный прямоугольник 36">
              <a:hlinkClick r:id="rId5" action="ppaction://hlinksldjump"/>
            </p:cNvPr>
            <p:cNvSpPr/>
            <p:nvPr/>
          </p:nvSpPr>
          <p:spPr>
            <a:xfrm>
              <a:off x="2051720" y="3568739"/>
              <a:ext cx="2233922" cy="64805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Yes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38" name="Скругленный прямоугольник 37">
              <a:hlinkClick r:id="rId5" action="ppaction://hlinksldjump"/>
            </p:cNvPr>
            <p:cNvSpPr/>
            <p:nvPr/>
          </p:nvSpPr>
          <p:spPr>
            <a:xfrm>
              <a:off x="4572000" y="3568739"/>
              <a:ext cx="2233922" cy="64805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No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090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5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125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5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125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  <p:bldP spid="29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Work\Python\Project\Прототип\1636572971_2-papik-pro-p-zamok-fon-risunok-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75"/>
          <a:stretch/>
        </p:blipFill>
        <p:spPr bwMode="auto">
          <a:xfrm>
            <a:off x="0" y="396000"/>
            <a:ext cx="9144000" cy="64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7" name="Скругленный прямоугольник 286"/>
          <p:cNvSpPr/>
          <p:nvPr/>
        </p:nvSpPr>
        <p:spPr>
          <a:xfrm>
            <a:off x="2987018" y="1104161"/>
            <a:ext cx="1812036" cy="2543178"/>
          </a:xfrm>
          <a:prstGeom prst="roundRect">
            <a:avLst/>
          </a:prstGeom>
          <a:solidFill>
            <a:schemeClr val="bg1">
              <a:alpha val="7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081597" y="1429759"/>
            <a:ext cx="1656184" cy="475305"/>
          </a:xfrm>
          <a:prstGeom prst="roundRect">
            <a:avLst/>
          </a:prstGeom>
          <a:solidFill>
            <a:srgbClr val="FFFF00">
              <a:alpha val="9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Списать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 flipV="1">
            <a:off x="4879046" y="530750"/>
            <a:ext cx="4140054" cy="613883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alpha val="97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757765" y="1590584"/>
            <a:ext cx="217185" cy="4934760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8776938" y="2043518"/>
            <a:ext cx="198012" cy="1044687"/>
          </a:xfrm>
          <a:prstGeom prst="rect">
            <a:avLst/>
          </a:prstGeom>
          <a:pattFill prst="pct1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8" name="Группа 27"/>
          <p:cNvGrpSpPr/>
          <p:nvPr/>
        </p:nvGrpSpPr>
        <p:grpSpPr>
          <a:xfrm>
            <a:off x="5139013" y="1646925"/>
            <a:ext cx="3566887" cy="3625880"/>
            <a:chOff x="5021828" y="2638201"/>
            <a:chExt cx="3566887" cy="3625880"/>
          </a:xfrm>
        </p:grpSpPr>
        <p:pic>
          <p:nvPicPr>
            <p:cNvPr id="2050" name="Picture 2" descr="D:\Work\Python\Project\Прототип\Плитки Каркассон — копия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0023" y="2644505"/>
              <a:ext cx="748248" cy="736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D:\Work\Python\Project\Прототип\Плитки Каркассон — копия (2)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7561" y="2638201"/>
              <a:ext cx="761184" cy="749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D:\Work\Python\Project\Прототип\Плитки Каркассон — копия (3)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1997" y="2644505"/>
              <a:ext cx="769928" cy="75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5" name="Группа 54"/>
            <p:cNvGrpSpPr/>
            <p:nvPr/>
          </p:nvGrpSpPr>
          <p:grpSpPr>
            <a:xfrm>
              <a:off x="5592498" y="3168060"/>
              <a:ext cx="327329" cy="261610"/>
              <a:chOff x="5088320" y="3065208"/>
              <a:chExt cx="400995" cy="273973"/>
            </a:xfrm>
          </p:grpSpPr>
          <p:sp>
            <p:nvSpPr>
              <p:cNvPr id="7" name="Овал 6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60" name="Группа 59"/>
            <p:cNvGrpSpPr/>
            <p:nvPr/>
          </p:nvGrpSpPr>
          <p:grpSpPr>
            <a:xfrm>
              <a:off x="6460895" y="3174167"/>
              <a:ext cx="327329" cy="261610"/>
              <a:chOff x="5088320" y="3065208"/>
              <a:chExt cx="400995" cy="273973"/>
            </a:xfrm>
          </p:grpSpPr>
          <p:sp>
            <p:nvSpPr>
              <p:cNvPr id="61" name="Овал 60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pic>
          <p:nvPicPr>
            <p:cNvPr id="66" name="Picture 4" descr="D:\Work\Python\Project\Прототип\Плитки Каркассон — копия (3)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4210" y="2644505"/>
              <a:ext cx="769928" cy="75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2" descr="D:\Work\Python\Project\Прототип\Плитки Каркассон — копия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4290" y="3563648"/>
              <a:ext cx="748248" cy="736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3" descr="D:\Work\Python\Project\Прототип\Плитки Каркассон — копия (2)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1828" y="3557344"/>
              <a:ext cx="761184" cy="749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4" descr="D:\Work\Python\Project\Прототип\Плитки Каркассон — копия (3)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6264" y="3563648"/>
              <a:ext cx="769928" cy="75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0" name="Группа 69"/>
            <p:cNvGrpSpPr/>
            <p:nvPr/>
          </p:nvGrpSpPr>
          <p:grpSpPr>
            <a:xfrm>
              <a:off x="5576765" y="4087203"/>
              <a:ext cx="327329" cy="261610"/>
              <a:chOff x="5088320" y="3065208"/>
              <a:chExt cx="400995" cy="273973"/>
            </a:xfrm>
          </p:grpSpPr>
          <p:sp>
            <p:nvSpPr>
              <p:cNvPr id="71" name="Овал 70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73" name="Группа 72"/>
            <p:cNvGrpSpPr/>
            <p:nvPr/>
          </p:nvGrpSpPr>
          <p:grpSpPr>
            <a:xfrm>
              <a:off x="6445162" y="4093310"/>
              <a:ext cx="327329" cy="261610"/>
              <a:chOff x="5088320" y="3065208"/>
              <a:chExt cx="400995" cy="273973"/>
            </a:xfrm>
          </p:grpSpPr>
          <p:sp>
            <p:nvSpPr>
              <p:cNvPr id="74" name="Овал 73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pic>
          <p:nvPicPr>
            <p:cNvPr id="76" name="Picture 4" descr="D:\Work\Python\Project\Прототип\Плитки Каркассон — копия (3)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8477" y="3563648"/>
              <a:ext cx="769928" cy="75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2" descr="D:\Work\Python\Project\Прототип\Плитки Каркассон — копия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0023" y="4513624"/>
              <a:ext cx="748248" cy="736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3" descr="D:\Work\Python\Project\Прототип\Плитки Каркассон — копия (2)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7561" y="4507320"/>
              <a:ext cx="761184" cy="749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4" descr="D:\Work\Python\Project\Прототип\Плитки Каркассон — копия (3)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1997" y="4513624"/>
              <a:ext cx="769928" cy="75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0" name="Группа 79"/>
            <p:cNvGrpSpPr/>
            <p:nvPr/>
          </p:nvGrpSpPr>
          <p:grpSpPr>
            <a:xfrm>
              <a:off x="5592498" y="5037179"/>
              <a:ext cx="327329" cy="261610"/>
              <a:chOff x="5088320" y="3065208"/>
              <a:chExt cx="400995" cy="273973"/>
            </a:xfrm>
          </p:grpSpPr>
          <p:sp>
            <p:nvSpPr>
              <p:cNvPr id="81" name="Овал 80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83" name="Группа 82"/>
            <p:cNvGrpSpPr/>
            <p:nvPr/>
          </p:nvGrpSpPr>
          <p:grpSpPr>
            <a:xfrm>
              <a:off x="6460895" y="5043286"/>
              <a:ext cx="327329" cy="261610"/>
              <a:chOff x="5088320" y="3065208"/>
              <a:chExt cx="400995" cy="273973"/>
            </a:xfrm>
          </p:grpSpPr>
          <p:sp>
            <p:nvSpPr>
              <p:cNvPr id="84" name="Овал 83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pic>
          <p:nvPicPr>
            <p:cNvPr id="86" name="Picture 4" descr="D:\Work\Python\Project\Прототип\Плитки Каркассон — копия (3)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4210" y="4513624"/>
              <a:ext cx="769928" cy="75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2" descr="D:\Work\Python\Project\Прототип\Плитки Каркассон — копия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4290" y="5432767"/>
              <a:ext cx="748248" cy="736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3" descr="D:\Work\Python\Project\Прототип\Плитки Каркассон — копия (2)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1828" y="5426463"/>
              <a:ext cx="761184" cy="749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4" descr="D:\Work\Python\Project\Прототип\Плитки Каркассон — копия (3)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6264" y="5432767"/>
              <a:ext cx="769928" cy="75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0" name="Группа 89"/>
            <p:cNvGrpSpPr/>
            <p:nvPr/>
          </p:nvGrpSpPr>
          <p:grpSpPr>
            <a:xfrm>
              <a:off x="5576765" y="5956322"/>
              <a:ext cx="327329" cy="261610"/>
              <a:chOff x="5088320" y="3065208"/>
              <a:chExt cx="400995" cy="273973"/>
            </a:xfrm>
          </p:grpSpPr>
          <p:sp>
            <p:nvSpPr>
              <p:cNvPr id="91" name="Овал 90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93" name="Группа 92"/>
            <p:cNvGrpSpPr/>
            <p:nvPr/>
          </p:nvGrpSpPr>
          <p:grpSpPr>
            <a:xfrm>
              <a:off x="6445162" y="5962429"/>
              <a:ext cx="327329" cy="261610"/>
              <a:chOff x="5088320" y="3065208"/>
              <a:chExt cx="400995" cy="273973"/>
            </a:xfrm>
          </p:grpSpPr>
          <p:sp>
            <p:nvSpPr>
              <p:cNvPr id="94" name="Овал 93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pic>
          <p:nvPicPr>
            <p:cNvPr id="96" name="Picture 4" descr="D:\Work\Python\Project\Прототип\Плитки Каркассон — копия (3)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8477" y="5432767"/>
              <a:ext cx="769928" cy="75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" name="Группа 204"/>
            <p:cNvGrpSpPr/>
            <p:nvPr/>
          </p:nvGrpSpPr>
          <p:grpSpPr>
            <a:xfrm>
              <a:off x="7392989" y="3208102"/>
              <a:ext cx="327329" cy="261610"/>
              <a:chOff x="5088320" y="3065208"/>
              <a:chExt cx="400995" cy="273973"/>
            </a:xfrm>
          </p:grpSpPr>
          <p:sp>
            <p:nvSpPr>
              <p:cNvPr id="206" name="Овал 205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208" name="Группа 207"/>
            <p:cNvGrpSpPr/>
            <p:nvPr/>
          </p:nvGrpSpPr>
          <p:grpSpPr>
            <a:xfrm>
              <a:off x="8261386" y="3214209"/>
              <a:ext cx="327329" cy="261610"/>
              <a:chOff x="5088320" y="3065208"/>
              <a:chExt cx="400995" cy="273973"/>
            </a:xfrm>
          </p:grpSpPr>
          <p:sp>
            <p:nvSpPr>
              <p:cNvPr id="209" name="Овал 208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212" name="Группа 211"/>
            <p:cNvGrpSpPr/>
            <p:nvPr/>
          </p:nvGrpSpPr>
          <p:grpSpPr>
            <a:xfrm>
              <a:off x="7377256" y="4127245"/>
              <a:ext cx="327329" cy="261610"/>
              <a:chOff x="5088320" y="3065208"/>
              <a:chExt cx="400995" cy="273973"/>
            </a:xfrm>
          </p:grpSpPr>
          <p:sp>
            <p:nvSpPr>
              <p:cNvPr id="213" name="Овал 212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215" name="Группа 214"/>
            <p:cNvGrpSpPr/>
            <p:nvPr/>
          </p:nvGrpSpPr>
          <p:grpSpPr>
            <a:xfrm>
              <a:off x="8245653" y="4133352"/>
              <a:ext cx="327329" cy="261610"/>
              <a:chOff x="5088320" y="3065208"/>
              <a:chExt cx="400995" cy="273973"/>
            </a:xfrm>
          </p:grpSpPr>
          <p:sp>
            <p:nvSpPr>
              <p:cNvPr id="216" name="Овал 215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219" name="Группа 218"/>
            <p:cNvGrpSpPr/>
            <p:nvPr/>
          </p:nvGrpSpPr>
          <p:grpSpPr>
            <a:xfrm>
              <a:off x="7392989" y="5077221"/>
              <a:ext cx="327329" cy="261610"/>
              <a:chOff x="5088320" y="3065208"/>
              <a:chExt cx="400995" cy="273973"/>
            </a:xfrm>
          </p:grpSpPr>
          <p:sp>
            <p:nvSpPr>
              <p:cNvPr id="220" name="Овал 219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222" name="Группа 221"/>
            <p:cNvGrpSpPr/>
            <p:nvPr/>
          </p:nvGrpSpPr>
          <p:grpSpPr>
            <a:xfrm>
              <a:off x="8261386" y="5083328"/>
              <a:ext cx="327329" cy="261610"/>
              <a:chOff x="5088320" y="3065208"/>
              <a:chExt cx="400995" cy="273973"/>
            </a:xfrm>
          </p:grpSpPr>
          <p:sp>
            <p:nvSpPr>
              <p:cNvPr id="223" name="Овал 222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226" name="Группа 225"/>
            <p:cNvGrpSpPr/>
            <p:nvPr/>
          </p:nvGrpSpPr>
          <p:grpSpPr>
            <a:xfrm>
              <a:off x="7377256" y="5996364"/>
              <a:ext cx="327329" cy="261610"/>
              <a:chOff x="5088320" y="3065208"/>
              <a:chExt cx="400995" cy="273973"/>
            </a:xfrm>
          </p:grpSpPr>
          <p:sp>
            <p:nvSpPr>
              <p:cNvPr id="227" name="Овал 226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229" name="Группа 228"/>
            <p:cNvGrpSpPr/>
            <p:nvPr/>
          </p:nvGrpSpPr>
          <p:grpSpPr>
            <a:xfrm>
              <a:off x="8245653" y="6002471"/>
              <a:ext cx="327329" cy="261610"/>
              <a:chOff x="5088320" y="3065208"/>
              <a:chExt cx="400995" cy="273973"/>
            </a:xfrm>
          </p:grpSpPr>
          <p:sp>
            <p:nvSpPr>
              <p:cNvPr id="230" name="Овал 229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</p:grpSp>
      <p:grpSp>
        <p:nvGrpSpPr>
          <p:cNvPr id="235" name="Группа 234"/>
          <p:cNvGrpSpPr/>
          <p:nvPr/>
        </p:nvGrpSpPr>
        <p:grpSpPr>
          <a:xfrm>
            <a:off x="172464" y="1127499"/>
            <a:ext cx="2592288" cy="2520280"/>
            <a:chOff x="135013" y="1668755"/>
            <a:chExt cx="2592288" cy="2520280"/>
          </a:xfrm>
        </p:grpSpPr>
        <p:sp>
          <p:nvSpPr>
            <p:cNvPr id="11" name="Скругленный прямоугольник 10"/>
            <p:cNvSpPr/>
            <p:nvPr/>
          </p:nvSpPr>
          <p:spPr>
            <a:xfrm>
              <a:off x="135013" y="1668755"/>
              <a:ext cx="2592288" cy="2520280"/>
            </a:xfrm>
            <a:prstGeom prst="roundRect">
              <a:avLst/>
            </a:prstGeom>
            <a:solidFill>
              <a:schemeClr val="tx1">
                <a:alpha val="26000"/>
              </a:schemeClr>
            </a:solidFill>
            <a:ln w="50800">
              <a:solidFill>
                <a:schemeClr val="tx1">
                  <a:alpha val="1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59" name="Группа 58"/>
            <p:cNvGrpSpPr/>
            <p:nvPr/>
          </p:nvGrpSpPr>
          <p:grpSpPr>
            <a:xfrm>
              <a:off x="345988" y="1900389"/>
              <a:ext cx="2170338" cy="2057011"/>
              <a:chOff x="345988" y="1502656"/>
              <a:chExt cx="2170338" cy="2057011"/>
            </a:xfrm>
          </p:grpSpPr>
          <p:sp>
            <p:nvSpPr>
              <p:cNvPr id="24" name="Скругленный прямоугольник 23"/>
              <p:cNvSpPr/>
              <p:nvPr/>
            </p:nvSpPr>
            <p:spPr>
              <a:xfrm>
                <a:off x="1138076" y="1522953"/>
                <a:ext cx="612925" cy="587532"/>
              </a:xfrm>
              <a:prstGeom prst="roundRect">
                <a:avLst/>
              </a:prstGeom>
              <a:solidFill>
                <a:srgbClr val="00B05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" name="Скругленный прямоугольник 24"/>
              <p:cNvSpPr/>
              <p:nvPr/>
            </p:nvSpPr>
            <p:spPr>
              <a:xfrm>
                <a:off x="1138076" y="2228748"/>
                <a:ext cx="612925" cy="587532"/>
              </a:xfrm>
              <a:prstGeom prst="roundRect">
                <a:avLst/>
              </a:prstGeom>
              <a:solidFill>
                <a:srgbClr val="FAF182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" name="Скругленный прямоугольник 25"/>
              <p:cNvSpPr/>
              <p:nvPr/>
            </p:nvSpPr>
            <p:spPr>
              <a:xfrm>
                <a:off x="1138076" y="2972135"/>
                <a:ext cx="612925" cy="587532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" name="Скругленный прямоугольник 26"/>
              <p:cNvSpPr/>
              <p:nvPr/>
            </p:nvSpPr>
            <p:spPr>
              <a:xfrm>
                <a:off x="345988" y="1502656"/>
                <a:ext cx="612925" cy="587532"/>
              </a:xfrm>
              <a:prstGeom prst="roundRect">
                <a:avLst/>
              </a:prstGeom>
              <a:solidFill>
                <a:srgbClr val="00B05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9" name="Скругленный прямоугольник 28"/>
              <p:cNvSpPr/>
              <p:nvPr/>
            </p:nvSpPr>
            <p:spPr>
              <a:xfrm>
                <a:off x="345988" y="2951838"/>
                <a:ext cx="612925" cy="587532"/>
              </a:xfrm>
              <a:prstGeom prst="roundRect">
                <a:avLst/>
              </a:prstGeom>
              <a:solidFill>
                <a:srgbClr val="00B05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" name="Скругленный прямоугольник 29"/>
              <p:cNvSpPr/>
              <p:nvPr/>
            </p:nvSpPr>
            <p:spPr>
              <a:xfrm>
                <a:off x="1903401" y="1502656"/>
                <a:ext cx="612925" cy="587532"/>
              </a:xfrm>
              <a:prstGeom prst="roundRect">
                <a:avLst/>
              </a:prstGeom>
              <a:solidFill>
                <a:srgbClr val="00B05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2" name="Скругленный прямоугольник 31"/>
              <p:cNvSpPr/>
              <p:nvPr/>
            </p:nvSpPr>
            <p:spPr>
              <a:xfrm>
                <a:off x="1903401" y="2951838"/>
                <a:ext cx="612925" cy="587532"/>
              </a:xfrm>
              <a:prstGeom prst="roundRect">
                <a:avLst/>
              </a:prstGeom>
              <a:solidFill>
                <a:srgbClr val="00B05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2" name="Скругленный прямоугольник 231"/>
              <p:cNvSpPr/>
              <p:nvPr/>
            </p:nvSpPr>
            <p:spPr>
              <a:xfrm>
                <a:off x="345988" y="2228748"/>
                <a:ext cx="612925" cy="587532"/>
              </a:xfrm>
              <a:prstGeom prst="roundRect">
                <a:avLst/>
              </a:prstGeom>
              <a:solidFill>
                <a:srgbClr val="FAF182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3" name="Скругленный прямоугольник 232"/>
              <p:cNvSpPr/>
              <p:nvPr/>
            </p:nvSpPr>
            <p:spPr>
              <a:xfrm>
                <a:off x="1903401" y="2228748"/>
                <a:ext cx="612925" cy="587532"/>
              </a:xfrm>
              <a:prstGeom prst="roundRect">
                <a:avLst/>
              </a:prstGeom>
              <a:solidFill>
                <a:srgbClr val="FAF182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238" name="Скругленный прямоугольник 237"/>
          <p:cNvSpPr/>
          <p:nvPr/>
        </p:nvSpPr>
        <p:spPr>
          <a:xfrm>
            <a:off x="3064944" y="2948535"/>
            <a:ext cx="1656184" cy="475305"/>
          </a:xfrm>
          <a:prstGeom prst="roundRect">
            <a:avLst/>
          </a:prstGeom>
          <a:solidFill>
            <a:srgbClr val="FFFF00">
              <a:alpha val="9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Очистить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241" name="Группа 240"/>
          <p:cNvGrpSpPr/>
          <p:nvPr/>
        </p:nvGrpSpPr>
        <p:grpSpPr>
          <a:xfrm>
            <a:off x="0" y="396000"/>
            <a:ext cx="144016" cy="6438738"/>
            <a:chOff x="0" y="396000"/>
            <a:chExt cx="144016" cy="6438738"/>
          </a:xfrm>
        </p:grpSpPr>
        <p:sp>
          <p:nvSpPr>
            <p:cNvPr id="236" name="Прямоугольник 235"/>
            <p:cNvSpPr/>
            <p:nvPr/>
          </p:nvSpPr>
          <p:spPr>
            <a:xfrm>
              <a:off x="0" y="396000"/>
              <a:ext cx="144016" cy="6438738"/>
            </a:xfrm>
            <a:prstGeom prst="rect">
              <a:avLst/>
            </a:prstGeom>
            <a:solidFill>
              <a:schemeClr val="tx1">
                <a:alpha val="16000"/>
              </a:schemeClr>
            </a:solidFill>
            <a:ln w="12700">
              <a:solidFill>
                <a:schemeClr val="tx1"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4" name="Нашивка 243"/>
            <p:cNvSpPr/>
            <p:nvPr/>
          </p:nvSpPr>
          <p:spPr>
            <a:xfrm>
              <a:off x="14512" y="2760873"/>
              <a:ext cx="114992" cy="252091"/>
            </a:xfrm>
            <a:prstGeom prst="chevron">
              <a:avLst/>
            </a:prstGeom>
            <a:solidFill>
              <a:schemeClr val="tx1">
                <a:alpha val="39000"/>
              </a:schemeClr>
            </a:solidFill>
            <a:ln w="6350">
              <a:solidFill>
                <a:schemeClr val="tx1"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86" name="Прямоугольник 285"/>
          <p:cNvSpPr/>
          <p:nvPr/>
        </p:nvSpPr>
        <p:spPr>
          <a:xfrm>
            <a:off x="43733" y="431036"/>
            <a:ext cx="280866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lackadder ITC" pitchFamily="82" charset="0"/>
              </a:rPr>
              <a:t>Carcassone</a:t>
            </a:r>
            <a:endParaRPr lang="ru-RU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285" name="Группа 284"/>
          <p:cNvGrpSpPr/>
          <p:nvPr/>
        </p:nvGrpSpPr>
        <p:grpSpPr>
          <a:xfrm>
            <a:off x="3112851" y="2014503"/>
            <a:ext cx="1545451" cy="369332"/>
            <a:chOff x="3131840" y="4238580"/>
            <a:chExt cx="1545451" cy="369332"/>
          </a:xfrm>
        </p:grpSpPr>
        <p:sp>
          <p:nvSpPr>
            <p:cNvPr id="267" name="Прямоугольник 266"/>
            <p:cNvSpPr/>
            <p:nvPr/>
          </p:nvSpPr>
          <p:spPr>
            <a:xfrm>
              <a:off x="3131840" y="4328581"/>
              <a:ext cx="216024" cy="204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3442401" y="4238580"/>
              <a:ext cx="1234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Flower </a:t>
              </a:r>
              <a:r>
                <a:rPr lang="en-US" dirty="0" smtClean="0"/>
                <a:t>bed</a:t>
              </a:r>
              <a:endParaRPr lang="ru-RU" dirty="0"/>
            </a:p>
          </p:txBody>
        </p:sp>
      </p:grpSp>
      <p:sp>
        <p:nvSpPr>
          <p:cNvPr id="145" name="Прямоугольник 144"/>
          <p:cNvSpPr/>
          <p:nvPr/>
        </p:nvSpPr>
        <p:spPr>
          <a:xfrm>
            <a:off x="9024448" y="-800152"/>
            <a:ext cx="210925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1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4</a:t>
            </a:r>
            <a:r>
              <a:rPr lang="ru-RU" sz="1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en-US" sz="1400" b="1" spc="150" dirty="0" err="1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iz</a:t>
            </a:r>
            <a:r>
              <a:rPr lang="en-US" sz="1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 23 (8.7%) </a:t>
            </a:r>
            <a:endParaRPr lang="ru-RU" sz="1400" b="1" spc="150" dirty="0">
              <a:ln w="1143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grpSp>
        <p:nvGrpSpPr>
          <p:cNvPr id="146" name="Группа 145"/>
          <p:cNvGrpSpPr/>
          <p:nvPr/>
        </p:nvGrpSpPr>
        <p:grpSpPr>
          <a:xfrm>
            <a:off x="251086" y="3789041"/>
            <a:ext cx="4497848" cy="2850464"/>
            <a:chOff x="9468545" y="2335911"/>
            <a:chExt cx="4497848" cy="2850464"/>
          </a:xfrm>
        </p:grpSpPr>
        <p:sp>
          <p:nvSpPr>
            <p:cNvPr id="148" name="Прямоугольник 147"/>
            <p:cNvSpPr/>
            <p:nvPr/>
          </p:nvSpPr>
          <p:spPr>
            <a:xfrm>
              <a:off x="9468545" y="2335911"/>
              <a:ext cx="4497848" cy="28504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9" name="Picture 3" descr="D:\Work\Python\Project\Прототип\Плитки Каркассон — копия (2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3448" y="3703162"/>
              <a:ext cx="611765" cy="614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4" descr="D:\Work\Python\Project\Прототип\Плитки Каркассон — копия (3)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3447" y="4417653"/>
              <a:ext cx="618792" cy="634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1" name="Picture 3" descr="D:\Work\Python\Project\Прототип\Плитки Каркассон — копия (2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3448" y="2962725"/>
              <a:ext cx="611765" cy="614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2" name="Прямоугольник 151"/>
            <p:cNvSpPr/>
            <p:nvPr/>
          </p:nvSpPr>
          <p:spPr>
            <a:xfrm>
              <a:off x="10321335" y="3097916"/>
              <a:ext cx="3541496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ru-RU" sz="1600" b="1" cap="none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rgbClr val="FF0000">
                      <a:alpha val="95000"/>
                    </a:srgb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Ход №24 (противник №Х)</a:t>
              </a:r>
              <a:endParaRPr lang="ru-RU" sz="1600" b="1" cap="none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153" name="Прямоугольник 152"/>
            <p:cNvSpPr/>
            <p:nvPr/>
          </p:nvSpPr>
          <p:spPr>
            <a:xfrm>
              <a:off x="10339425" y="3841157"/>
              <a:ext cx="2720950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ru-RU" sz="1600" b="1" cap="none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rgbClr val="0070C0">
                      <a:alpha val="95000"/>
                    </a:srgb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Ход №23 (собственный) </a:t>
              </a:r>
              <a:endParaRPr lang="ru-RU" sz="1600" b="1" cap="none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70C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154" name="Прямоугольник 153"/>
            <p:cNvSpPr/>
            <p:nvPr/>
          </p:nvSpPr>
          <p:spPr>
            <a:xfrm>
              <a:off x="10339425" y="4536553"/>
              <a:ext cx="3460861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ru-RU" sz="1600" b="1" cap="none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rgbClr val="00B050">
                      <a:alpha val="95000"/>
                    </a:srgb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Ход №1 (стартовый)</a:t>
              </a:r>
              <a:endParaRPr lang="ru-RU" sz="1600" b="1" cap="none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B05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</p:grpSp>
      <p:sp>
        <p:nvSpPr>
          <p:cNvPr id="181" name="Прямоугольник 180"/>
          <p:cNvSpPr/>
          <p:nvPr/>
        </p:nvSpPr>
        <p:spPr>
          <a:xfrm>
            <a:off x="8757764" y="530750"/>
            <a:ext cx="261335" cy="88202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alpha val="97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4" name="Нашивка 183"/>
          <p:cNvSpPr/>
          <p:nvPr/>
        </p:nvSpPr>
        <p:spPr>
          <a:xfrm flipH="1">
            <a:off x="8830935" y="836072"/>
            <a:ext cx="114992" cy="252091"/>
          </a:xfrm>
          <a:prstGeom prst="chevron">
            <a:avLst/>
          </a:prstGeom>
          <a:solidFill>
            <a:schemeClr val="tx1">
              <a:alpha val="39000"/>
            </a:schemeClr>
          </a:solidFill>
          <a:ln w="6350"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34" name="Группа 233" hidden="1"/>
          <p:cNvGrpSpPr/>
          <p:nvPr/>
        </p:nvGrpSpPr>
        <p:grpSpPr>
          <a:xfrm>
            <a:off x="4884394" y="535734"/>
            <a:ext cx="4140054" cy="883395"/>
            <a:chOff x="-2101272" y="1243179"/>
            <a:chExt cx="4140054" cy="883395"/>
          </a:xfrm>
        </p:grpSpPr>
        <p:sp>
          <p:nvSpPr>
            <p:cNvPr id="160" name="Прямоугольник 159"/>
            <p:cNvSpPr/>
            <p:nvPr/>
          </p:nvSpPr>
          <p:spPr>
            <a:xfrm>
              <a:off x="-2101272" y="1243179"/>
              <a:ext cx="4140054" cy="8820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alpha val="97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1" name="Скругленный прямоугольник 160"/>
            <p:cNvSpPr/>
            <p:nvPr/>
          </p:nvSpPr>
          <p:spPr>
            <a:xfrm>
              <a:off x="544010" y="1313463"/>
              <a:ext cx="1395615" cy="371611"/>
            </a:xfrm>
            <a:prstGeom prst="roundRect">
              <a:avLst/>
            </a:prstGeom>
            <a:solidFill>
              <a:srgbClr val="FFFF00">
                <a:alpha val="9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</a:rPr>
                <a:t>Фильтр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62" name="Группа 161"/>
            <p:cNvGrpSpPr/>
            <p:nvPr/>
          </p:nvGrpSpPr>
          <p:grpSpPr>
            <a:xfrm>
              <a:off x="-680126" y="1743950"/>
              <a:ext cx="1136744" cy="276999"/>
              <a:chOff x="3131840" y="4238580"/>
              <a:chExt cx="1392680" cy="342638"/>
            </a:xfrm>
          </p:grpSpPr>
          <p:sp>
            <p:nvSpPr>
              <p:cNvPr id="179" name="Прямоугольник 178"/>
              <p:cNvSpPr/>
              <p:nvPr/>
            </p:nvSpPr>
            <p:spPr>
              <a:xfrm>
                <a:off x="3131840" y="4328581"/>
                <a:ext cx="216024" cy="2040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3442402" y="4238580"/>
                <a:ext cx="1082118" cy="342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Flower bed</a:t>
                </a:r>
                <a:endParaRPr lang="ru-RU" sz="1600" dirty="0"/>
              </a:p>
            </p:txBody>
          </p:sp>
        </p:grpSp>
        <p:grpSp>
          <p:nvGrpSpPr>
            <p:cNvPr id="163" name="Группа 162"/>
            <p:cNvGrpSpPr/>
            <p:nvPr/>
          </p:nvGrpSpPr>
          <p:grpSpPr>
            <a:xfrm>
              <a:off x="-681750" y="1416157"/>
              <a:ext cx="865720" cy="276999"/>
              <a:chOff x="3131840" y="4238580"/>
              <a:chExt cx="1062466" cy="326879"/>
            </a:xfrm>
          </p:grpSpPr>
          <p:sp>
            <p:nvSpPr>
              <p:cNvPr id="177" name="Прямоугольник 176"/>
              <p:cNvSpPr/>
              <p:nvPr/>
            </p:nvSpPr>
            <p:spPr>
              <a:xfrm>
                <a:off x="3131840" y="4328581"/>
                <a:ext cx="216024" cy="2040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3442401" y="4238580"/>
                <a:ext cx="751905" cy="326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Chapel</a:t>
                </a:r>
                <a:endParaRPr lang="ru-RU" sz="1600" dirty="0"/>
              </a:p>
            </p:txBody>
          </p:sp>
        </p:grpSp>
        <p:sp>
          <p:nvSpPr>
            <p:cNvPr id="164" name="Скругленный прямоугольник 163"/>
            <p:cNvSpPr/>
            <p:nvPr/>
          </p:nvSpPr>
          <p:spPr>
            <a:xfrm>
              <a:off x="544010" y="1760031"/>
              <a:ext cx="1404691" cy="293165"/>
            </a:xfrm>
            <a:prstGeom prst="roundRect">
              <a:avLst/>
            </a:prstGeom>
            <a:solidFill>
              <a:schemeClr val="bg1">
                <a:lumMod val="85000"/>
                <a:alpha val="44000"/>
              </a:schemeClr>
            </a:solidFill>
            <a:ln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</a:rPr>
                <a:t>Очистить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65" name="Группа 164"/>
            <p:cNvGrpSpPr/>
            <p:nvPr/>
          </p:nvGrpSpPr>
          <p:grpSpPr>
            <a:xfrm>
              <a:off x="-1635601" y="1325035"/>
              <a:ext cx="808389" cy="736241"/>
              <a:chOff x="4932040" y="616309"/>
              <a:chExt cx="808389" cy="736241"/>
            </a:xfrm>
          </p:grpSpPr>
          <p:sp>
            <p:nvSpPr>
              <p:cNvPr id="166" name="Прямоугольник 165"/>
              <p:cNvSpPr/>
              <p:nvPr/>
            </p:nvSpPr>
            <p:spPr>
              <a:xfrm>
                <a:off x="4932040" y="616309"/>
                <a:ext cx="808389" cy="73624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167" name="Группа 166"/>
              <p:cNvGrpSpPr/>
              <p:nvPr/>
            </p:nvGrpSpPr>
            <p:grpSpPr>
              <a:xfrm>
                <a:off x="5004087" y="659096"/>
                <a:ext cx="662076" cy="648245"/>
                <a:chOff x="-1476673" y="1851771"/>
                <a:chExt cx="1883159" cy="1809439"/>
              </a:xfrm>
            </p:grpSpPr>
            <p:sp>
              <p:nvSpPr>
                <p:cNvPr id="168" name="Скругленный прямоугольник 167"/>
                <p:cNvSpPr/>
                <p:nvPr/>
              </p:nvSpPr>
              <p:spPr>
                <a:xfrm>
                  <a:off x="-1476672" y="2465218"/>
                  <a:ext cx="612925" cy="58753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9" name="Скругленный прямоугольник 168"/>
                <p:cNvSpPr/>
                <p:nvPr/>
              </p:nvSpPr>
              <p:spPr>
                <a:xfrm>
                  <a:off x="-1476672" y="3071066"/>
                  <a:ext cx="612925" cy="58753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0" name="Скругленный прямоугольник 169"/>
                <p:cNvSpPr/>
                <p:nvPr/>
              </p:nvSpPr>
              <p:spPr>
                <a:xfrm>
                  <a:off x="-838669" y="2456864"/>
                  <a:ext cx="612925" cy="58753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1" name="Скругленный прямоугольник 170"/>
                <p:cNvSpPr/>
                <p:nvPr/>
              </p:nvSpPr>
              <p:spPr>
                <a:xfrm>
                  <a:off x="-838668" y="3071068"/>
                  <a:ext cx="612926" cy="587533"/>
                </a:xfrm>
                <a:prstGeom prst="roundRect">
                  <a:avLst/>
                </a:prstGeom>
                <a:solidFill>
                  <a:srgbClr val="FAF182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2" name="Скругленный прямоугольник 171"/>
                <p:cNvSpPr/>
                <p:nvPr/>
              </p:nvSpPr>
              <p:spPr>
                <a:xfrm>
                  <a:off x="-1476673" y="1851771"/>
                  <a:ext cx="612925" cy="58753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3" name="Скругленный прямоугольник 172"/>
                <p:cNvSpPr/>
                <p:nvPr/>
              </p:nvSpPr>
              <p:spPr>
                <a:xfrm>
                  <a:off x="-838670" y="1851771"/>
                  <a:ext cx="612925" cy="587532"/>
                </a:xfrm>
                <a:prstGeom prst="roundRect">
                  <a:avLst/>
                </a:prstGeom>
                <a:solidFill>
                  <a:srgbClr val="FAF182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4" name="Скругленный прямоугольник 173"/>
                <p:cNvSpPr/>
                <p:nvPr/>
              </p:nvSpPr>
              <p:spPr>
                <a:xfrm>
                  <a:off x="-206439" y="2459476"/>
                  <a:ext cx="612925" cy="58753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5" name="Скругленный прямоугольник 174"/>
                <p:cNvSpPr/>
                <p:nvPr/>
              </p:nvSpPr>
              <p:spPr>
                <a:xfrm>
                  <a:off x="-206439" y="3073678"/>
                  <a:ext cx="612925" cy="58753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6" name="Скругленный прямоугольник 175"/>
                <p:cNvSpPr/>
                <p:nvPr/>
              </p:nvSpPr>
              <p:spPr>
                <a:xfrm>
                  <a:off x="-206440" y="1854383"/>
                  <a:ext cx="612925" cy="58753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sp>
          <p:nvSpPr>
            <p:cNvPr id="182" name="Прямоугольник 181"/>
            <p:cNvSpPr/>
            <p:nvPr/>
          </p:nvSpPr>
          <p:spPr>
            <a:xfrm>
              <a:off x="-2101272" y="1244548"/>
              <a:ext cx="261335" cy="8820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alpha val="97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83" name="Нашивка 182"/>
            <p:cNvSpPr/>
            <p:nvPr/>
          </p:nvSpPr>
          <p:spPr>
            <a:xfrm>
              <a:off x="-2028101" y="1559515"/>
              <a:ext cx="114992" cy="252091"/>
            </a:xfrm>
            <a:prstGeom prst="chevron">
              <a:avLst/>
            </a:prstGeom>
            <a:solidFill>
              <a:schemeClr val="tx1">
                <a:alpha val="39000"/>
              </a:schemeClr>
            </a:solidFill>
            <a:ln w="6350">
              <a:solidFill>
                <a:schemeClr val="tx1"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0" name="Прямоугольник 19"/>
          <p:cNvSpPr/>
          <p:nvPr/>
        </p:nvSpPr>
        <p:spPr>
          <a:xfrm>
            <a:off x="839241" y="3900025"/>
            <a:ext cx="3286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Cards in deck : 23</a:t>
            </a:r>
            <a:r>
              <a:rPr lang="ru-RU" sz="2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/72</a:t>
            </a:r>
            <a:r>
              <a:rPr lang="en-US" sz="2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 </a:t>
            </a:r>
            <a:endParaRPr lang="ru-RU" sz="2400" b="1" spc="150" dirty="0">
              <a:ln w="1143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64" name="Прямоугольник 263" hidden="1"/>
          <p:cNvSpPr/>
          <p:nvPr/>
        </p:nvSpPr>
        <p:spPr>
          <a:xfrm>
            <a:off x="-468560" y="-171400"/>
            <a:ext cx="9937104" cy="7272808"/>
          </a:xfrm>
          <a:prstGeom prst="rect">
            <a:avLst/>
          </a:prstGeom>
          <a:solidFill>
            <a:schemeClr val="bg1">
              <a:alpha val="23000"/>
            </a:schemeClr>
          </a:solidFill>
          <a:ln w="50800"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48" name="Группа 247" hidden="1"/>
          <p:cNvGrpSpPr/>
          <p:nvPr/>
        </p:nvGrpSpPr>
        <p:grpSpPr>
          <a:xfrm>
            <a:off x="-122376" y="365918"/>
            <a:ext cx="1749176" cy="6492082"/>
            <a:chOff x="-2302014" y="418718"/>
            <a:chExt cx="1689438" cy="6492082"/>
          </a:xfrm>
        </p:grpSpPr>
        <p:sp>
          <p:nvSpPr>
            <p:cNvPr id="246" name="Прямоугольник 245"/>
            <p:cNvSpPr/>
            <p:nvPr/>
          </p:nvSpPr>
          <p:spPr>
            <a:xfrm>
              <a:off x="-2302014" y="418718"/>
              <a:ext cx="1689438" cy="649208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50800">
              <a:solidFill>
                <a:schemeClr val="tx1">
                  <a:alpha val="1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39" name="Скругленный прямоугольник 238"/>
            <p:cNvSpPr/>
            <p:nvPr/>
          </p:nvSpPr>
          <p:spPr>
            <a:xfrm>
              <a:off x="-2114991" y="2604329"/>
              <a:ext cx="1315392" cy="512573"/>
            </a:xfrm>
            <a:prstGeom prst="roundRect">
              <a:avLst/>
            </a:prstGeom>
            <a:solidFill>
              <a:srgbClr val="FFFF00">
                <a:alpha val="9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Сбросить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Скругленный прямоугольник 21"/>
            <p:cNvSpPr/>
            <p:nvPr/>
          </p:nvSpPr>
          <p:spPr>
            <a:xfrm>
              <a:off x="-2103827" y="1856888"/>
              <a:ext cx="1282510" cy="512573"/>
            </a:xfrm>
            <a:prstGeom prst="roundRect">
              <a:avLst/>
            </a:prstGeom>
            <a:solidFill>
              <a:srgbClr val="FFFF00">
                <a:alpha val="9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История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3" name="Скругленный прямоугольник 22">
              <a:hlinkClick r:id="rId9" action="ppaction://hlinksldjump"/>
            </p:cNvPr>
            <p:cNvSpPr/>
            <p:nvPr/>
          </p:nvSpPr>
          <p:spPr>
            <a:xfrm>
              <a:off x="-2114991" y="6179731"/>
              <a:ext cx="1270741" cy="512573"/>
            </a:xfrm>
            <a:prstGeom prst="roundRect">
              <a:avLst/>
            </a:prstGeom>
            <a:solidFill>
              <a:srgbClr val="FFFF00">
                <a:alpha val="9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Выход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-2087210" y="583550"/>
              <a:ext cx="12170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Меню</a:t>
              </a:r>
              <a:endPara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245" name="Прямая соединительная линия 244"/>
            <p:cNvCxnSpPr/>
            <p:nvPr/>
          </p:nvCxnSpPr>
          <p:spPr>
            <a:xfrm>
              <a:off x="-2149224" y="1130494"/>
              <a:ext cx="13838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Группа 4"/>
          <p:cNvGrpSpPr/>
          <p:nvPr/>
        </p:nvGrpSpPr>
        <p:grpSpPr>
          <a:xfrm>
            <a:off x="0" y="-2456"/>
            <a:ext cx="9144000" cy="404664"/>
            <a:chOff x="0" y="-2456"/>
            <a:chExt cx="9144000" cy="404664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0" y="-2456"/>
              <a:ext cx="9144000" cy="4046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</a:t>
              </a:r>
              <a:r>
                <a:rPr lang="en-US" dirty="0" smtClean="0"/>
                <a:t>        Helper for Carcassonne</a:t>
              </a:r>
              <a:endParaRPr lang="ru-RU" dirty="0"/>
            </a:p>
          </p:txBody>
        </p:sp>
        <p:pic>
          <p:nvPicPr>
            <p:cNvPr id="1026" name="Picture 2" descr="D:\Work\Python\Project\icon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13" y="25718"/>
              <a:ext cx="342073" cy="353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Группа 2"/>
            <p:cNvGrpSpPr/>
            <p:nvPr/>
          </p:nvGrpSpPr>
          <p:grpSpPr>
            <a:xfrm>
              <a:off x="7596336" y="-2456"/>
              <a:ext cx="1547664" cy="365833"/>
              <a:chOff x="7596336" y="-2456"/>
              <a:chExt cx="1547664" cy="365833"/>
            </a:xfrm>
          </p:grpSpPr>
          <p:sp>
            <p:nvSpPr>
              <p:cNvPr id="250" name="Прямоугольник 249">
                <a:hlinkClick r:id="rId11" action="ppaction://hlinksldjump"/>
              </p:cNvPr>
              <p:cNvSpPr/>
              <p:nvPr/>
            </p:nvSpPr>
            <p:spPr>
              <a:xfrm>
                <a:off x="8757765" y="-2456"/>
                <a:ext cx="386235" cy="365833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14" name="Группа 13"/>
              <p:cNvGrpSpPr/>
              <p:nvPr/>
            </p:nvGrpSpPr>
            <p:grpSpPr>
              <a:xfrm>
                <a:off x="8803076" y="91876"/>
                <a:ext cx="216024" cy="216000"/>
                <a:chOff x="8136396" y="32396"/>
                <a:chExt cx="288032" cy="353228"/>
              </a:xfrm>
            </p:grpSpPr>
            <p:cxnSp>
              <p:nvCxnSpPr>
                <p:cNvPr id="9" name="Прямая соединительная линия 8"/>
                <p:cNvCxnSpPr/>
                <p:nvPr/>
              </p:nvCxnSpPr>
              <p:spPr>
                <a:xfrm>
                  <a:off x="8136396" y="32396"/>
                  <a:ext cx="288032" cy="353228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Прямая соединительная линия 14"/>
                <p:cNvCxnSpPr/>
                <p:nvPr/>
              </p:nvCxnSpPr>
              <p:spPr>
                <a:xfrm flipH="1">
                  <a:off x="8136396" y="32396"/>
                  <a:ext cx="288032" cy="353228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Прямоугольник 15"/>
              <p:cNvSpPr/>
              <p:nvPr/>
            </p:nvSpPr>
            <p:spPr>
              <a:xfrm>
                <a:off x="8270452" y="104433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ln w="19050">
                    <a:solidFill>
                      <a:schemeClr val="tx1"/>
                    </a:solidFill>
                  </a:ln>
                </a:endParaRPr>
              </a:p>
            </p:txBody>
          </p:sp>
          <p:cxnSp>
            <p:nvCxnSpPr>
              <p:cNvPr id="18" name="Прямая соединительная линия 17"/>
              <p:cNvCxnSpPr/>
              <p:nvPr/>
            </p:nvCxnSpPr>
            <p:spPr>
              <a:xfrm>
                <a:off x="7596336" y="204500"/>
                <a:ext cx="25200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Прямоугольник 184"/>
          <p:cNvSpPr/>
          <p:nvPr/>
        </p:nvSpPr>
        <p:spPr>
          <a:xfrm>
            <a:off x="4884394" y="520671"/>
            <a:ext cx="4130045" cy="8921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6" name="Прямоугольник 185"/>
          <p:cNvSpPr/>
          <p:nvPr/>
        </p:nvSpPr>
        <p:spPr>
          <a:xfrm>
            <a:off x="5403767" y="754878"/>
            <a:ext cx="3286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ru-RU" sz="2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Фильтр</a:t>
            </a:r>
            <a:r>
              <a:rPr lang="en-US" sz="2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: </a:t>
            </a:r>
            <a:r>
              <a:rPr lang="ru-RU" sz="2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4/23</a:t>
            </a:r>
            <a:r>
              <a:rPr lang="en-US" sz="2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 </a:t>
            </a:r>
            <a:endParaRPr lang="ru-RU" sz="2400" b="1" spc="150" dirty="0">
              <a:ln w="1143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89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1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4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2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8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2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4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1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1"/>
                  </p:tgtEl>
                </p:cond>
              </p:nextCondLst>
            </p:seq>
          </p:childTnLst>
        </p:cTn>
      </p:par>
    </p:tnLst>
    <p:bldLst>
      <p:bldP spid="12" grpId="0" animBg="1"/>
      <p:bldP spid="238" grpId="0" animBg="1"/>
      <p:bldP spid="264" grpId="0" animBg="1"/>
      <p:bldP spid="26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-2456"/>
            <a:ext cx="9144000" cy="404664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dirty="0" smtClean="0"/>
              <a:t>        Helper for Carcassonne</a:t>
            </a:r>
            <a:endParaRPr lang="ru-RU" dirty="0"/>
          </a:p>
        </p:txBody>
      </p:sp>
      <p:pic>
        <p:nvPicPr>
          <p:cNvPr id="1026" name="Picture 2" descr="D:\Work\Python\Project\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13" y="25718"/>
            <a:ext cx="342073" cy="35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Группа 13"/>
          <p:cNvGrpSpPr/>
          <p:nvPr/>
        </p:nvGrpSpPr>
        <p:grpSpPr>
          <a:xfrm>
            <a:off x="8803076" y="91876"/>
            <a:ext cx="216024" cy="216000"/>
            <a:chOff x="8136396" y="32396"/>
            <a:chExt cx="288032" cy="35322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8136396" y="32396"/>
              <a:ext cx="288032" cy="35322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flipH="1">
              <a:off x="8136396" y="32396"/>
              <a:ext cx="288032" cy="35322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Прямоугольник 15"/>
          <p:cNvSpPr/>
          <p:nvPr/>
        </p:nvSpPr>
        <p:spPr>
          <a:xfrm>
            <a:off x="8270452" y="104433"/>
            <a:ext cx="180000" cy="180000"/>
          </a:xfrm>
          <a:prstGeom prst="rect">
            <a:avLst/>
          </a:prstGeom>
          <a:noFill/>
          <a:ln w="9525">
            <a:solidFill>
              <a:schemeClr val="bg1">
                <a:lumMod val="75000"/>
                <a:alpha val="4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7596336" y="204500"/>
            <a:ext cx="25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99792" y="2636912"/>
            <a:ext cx="289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hlinkClick r:id="rId3" action="ppaction://hlinksldjump"/>
              </a:rPr>
              <a:t>Вернуться на первый слайд</a:t>
            </a:r>
            <a:endParaRPr lang="ru-RU" dirty="0"/>
          </a:p>
        </p:txBody>
      </p:sp>
      <p:sp>
        <p:nvSpPr>
          <p:cNvPr id="10" name="Прямоугольник 9">
            <a:hlinkClick r:id="rId4" action="ppaction://hlinksldjump"/>
          </p:cNvPr>
          <p:cNvSpPr/>
          <p:nvPr/>
        </p:nvSpPr>
        <p:spPr>
          <a:xfrm>
            <a:off x="8757765" y="-2456"/>
            <a:ext cx="386235" cy="36583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7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93</Words>
  <Application>Microsoft Office PowerPoint</Application>
  <PresentationFormat>Экран (4:3)</PresentationFormat>
  <Paragraphs>46</Paragraphs>
  <Slides>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Презентация PowerPoint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Dmitriy Ivanovich</dc:creator>
  <cp:lastModifiedBy>Dmitriy Ivanovich</cp:lastModifiedBy>
  <cp:revision>35</cp:revision>
  <dcterms:created xsi:type="dcterms:W3CDTF">2022-03-05T16:27:23Z</dcterms:created>
  <dcterms:modified xsi:type="dcterms:W3CDTF">2022-03-10T11:49:43Z</dcterms:modified>
</cp:coreProperties>
</file>