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9F5FCF"/>
    <a:srgbClr val="8C3FC5"/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306049" y="1203665"/>
            <a:ext cx="4442885" cy="2009311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530750"/>
            <a:ext cx="4140054" cy="613883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379430"/>
            <a:ext cx="217185" cy="51594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125738" y="1195101"/>
            <a:ext cx="3566887" cy="3625880"/>
            <a:chOff x="5021828" y="2638201"/>
            <a:chExt cx="3566887" cy="3625880"/>
          </a:xfrm>
        </p:grpSpPr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2644505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2638201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593474" y="3174167"/>
              <a:ext cx="421088" cy="261610"/>
              <a:chOff x="5089520" y="3071604"/>
              <a:chExt cx="51585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59294" y="3107941"/>
                <a:ext cx="239780" cy="200022"/>
              </a:xfrm>
              <a:prstGeom prst="ellipse">
                <a:avLst/>
              </a:prstGeom>
              <a:solidFill>
                <a:srgbClr val="CFAFE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9520" y="3071604"/>
                <a:ext cx="51585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10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60895" y="3174167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3563648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3557344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76765" y="4087203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45162" y="4093310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451362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50732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592498" y="5037179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60895" y="5043286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5432767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5426463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76765" y="5956322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45162" y="5962429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392989" y="3208102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61386" y="3214209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77256" y="4127245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45653" y="4133352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392989" y="5077221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61386" y="5083328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77256" y="5996363"/>
              <a:ext cx="327329" cy="261610"/>
              <a:chOff x="5088320" y="3065207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7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45653" y="6002471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6" name="Прямоугольник 285"/>
          <p:cNvSpPr/>
          <p:nvPr/>
        </p:nvSpPr>
        <p:spPr>
          <a:xfrm>
            <a:off x="187750" y="431036"/>
            <a:ext cx="385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Helper Carcassonne</a:t>
            </a:r>
            <a:endParaRPr lang="ru-RU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2541284" y="1943282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sp>
        <p:nvSpPr>
          <p:cNvPr id="145" name="Прямоугольник 144"/>
          <p:cNvSpPr/>
          <p:nvPr/>
        </p:nvSpPr>
        <p:spPr>
          <a:xfrm>
            <a:off x="9024448" y="-800152"/>
            <a:ext cx="2109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ru-RU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sz="1400" b="1" spc="150" dirty="0" err="1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iz</a:t>
            </a:r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23 (8.7%) </a:t>
            </a:r>
            <a:endParaRPr lang="ru-RU" sz="1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46" name="Группа 145"/>
          <p:cNvGrpSpPr/>
          <p:nvPr/>
        </p:nvGrpSpPr>
        <p:grpSpPr>
          <a:xfrm>
            <a:off x="251086" y="3356992"/>
            <a:ext cx="4497848" cy="3384376"/>
            <a:chOff x="9468545" y="1903862"/>
            <a:chExt cx="4497848" cy="3384376"/>
          </a:xfrm>
        </p:grpSpPr>
        <p:sp>
          <p:nvSpPr>
            <p:cNvPr id="148" name="Прямоугольник 147"/>
            <p:cNvSpPr/>
            <p:nvPr/>
          </p:nvSpPr>
          <p:spPr>
            <a:xfrm>
              <a:off x="9468545" y="1903862"/>
              <a:ext cx="4497848" cy="3384376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065" y="3287005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00" y="3962259"/>
              <a:ext cx="557384" cy="57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4137" y="2587104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151"/>
            <p:cNvSpPr/>
            <p:nvPr/>
          </p:nvSpPr>
          <p:spPr>
            <a:xfrm>
              <a:off x="10231620" y="2694744"/>
              <a:ext cx="354149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№24 (противник №Х)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0231620" y="3426773"/>
              <a:ext cx="291889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70C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№23 (Вы) 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 rot="5400000">
            <a:off x="6857788" y="6097906"/>
            <a:ext cx="261335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Нашивка 183"/>
          <p:cNvSpPr/>
          <p:nvPr/>
        </p:nvSpPr>
        <p:spPr>
          <a:xfrm rot="5400000" flipH="1">
            <a:off x="6930959" y="6403228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9" name="Прямая соединительная линия 188"/>
          <p:cNvCxnSpPr/>
          <p:nvPr/>
        </p:nvCxnSpPr>
        <p:spPr>
          <a:xfrm>
            <a:off x="395536" y="3933056"/>
            <a:ext cx="2800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23528" y="3450200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6" name="Прямоугольник 185"/>
          <p:cNvSpPr/>
          <p:nvPr/>
        </p:nvSpPr>
        <p:spPr>
          <a:xfrm>
            <a:off x="5380466" y="591071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Card: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23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/ 73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43" name="Прямая соединительная линия 242"/>
          <p:cNvCxnSpPr/>
          <p:nvPr/>
        </p:nvCxnSpPr>
        <p:spPr>
          <a:xfrm>
            <a:off x="5048319" y="1052736"/>
            <a:ext cx="3862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Скругленный прямоугольник 189"/>
          <p:cNvSpPr/>
          <p:nvPr/>
        </p:nvSpPr>
        <p:spPr>
          <a:xfrm>
            <a:off x="2479495" y="1367406"/>
            <a:ext cx="20572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1" name="Прямоугольник 190"/>
          <p:cNvSpPr/>
          <p:nvPr/>
        </p:nvSpPr>
        <p:spPr>
          <a:xfrm>
            <a:off x="4428187" y="4117742"/>
            <a:ext cx="217185" cy="225898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/>
          <p:cNvSpPr/>
          <p:nvPr/>
        </p:nvSpPr>
        <p:spPr>
          <a:xfrm>
            <a:off x="4438384" y="4343114"/>
            <a:ext cx="198012" cy="414269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/>
          <p:cNvSpPr/>
          <p:nvPr/>
        </p:nvSpPr>
        <p:spPr>
          <a:xfrm>
            <a:off x="4437773" y="4077072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4428187" y="6126931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Нашивка 195"/>
          <p:cNvSpPr/>
          <p:nvPr/>
        </p:nvSpPr>
        <p:spPr>
          <a:xfrm rot="16200000" flipV="1">
            <a:off x="4479283" y="4120161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Нашивка 196"/>
          <p:cNvSpPr/>
          <p:nvPr/>
        </p:nvSpPr>
        <p:spPr>
          <a:xfrm rot="5400000">
            <a:off x="4469697" y="6163014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8767351" y="1382343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8757765" y="6309320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Нашивка 199"/>
          <p:cNvSpPr/>
          <p:nvPr/>
        </p:nvSpPr>
        <p:spPr>
          <a:xfrm rot="16200000" flipV="1">
            <a:off x="8808861" y="1425432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Нашивка 200"/>
          <p:cNvSpPr/>
          <p:nvPr/>
        </p:nvSpPr>
        <p:spPr>
          <a:xfrm rot="5400000">
            <a:off x="8799275" y="6345403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5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5" y="1340768"/>
            <a:ext cx="1790658" cy="17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4" name="Группа 233"/>
          <p:cNvGrpSpPr/>
          <p:nvPr/>
        </p:nvGrpSpPr>
        <p:grpSpPr>
          <a:xfrm>
            <a:off x="4874385" y="5498204"/>
            <a:ext cx="4140054" cy="1143360"/>
            <a:chOff x="-2101272" y="981844"/>
            <a:chExt cx="4140054" cy="1143360"/>
          </a:xfrm>
        </p:grpSpPr>
        <p:sp>
          <p:nvSpPr>
            <p:cNvPr id="160" name="Прямоугольник 159"/>
            <p:cNvSpPr/>
            <p:nvPr/>
          </p:nvSpPr>
          <p:spPr>
            <a:xfrm>
              <a:off x="-2101272" y="1243179"/>
              <a:ext cx="4140054" cy="882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Скругленный прямоугольник 160"/>
            <p:cNvSpPr/>
            <p:nvPr/>
          </p:nvSpPr>
          <p:spPr>
            <a:xfrm>
              <a:off x="544010" y="1313463"/>
              <a:ext cx="1395615" cy="371611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Фильтр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Группа 161"/>
            <p:cNvGrpSpPr/>
            <p:nvPr/>
          </p:nvGrpSpPr>
          <p:grpSpPr>
            <a:xfrm>
              <a:off x="-961868" y="1743950"/>
              <a:ext cx="1136743" cy="276999"/>
              <a:chOff x="2786665" y="4238580"/>
              <a:chExt cx="1392679" cy="342638"/>
            </a:xfrm>
          </p:grpSpPr>
          <p:sp>
            <p:nvSpPr>
              <p:cNvPr id="179" name="Прямоугольник 178"/>
              <p:cNvSpPr/>
              <p:nvPr/>
            </p:nvSpPr>
            <p:spPr>
              <a:xfrm>
                <a:off x="2786665" y="4328582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097227" y="4238580"/>
                <a:ext cx="1082117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Flower bed</a:t>
                </a:r>
                <a:endParaRPr lang="ru-RU" sz="16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-963499" y="1416158"/>
              <a:ext cx="865720" cy="276999"/>
              <a:chOff x="2786066" y="4238581"/>
              <a:chExt cx="1062468" cy="326879"/>
            </a:xfrm>
          </p:grpSpPr>
          <p:sp>
            <p:nvSpPr>
              <p:cNvPr id="177" name="Прямоугольник 176"/>
              <p:cNvSpPr/>
              <p:nvPr/>
            </p:nvSpPr>
            <p:spPr>
              <a:xfrm>
                <a:off x="2786066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96629" y="4238581"/>
                <a:ext cx="751905" cy="32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Chapel</a:t>
                </a:r>
                <a:endParaRPr lang="ru-RU" sz="1600" dirty="0"/>
              </a:p>
            </p:txBody>
          </p:sp>
        </p:grpSp>
        <p:sp>
          <p:nvSpPr>
            <p:cNvPr id="164" name="Скругленный прямоугольник 163"/>
            <p:cNvSpPr/>
            <p:nvPr/>
          </p:nvSpPr>
          <p:spPr>
            <a:xfrm>
              <a:off x="544010" y="1760031"/>
              <a:ext cx="1404691" cy="29316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Очистить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-1999385" y="1306705"/>
              <a:ext cx="808389" cy="736241"/>
              <a:chOff x="4568256" y="597979"/>
              <a:chExt cx="808389" cy="736241"/>
            </a:xfrm>
          </p:grpSpPr>
          <p:sp>
            <p:nvSpPr>
              <p:cNvPr id="166" name="Прямоугольник 165"/>
              <p:cNvSpPr/>
              <p:nvPr/>
            </p:nvSpPr>
            <p:spPr>
              <a:xfrm>
                <a:off x="4568256" y="597979"/>
                <a:ext cx="808389" cy="736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7" name="Группа 166"/>
              <p:cNvGrpSpPr/>
              <p:nvPr/>
            </p:nvGrpSpPr>
            <p:grpSpPr>
              <a:xfrm>
                <a:off x="4640303" y="640766"/>
                <a:ext cx="662076" cy="648245"/>
                <a:chOff x="-2511393" y="1800606"/>
                <a:chExt cx="1883158" cy="1809440"/>
              </a:xfrm>
            </p:grpSpPr>
            <p:sp>
              <p:nvSpPr>
                <p:cNvPr id="168" name="Скругленный прямоугольник 167"/>
                <p:cNvSpPr/>
                <p:nvPr/>
              </p:nvSpPr>
              <p:spPr>
                <a:xfrm>
                  <a:off x="-2511393" y="2414054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Скругленный прямоугольник 168"/>
                <p:cNvSpPr/>
                <p:nvPr/>
              </p:nvSpPr>
              <p:spPr>
                <a:xfrm>
                  <a:off x="-2511393" y="301990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Скругленный прямоугольник 169"/>
                <p:cNvSpPr/>
                <p:nvPr/>
              </p:nvSpPr>
              <p:spPr>
                <a:xfrm>
                  <a:off x="-1873389" y="240569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Скругленный прямоугольник 170"/>
                <p:cNvSpPr/>
                <p:nvPr/>
              </p:nvSpPr>
              <p:spPr>
                <a:xfrm>
                  <a:off x="-1873389" y="3019903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Скругленный прямоугольник 171"/>
                <p:cNvSpPr/>
                <p:nvPr/>
              </p:nvSpPr>
              <p:spPr>
                <a:xfrm>
                  <a:off x="-2511393" y="1800606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-1873391" y="1800606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Скругленный прямоугольник 173"/>
                <p:cNvSpPr/>
                <p:nvPr/>
              </p:nvSpPr>
              <p:spPr>
                <a:xfrm>
                  <a:off x="-1241161" y="2408312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Скругленный прямоугольник 174"/>
                <p:cNvSpPr/>
                <p:nvPr/>
              </p:nvSpPr>
              <p:spPr>
                <a:xfrm>
                  <a:off x="-1241161" y="302251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Скругленный прямоугольник 175"/>
                <p:cNvSpPr/>
                <p:nvPr/>
              </p:nvSpPr>
              <p:spPr>
                <a:xfrm>
                  <a:off x="-1241161" y="180321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82" name="Прямоугольник 181"/>
            <p:cNvSpPr/>
            <p:nvPr/>
          </p:nvSpPr>
          <p:spPr>
            <a:xfrm rot="5400000">
              <a:off x="-216649" y="671499"/>
              <a:ext cx="261335" cy="8820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3" name="Нашивка 182"/>
            <p:cNvSpPr/>
            <p:nvPr/>
          </p:nvSpPr>
          <p:spPr>
            <a:xfrm rot="5400000">
              <a:off x="-143478" y="986466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87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7" y="6080788"/>
            <a:ext cx="590177" cy="6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Прямоугольник 187"/>
          <p:cNvSpPr/>
          <p:nvPr/>
        </p:nvSpPr>
        <p:spPr>
          <a:xfrm>
            <a:off x="1014161" y="6210444"/>
            <a:ext cx="34608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№1 (стартовый ход)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5" name="Прямоугольник 194"/>
          <p:cNvSpPr/>
          <p:nvPr/>
        </p:nvSpPr>
        <p:spPr>
          <a:xfrm>
            <a:off x="1035890" y="5532733"/>
            <a:ext cx="35414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</a:t>
            </a:r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22 </a:t>
            </a:r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(противник №Х)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02" name="Группа 201"/>
          <p:cNvGrpSpPr/>
          <p:nvPr/>
        </p:nvGrpSpPr>
        <p:grpSpPr>
          <a:xfrm>
            <a:off x="2522849" y="2315991"/>
            <a:ext cx="1261462" cy="369332"/>
            <a:chOff x="3131840" y="4238580"/>
            <a:chExt cx="1261462" cy="369332"/>
          </a:xfrm>
        </p:grpSpPr>
        <p:sp>
          <p:nvSpPr>
            <p:cNvPr id="203" name="Прямоугольник 202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442401" y="4238580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Princess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522849" y="2675364"/>
            <a:ext cx="1048840" cy="369332"/>
            <a:chOff x="3131840" y="4238580"/>
            <a:chExt cx="1048840" cy="369332"/>
          </a:xfrm>
        </p:grpSpPr>
        <p:sp>
          <p:nvSpPr>
            <p:cNvPr id="218" name="Прямоугольник 217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42401" y="4238580"/>
              <a:ext cx="73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Portal</a:t>
              </a:r>
              <a:endParaRPr lang="ru-RU" dirty="0"/>
            </a:p>
          </p:txBody>
        </p:sp>
      </p:grp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10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2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37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6146" y="1340768"/>
            <a:ext cx="1790658" cy="17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556343" y="1355676"/>
            <a:ext cx="1790658" cy="176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2" name="Группа 251"/>
          <p:cNvGrpSpPr/>
          <p:nvPr/>
        </p:nvGrpSpPr>
        <p:grpSpPr>
          <a:xfrm>
            <a:off x="4040858" y="1998979"/>
            <a:ext cx="1697260" cy="1023898"/>
            <a:chOff x="9922668" y="3118910"/>
            <a:chExt cx="1928350" cy="1193981"/>
          </a:xfrm>
        </p:grpSpPr>
        <p:sp>
          <p:nvSpPr>
            <p:cNvPr id="240" name="Прямоугольник 239"/>
            <p:cNvSpPr/>
            <p:nvPr/>
          </p:nvSpPr>
          <p:spPr>
            <a:xfrm>
              <a:off x="9931644" y="3118910"/>
              <a:ext cx="1912649" cy="1193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31642" y="3172326"/>
              <a:ext cx="1107034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Flowers - 3</a:t>
              </a:r>
              <a:endParaRPr lang="ru-RU" sz="14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922668" y="3427729"/>
              <a:ext cx="1928350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Flowers  + dragon - 1</a:t>
              </a:r>
              <a:endParaRPr lang="ru-RU" sz="14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922668" y="3679637"/>
              <a:ext cx="1067549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Dragon - 3</a:t>
              </a:r>
              <a:endParaRPr lang="ru-RU" sz="14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940860" y="3929038"/>
              <a:ext cx="1222430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Common - 3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</p:childTnLst>
        </p:cTn>
      </p:par>
    </p:tnLst>
    <p:bldLst>
      <p:bldP spid="190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122</Words>
  <Application>Microsoft Office PowerPoint</Application>
  <PresentationFormat>Экран (4:3)</PresentationFormat>
  <Paragraphs>52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50</cp:revision>
  <dcterms:created xsi:type="dcterms:W3CDTF">2022-03-05T16:27:23Z</dcterms:created>
  <dcterms:modified xsi:type="dcterms:W3CDTF">2022-03-10T19:43:08Z</dcterms:modified>
</cp:coreProperties>
</file>