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9F5FCF"/>
    <a:srgbClr val="8C3FC5"/>
    <a:srgbClr val="E3DE00"/>
    <a:srgbClr val="FAF182"/>
    <a:srgbClr val="FCF7B2"/>
    <a:srgbClr val="FDD3B1"/>
    <a:srgbClr val="FCB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AABB-8773-4D89-BD8F-71D341F5611F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792-40E8-4CE4-996B-4087BAB6F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1792-40E8-4CE4-996B-4087BAB6F4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.xml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77839" y="6060249"/>
            <a:ext cx="2233922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Start program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>
            <a:hlinkClick r:id="rId4" action="ppaction://hlinksldjump"/>
          </p:cNvPr>
          <p:cNvSpPr/>
          <p:nvPr/>
        </p:nvSpPr>
        <p:spPr>
          <a:xfrm>
            <a:off x="6560939" y="6060249"/>
            <a:ext cx="2383685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Quit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935125" y="6060249"/>
            <a:ext cx="2212939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Setting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51720" y="413692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Прямоугольник 31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0" y="413692"/>
            <a:ext cx="10188624" cy="6444308"/>
          </a:xfrm>
          <a:prstGeom prst="rect">
            <a:avLst/>
          </a:prstGeom>
          <a:solidFill>
            <a:schemeClr val="bg1">
              <a:alpha val="53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/>
          <p:cNvGrpSpPr/>
          <p:nvPr/>
        </p:nvGrpSpPr>
        <p:grpSpPr>
          <a:xfrm>
            <a:off x="1835696" y="2276872"/>
            <a:ext cx="5112568" cy="2232248"/>
            <a:chOff x="1835696" y="2276872"/>
            <a:chExt cx="5112568" cy="223224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835696" y="2276872"/>
              <a:ext cx="5112568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230246" y="2621283"/>
              <a:ext cx="457567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Ваш ход первый?</a:t>
              </a:r>
              <a:endParaRPr lang="ru-RU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7" name="Скругленный прямоугольник 36">
              <a:hlinkClick r:id="rId5" action="ppaction://hlinksldjump"/>
            </p:cNvPr>
            <p:cNvSpPr/>
            <p:nvPr/>
          </p:nvSpPr>
          <p:spPr>
            <a:xfrm>
              <a:off x="205172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Yes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Скругленный прямоугольник 37">
              <a:hlinkClick r:id="rId5" action="ppaction://hlinksldjump"/>
            </p:cNvPr>
            <p:cNvSpPr/>
            <p:nvPr/>
          </p:nvSpPr>
          <p:spPr>
            <a:xfrm>
              <a:off x="457200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No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Скругленный прямоугольник 286"/>
          <p:cNvSpPr/>
          <p:nvPr/>
        </p:nvSpPr>
        <p:spPr>
          <a:xfrm>
            <a:off x="251087" y="1232636"/>
            <a:ext cx="4497848" cy="2009311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4879046" y="530750"/>
            <a:ext cx="4140054" cy="613883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57765" y="1379430"/>
            <a:ext cx="217185" cy="515948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76938" y="2043518"/>
            <a:ext cx="198012" cy="1044687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5125738" y="1195101"/>
            <a:ext cx="3566887" cy="3625880"/>
            <a:chOff x="5021828" y="2638201"/>
            <a:chExt cx="3566887" cy="3625880"/>
          </a:xfrm>
        </p:grpSpPr>
        <p:pic>
          <p:nvPicPr>
            <p:cNvPr id="2050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2644505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2638201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Группа 54"/>
            <p:cNvGrpSpPr/>
            <p:nvPr/>
          </p:nvGrpSpPr>
          <p:grpSpPr>
            <a:xfrm>
              <a:off x="5593474" y="3174167"/>
              <a:ext cx="421088" cy="261610"/>
              <a:chOff x="5089520" y="3071604"/>
              <a:chExt cx="515855" cy="273973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5159294" y="3107941"/>
                <a:ext cx="239780" cy="200022"/>
              </a:xfrm>
              <a:prstGeom prst="ellipse">
                <a:avLst/>
              </a:prstGeom>
              <a:solidFill>
                <a:srgbClr val="CFAFE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89520" y="3071604"/>
                <a:ext cx="51585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10</a:t>
                </a:r>
                <a:endParaRPr lang="ru-RU" sz="1100" dirty="0"/>
              </a:p>
            </p:txBody>
          </p:sp>
        </p:grpSp>
        <p:grpSp>
          <p:nvGrpSpPr>
            <p:cNvPr id="60" name="Группа 59"/>
            <p:cNvGrpSpPr/>
            <p:nvPr/>
          </p:nvGrpSpPr>
          <p:grpSpPr>
            <a:xfrm>
              <a:off x="6460895" y="3174167"/>
              <a:ext cx="327329" cy="261610"/>
              <a:chOff x="5088320" y="3065208"/>
              <a:chExt cx="400995" cy="273973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6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3563648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3557344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Группа 69"/>
            <p:cNvGrpSpPr/>
            <p:nvPr/>
          </p:nvGrpSpPr>
          <p:grpSpPr>
            <a:xfrm>
              <a:off x="5576765" y="4087203"/>
              <a:ext cx="327329" cy="261610"/>
              <a:chOff x="5088320" y="3065208"/>
              <a:chExt cx="400995" cy="273973"/>
            </a:xfrm>
          </p:grpSpPr>
          <p:sp>
            <p:nvSpPr>
              <p:cNvPr id="71" name="Овал 7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73" name="Группа 72"/>
            <p:cNvGrpSpPr/>
            <p:nvPr/>
          </p:nvGrpSpPr>
          <p:grpSpPr>
            <a:xfrm>
              <a:off x="6445162" y="4093310"/>
              <a:ext cx="327329" cy="261610"/>
              <a:chOff x="5088320" y="3065208"/>
              <a:chExt cx="400995" cy="273973"/>
            </a:xfrm>
          </p:grpSpPr>
          <p:sp>
            <p:nvSpPr>
              <p:cNvPr id="74" name="Овал 7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7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4513624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4507320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Группа 79"/>
            <p:cNvGrpSpPr/>
            <p:nvPr/>
          </p:nvGrpSpPr>
          <p:grpSpPr>
            <a:xfrm>
              <a:off x="5592498" y="5037179"/>
              <a:ext cx="327329" cy="261610"/>
              <a:chOff x="5088320" y="3065208"/>
              <a:chExt cx="400995" cy="273973"/>
            </a:xfrm>
          </p:grpSpPr>
          <p:sp>
            <p:nvSpPr>
              <p:cNvPr id="81" name="Овал 8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83" name="Группа 82"/>
            <p:cNvGrpSpPr/>
            <p:nvPr/>
          </p:nvGrpSpPr>
          <p:grpSpPr>
            <a:xfrm>
              <a:off x="6460895" y="5043286"/>
              <a:ext cx="327329" cy="261610"/>
              <a:chOff x="5088320" y="3065208"/>
              <a:chExt cx="400995" cy="273973"/>
            </a:xfrm>
          </p:grpSpPr>
          <p:sp>
            <p:nvSpPr>
              <p:cNvPr id="84" name="Овал 8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8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5432767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5426463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0" name="Группа 89"/>
            <p:cNvGrpSpPr/>
            <p:nvPr/>
          </p:nvGrpSpPr>
          <p:grpSpPr>
            <a:xfrm>
              <a:off x="5576765" y="5956322"/>
              <a:ext cx="327329" cy="261610"/>
              <a:chOff x="5088320" y="3065208"/>
              <a:chExt cx="400995" cy="273973"/>
            </a:xfrm>
          </p:grpSpPr>
          <p:sp>
            <p:nvSpPr>
              <p:cNvPr id="91" name="Овал 9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93" name="Группа 92"/>
            <p:cNvGrpSpPr/>
            <p:nvPr/>
          </p:nvGrpSpPr>
          <p:grpSpPr>
            <a:xfrm>
              <a:off x="6445162" y="5962429"/>
              <a:ext cx="327329" cy="261610"/>
              <a:chOff x="5088320" y="3065208"/>
              <a:chExt cx="400995" cy="273973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9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" name="Группа 204"/>
            <p:cNvGrpSpPr/>
            <p:nvPr/>
          </p:nvGrpSpPr>
          <p:grpSpPr>
            <a:xfrm>
              <a:off x="7392989" y="3208102"/>
              <a:ext cx="327329" cy="261610"/>
              <a:chOff x="5088320" y="3065208"/>
              <a:chExt cx="400995" cy="273973"/>
            </a:xfrm>
          </p:grpSpPr>
          <p:sp>
            <p:nvSpPr>
              <p:cNvPr id="206" name="Овал 20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8261386" y="3214209"/>
              <a:ext cx="327329" cy="261610"/>
              <a:chOff x="5088320" y="3065208"/>
              <a:chExt cx="400995" cy="273973"/>
            </a:xfrm>
          </p:grpSpPr>
          <p:sp>
            <p:nvSpPr>
              <p:cNvPr id="209" name="Овал 208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2" name="Группа 211"/>
            <p:cNvGrpSpPr/>
            <p:nvPr/>
          </p:nvGrpSpPr>
          <p:grpSpPr>
            <a:xfrm>
              <a:off x="7377256" y="4127245"/>
              <a:ext cx="327329" cy="261610"/>
              <a:chOff x="5088320" y="3065208"/>
              <a:chExt cx="400995" cy="273973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5" name="Группа 214"/>
            <p:cNvGrpSpPr/>
            <p:nvPr/>
          </p:nvGrpSpPr>
          <p:grpSpPr>
            <a:xfrm>
              <a:off x="8245653" y="4133352"/>
              <a:ext cx="327329" cy="261610"/>
              <a:chOff x="5088320" y="3065208"/>
              <a:chExt cx="400995" cy="273973"/>
            </a:xfrm>
          </p:grpSpPr>
          <p:sp>
            <p:nvSpPr>
              <p:cNvPr id="216" name="Овал 21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7392989" y="5077221"/>
              <a:ext cx="327329" cy="261610"/>
              <a:chOff x="5088320" y="3065208"/>
              <a:chExt cx="400995" cy="273973"/>
            </a:xfrm>
          </p:grpSpPr>
          <p:sp>
            <p:nvSpPr>
              <p:cNvPr id="220" name="Овал 21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2" name="Группа 221"/>
            <p:cNvGrpSpPr/>
            <p:nvPr/>
          </p:nvGrpSpPr>
          <p:grpSpPr>
            <a:xfrm>
              <a:off x="8261386" y="5083328"/>
              <a:ext cx="327329" cy="261610"/>
              <a:chOff x="5088320" y="3065208"/>
              <a:chExt cx="400995" cy="273973"/>
            </a:xfrm>
          </p:grpSpPr>
          <p:sp>
            <p:nvSpPr>
              <p:cNvPr id="223" name="Овал 22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6" name="Группа 225"/>
            <p:cNvGrpSpPr/>
            <p:nvPr/>
          </p:nvGrpSpPr>
          <p:grpSpPr>
            <a:xfrm>
              <a:off x="7377256" y="5996363"/>
              <a:ext cx="327329" cy="261610"/>
              <a:chOff x="5088320" y="3065207"/>
              <a:chExt cx="400995" cy="273973"/>
            </a:xfrm>
          </p:grpSpPr>
          <p:sp>
            <p:nvSpPr>
              <p:cNvPr id="227" name="Овал 226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088320" y="3065207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9" name="Группа 228"/>
            <p:cNvGrpSpPr/>
            <p:nvPr/>
          </p:nvGrpSpPr>
          <p:grpSpPr>
            <a:xfrm>
              <a:off x="8245653" y="6002471"/>
              <a:ext cx="327329" cy="261610"/>
              <a:chOff x="5088320" y="3065208"/>
              <a:chExt cx="400995" cy="273973"/>
            </a:xfrm>
          </p:grpSpPr>
          <p:sp>
            <p:nvSpPr>
              <p:cNvPr id="230" name="Овал 22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</p:grpSp>
      <p:grpSp>
        <p:nvGrpSpPr>
          <p:cNvPr id="241" name="Группа 240"/>
          <p:cNvGrpSpPr/>
          <p:nvPr/>
        </p:nvGrpSpPr>
        <p:grpSpPr>
          <a:xfrm>
            <a:off x="0" y="396000"/>
            <a:ext cx="144016" cy="6438737"/>
            <a:chOff x="0" y="-425751"/>
            <a:chExt cx="144016" cy="7260489"/>
          </a:xfrm>
        </p:grpSpPr>
        <p:sp>
          <p:nvSpPr>
            <p:cNvPr id="236" name="Прямоугольник 235"/>
            <p:cNvSpPr/>
            <p:nvPr/>
          </p:nvSpPr>
          <p:spPr>
            <a:xfrm>
              <a:off x="0" y="-425751"/>
              <a:ext cx="144016" cy="7260489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 w="12700"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Нашивка 243"/>
            <p:cNvSpPr/>
            <p:nvPr/>
          </p:nvSpPr>
          <p:spPr>
            <a:xfrm>
              <a:off x="11829" y="2137370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2861617" y="2020708"/>
            <a:ext cx="123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bed</a:t>
            </a:r>
            <a:endParaRPr lang="ru-RU" dirty="0"/>
          </a:p>
        </p:txBody>
      </p:sp>
      <p:grpSp>
        <p:nvGrpSpPr>
          <p:cNvPr id="146" name="Группа 145"/>
          <p:cNvGrpSpPr/>
          <p:nvPr/>
        </p:nvGrpSpPr>
        <p:grpSpPr>
          <a:xfrm>
            <a:off x="251086" y="3356992"/>
            <a:ext cx="4497848" cy="3384376"/>
            <a:chOff x="9468545" y="1903862"/>
            <a:chExt cx="4497848" cy="3384376"/>
          </a:xfrm>
        </p:grpSpPr>
        <p:sp>
          <p:nvSpPr>
            <p:cNvPr id="148" name="Прямоугольник 147"/>
            <p:cNvSpPr/>
            <p:nvPr/>
          </p:nvSpPr>
          <p:spPr>
            <a:xfrm>
              <a:off x="9468545" y="1903862"/>
              <a:ext cx="4497848" cy="3384376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9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0065" y="3287005"/>
              <a:ext cx="551054" cy="55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900" y="3962259"/>
              <a:ext cx="557384" cy="57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4137" y="2587104"/>
              <a:ext cx="551054" cy="55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Прямоугольник 151"/>
            <p:cNvSpPr/>
            <p:nvPr/>
          </p:nvSpPr>
          <p:spPr>
            <a:xfrm>
              <a:off x="10231620" y="2694744"/>
              <a:ext cx="3541496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№24 (противник №Х)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10231620" y="3426773"/>
              <a:ext cx="291889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70C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№23 (Вы) 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70C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81" name="Прямоугольник 180"/>
          <p:cNvSpPr/>
          <p:nvPr/>
        </p:nvSpPr>
        <p:spPr>
          <a:xfrm rot="5400000">
            <a:off x="6857788" y="6097906"/>
            <a:ext cx="261335" cy="882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Нашивка 183"/>
          <p:cNvSpPr/>
          <p:nvPr/>
        </p:nvSpPr>
        <p:spPr>
          <a:xfrm rot="5400000" flipH="1">
            <a:off x="6930959" y="6403228"/>
            <a:ext cx="114992" cy="252091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9" name="Прямая соединительная линия 188"/>
          <p:cNvCxnSpPr/>
          <p:nvPr/>
        </p:nvCxnSpPr>
        <p:spPr>
          <a:xfrm>
            <a:off x="395536" y="3933056"/>
            <a:ext cx="28002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23528" y="3450200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Cards in deck : 23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/72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6" name="Прямоугольник 185"/>
          <p:cNvSpPr/>
          <p:nvPr/>
        </p:nvSpPr>
        <p:spPr>
          <a:xfrm>
            <a:off x="5380466" y="591071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Card: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4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23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/ 73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43" name="Прямая соединительная линия 242"/>
          <p:cNvCxnSpPr/>
          <p:nvPr/>
        </p:nvCxnSpPr>
        <p:spPr>
          <a:xfrm>
            <a:off x="5048319" y="1052736"/>
            <a:ext cx="3862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Скругленный прямоугольник 189"/>
          <p:cNvSpPr/>
          <p:nvPr/>
        </p:nvSpPr>
        <p:spPr>
          <a:xfrm>
            <a:off x="2479495" y="1367406"/>
            <a:ext cx="20572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Списать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1" name="Прямоугольник 190"/>
          <p:cNvSpPr/>
          <p:nvPr/>
        </p:nvSpPr>
        <p:spPr>
          <a:xfrm>
            <a:off x="4428187" y="4117742"/>
            <a:ext cx="217185" cy="225898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Прямоугольник 191"/>
          <p:cNvSpPr/>
          <p:nvPr/>
        </p:nvSpPr>
        <p:spPr>
          <a:xfrm>
            <a:off x="4438384" y="4343114"/>
            <a:ext cx="198012" cy="414269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Прямоугольник 192"/>
          <p:cNvSpPr/>
          <p:nvPr/>
        </p:nvSpPr>
        <p:spPr>
          <a:xfrm>
            <a:off x="4437773" y="4077072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/>
          <p:cNvSpPr/>
          <p:nvPr/>
        </p:nvSpPr>
        <p:spPr>
          <a:xfrm>
            <a:off x="4428187" y="6126931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Нашивка 195"/>
          <p:cNvSpPr/>
          <p:nvPr/>
        </p:nvSpPr>
        <p:spPr>
          <a:xfrm rot="16200000" flipV="1">
            <a:off x="4479283" y="4120161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Нашивка 196"/>
          <p:cNvSpPr/>
          <p:nvPr/>
        </p:nvSpPr>
        <p:spPr>
          <a:xfrm rot="5400000">
            <a:off x="4469697" y="6163014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97"/>
          <p:cNvSpPr/>
          <p:nvPr/>
        </p:nvSpPr>
        <p:spPr>
          <a:xfrm>
            <a:off x="8767351" y="1382343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8757765" y="6309320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Нашивка 199"/>
          <p:cNvSpPr/>
          <p:nvPr/>
        </p:nvSpPr>
        <p:spPr>
          <a:xfrm rot="16200000" flipV="1">
            <a:off x="8808861" y="1425432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39552" y="1355676"/>
            <a:ext cx="1790658" cy="176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Нашивка 200"/>
          <p:cNvSpPr/>
          <p:nvPr/>
        </p:nvSpPr>
        <p:spPr>
          <a:xfrm rot="5400000">
            <a:off x="8799275" y="6345403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5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1790658" cy="17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Прямоугольник 159"/>
          <p:cNvSpPr/>
          <p:nvPr/>
        </p:nvSpPr>
        <p:spPr>
          <a:xfrm>
            <a:off x="4874385" y="5508350"/>
            <a:ext cx="4140054" cy="11772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Скругленный прямоугольник 160"/>
          <p:cNvSpPr/>
          <p:nvPr/>
        </p:nvSpPr>
        <p:spPr>
          <a:xfrm>
            <a:off x="7884368" y="5596542"/>
            <a:ext cx="1045011" cy="466813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Фильтр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300807" y="6308186"/>
            <a:ext cx="61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Flower</a:t>
            </a:r>
            <a:endParaRPr lang="ru-RU" sz="1600" dirty="0"/>
          </a:p>
        </p:txBody>
      </p:sp>
      <p:sp>
        <p:nvSpPr>
          <p:cNvPr id="177" name="Прямоугольник 176"/>
          <p:cNvSpPr/>
          <p:nvPr/>
        </p:nvSpPr>
        <p:spPr>
          <a:xfrm>
            <a:off x="7082436" y="5698032"/>
            <a:ext cx="166181" cy="16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78" name="TextBox 177"/>
          <p:cNvSpPr txBox="1"/>
          <p:nvPr/>
        </p:nvSpPr>
        <p:spPr>
          <a:xfrm>
            <a:off x="6313280" y="597645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Princess</a:t>
            </a:r>
            <a:endParaRPr lang="ru-RU" sz="1600" dirty="0"/>
          </a:p>
        </p:txBody>
      </p:sp>
      <p:sp>
        <p:nvSpPr>
          <p:cNvPr id="164" name="Скругленный прямоугольник 163"/>
          <p:cNvSpPr/>
          <p:nvPr/>
        </p:nvSpPr>
        <p:spPr>
          <a:xfrm>
            <a:off x="7884368" y="6231956"/>
            <a:ext cx="1039990" cy="381682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Очистить</a:t>
            </a:r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165" name="Группа 164"/>
          <p:cNvGrpSpPr/>
          <p:nvPr/>
        </p:nvGrpSpPr>
        <p:grpSpPr>
          <a:xfrm>
            <a:off x="4976272" y="5596542"/>
            <a:ext cx="1047661" cy="1006845"/>
            <a:chOff x="4568256" y="597979"/>
            <a:chExt cx="808389" cy="736241"/>
          </a:xfrm>
        </p:grpSpPr>
        <p:sp>
          <p:nvSpPr>
            <p:cNvPr id="166" name="Прямоугольник 165"/>
            <p:cNvSpPr/>
            <p:nvPr/>
          </p:nvSpPr>
          <p:spPr>
            <a:xfrm>
              <a:off x="4568256" y="597979"/>
              <a:ext cx="808389" cy="7362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67" name="Группа 166"/>
            <p:cNvGrpSpPr/>
            <p:nvPr/>
          </p:nvGrpSpPr>
          <p:grpSpPr>
            <a:xfrm>
              <a:off x="4640303" y="640766"/>
              <a:ext cx="662076" cy="648245"/>
              <a:chOff x="-2511393" y="1800606"/>
              <a:chExt cx="1883158" cy="1809440"/>
            </a:xfrm>
          </p:grpSpPr>
          <p:sp>
            <p:nvSpPr>
              <p:cNvPr id="168" name="Скругленный прямоугольник 167"/>
              <p:cNvSpPr/>
              <p:nvPr/>
            </p:nvSpPr>
            <p:spPr>
              <a:xfrm>
                <a:off x="-2511393" y="2414054"/>
                <a:ext cx="612926" cy="5875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Скругленный прямоугольник 168"/>
              <p:cNvSpPr/>
              <p:nvPr/>
            </p:nvSpPr>
            <p:spPr>
              <a:xfrm>
                <a:off x="-2511393" y="3019903"/>
                <a:ext cx="612926" cy="5875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Скругленный прямоугольник 169"/>
              <p:cNvSpPr/>
              <p:nvPr/>
            </p:nvSpPr>
            <p:spPr>
              <a:xfrm>
                <a:off x="-1873389" y="2405699"/>
                <a:ext cx="612926" cy="5875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Скругленный прямоугольник 170"/>
              <p:cNvSpPr/>
              <p:nvPr/>
            </p:nvSpPr>
            <p:spPr>
              <a:xfrm>
                <a:off x="-1873389" y="3019903"/>
                <a:ext cx="612926" cy="587533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Скругленный прямоугольник 171"/>
              <p:cNvSpPr/>
              <p:nvPr/>
            </p:nvSpPr>
            <p:spPr>
              <a:xfrm>
                <a:off x="-2511393" y="1800606"/>
                <a:ext cx="612926" cy="5875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Скругленный прямоугольник 172"/>
              <p:cNvSpPr/>
              <p:nvPr/>
            </p:nvSpPr>
            <p:spPr>
              <a:xfrm>
                <a:off x="-1873391" y="1800606"/>
                <a:ext cx="612926" cy="587533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Скругленный прямоугольник 173"/>
              <p:cNvSpPr/>
              <p:nvPr/>
            </p:nvSpPr>
            <p:spPr>
              <a:xfrm>
                <a:off x="-1241161" y="2408312"/>
                <a:ext cx="612926" cy="5875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Скругленный прямоугольник 174"/>
              <p:cNvSpPr/>
              <p:nvPr/>
            </p:nvSpPr>
            <p:spPr>
              <a:xfrm>
                <a:off x="-1241161" y="3022513"/>
                <a:ext cx="612926" cy="5875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Скругленный прямоугольник 175"/>
              <p:cNvSpPr/>
              <p:nvPr/>
            </p:nvSpPr>
            <p:spPr>
              <a:xfrm>
                <a:off x="-1241161" y="1803219"/>
                <a:ext cx="612926" cy="5875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82" name="Прямоугольник 181"/>
          <p:cNvSpPr/>
          <p:nvPr/>
        </p:nvSpPr>
        <p:spPr>
          <a:xfrm rot="5400000">
            <a:off x="6782486" y="4960147"/>
            <a:ext cx="214379" cy="882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Нашивка 182"/>
          <p:cNvSpPr/>
          <p:nvPr/>
        </p:nvSpPr>
        <p:spPr>
          <a:xfrm rot="5400000">
            <a:off x="6826231" y="5261643"/>
            <a:ext cx="114992" cy="252091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7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7" y="6080788"/>
            <a:ext cx="590177" cy="6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Прямоугольник 187"/>
          <p:cNvSpPr/>
          <p:nvPr/>
        </p:nvSpPr>
        <p:spPr>
          <a:xfrm>
            <a:off x="1014161" y="6210444"/>
            <a:ext cx="34608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Ход №1 (стартовый ход)</a:t>
            </a:r>
            <a:endParaRPr lang="ru-RU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95" name="Прямоугольник 194"/>
          <p:cNvSpPr/>
          <p:nvPr/>
        </p:nvSpPr>
        <p:spPr>
          <a:xfrm>
            <a:off x="1035890" y="5532733"/>
            <a:ext cx="35414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Ход №22 (противник №Х)</a:t>
            </a:r>
            <a:endParaRPr lang="ru-RU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843500" y="2451532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Dragon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251086" y="530750"/>
            <a:ext cx="4497849" cy="578520"/>
            <a:chOff x="387092" y="412177"/>
            <a:chExt cx="4497849" cy="578520"/>
          </a:xfrm>
        </p:grpSpPr>
        <p:sp>
          <p:nvSpPr>
            <p:cNvPr id="232" name="Прямоугольник 231"/>
            <p:cNvSpPr/>
            <p:nvPr/>
          </p:nvSpPr>
          <p:spPr>
            <a:xfrm>
              <a:off x="387092" y="412177"/>
              <a:ext cx="4497849" cy="578520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" name="Picture 2" descr="D:\Work\Python\Project\Прототип\Карточки\Иконки\Вулкан(альфа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45495" y="476672"/>
              <a:ext cx="487531" cy="4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Work\Python\Project\Прототип\Карточки\Иконки\Дракон(альфа)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408" y="496434"/>
              <a:ext cx="386862" cy="386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:\Work\Python\Project\Прототип\Карточки\Иконки\Клумба(альфа)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6" t="20337" r="22730" b="16031"/>
            <a:stretch/>
          </p:blipFill>
          <p:spPr bwMode="auto">
            <a:xfrm>
              <a:off x="1179420" y="501150"/>
              <a:ext cx="327851" cy="3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Work\Python\Project\Прототип\Карточки\Иконки\Монастырь(альфа)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31" y="485957"/>
              <a:ext cx="301881" cy="41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Work\Python\Project\Прототип\Карточки\Иконки\Портал(альфа)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922" y="499364"/>
              <a:ext cx="447256" cy="404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Work\Python\Project\Прототип\Карточки\Иконки\Принцесса(альфа)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382" y="500685"/>
              <a:ext cx="327582" cy="36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55013" y="4964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471801" y="4993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48644" y="4958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277543" y="506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424129" y="5011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997623" y="482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248" name="Группа 247" hidden="1"/>
          <p:cNvGrpSpPr/>
          <p:nvPr/>
        </p:nvGrpSpPr>
        <p:grpSpPr>
          <a:xfrm>
            <a:off x="-122376" y="365918"/>
            <a:ext cx="1749176" cy="6492082"/>
            <a:chOff x="-2302014" y="418718"/>
            <a:chExt cx="1689438" cy="6492082"/>
          </a:xfrm>
        </p:grpSpPr>
        <p:sp>
          <p:nvSpPr>
            <p:cNvPr id="246" name="Прямоугольник 245"/>
            <p:cNvSpPr/>
            <p:nvPr/>
          </p:nvSpPr>
          <p:spPr>
            <a:xfrm>
              <a:off x="-2302014" y="418718"/>
              <a:ext cx="1689438" cy="6492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Скругленный прямоугольник 238"/>
            <p:cNvSpPr/>
            <p:nvPr/>
          </p:nvSpPr>
          <p:spPr>
            <a:xfrm>
              <a:off x="-2114991" y="2604329"/>
              <a:ext cx="1315392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Сбросить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-2103827" y="1856888"/>
              <a:ext cx="1282510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История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2">
              <a:hlinkClick r:id="rId16" action="ppaction://hlinksldjump"/>
            </p:cNvPr>
            <p:cNvSpPr/>
            <p:nvPr/>
          </p:nvSpPr>
          <p:spPr>
            <a:xfrm>
              <a:off x="-2114991" y="6179731"/>
              <a:ext cx="1270741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Выход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-2087210" y="583550"/>
              <a:ext cx="121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Меню</a:t>
              </a:r>
              <a:endPara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45" name="Прямая соединительная линия 244"/>
            <p:cNvCxnSpPr/>
            <p:nvPr/>
          </p:nvCxnSpPr>
          <p:spPr>
            <a:xfrm>
              <a:off x="-2149224" y="1130494"/>
              <a:ext cx="1383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Шиворот окна"/>
          <p:cNvGrpSpPr/>
          <p:nvPr/>
        </p:nvGrpSpPr>
        <p:grpSpPr>
          <a:xfrm>
            <a:off x="0" y="-2456"/>
            <a:ext cx="9144000" cy="404664"/>
            <a:chOff x="0" y="-2456"/>
            <a:chExt cx="9144000" cy="40466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2456"/>
              <a:ext cx="9144000" cy="4046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smtClean="0"/>
                <a:t>        Helper for Carcassonne</a:t>
              </a:r>
              <a:endParaRPr lang="ru-RU" dirty="0"/>
            </a:p>
          </p:txBody>
        </p:sp>
        <p:pic>
          <p:nvPicPr>
            <p:cNvPr id="1026" name="Picture 2" descr="D:\Work\Python\Project\icon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13" y="25718"/>
              <a:ext cx="342073" cy="35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7596336" y="-2456"/>
              <a:ext cx="1547664" cy="365833"/>
              <a:chOff x="7596336" y="-2456"/>
              <a:chExt cx="1547664" cy="365833"/>
            </a:xfrm>
          </p:grpSpPr>
          <p:sp>
            <p:nvSpPr>
              <p:cNvPr id="250" name="Прямоугольник 249">
                <a:hlinkClick r:id="rId18" action="ppaction://hlinksldjump"/>
              </p:cNvPr>
              <p:cNvSpPr/>
              <p:nvPr/>
            </p:nvSpPr>
            <p:spPr>
              <a:xfrm>
                <a:off x="8757765" y="-2456"/>
                <a:ext cx="386235" cy="365833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4" name="Группа 13"/>
              <p:cNvGrpSpPr/>
              <p:nvPr/>
            </p:nvGrpSpPr>
            <p:grpSpPr>
              <a:xfrm>
                <a:off x="8803076" y="91876"/>
                <a:ext cx="216024" cy="216000"/>
                <a:chOff x="8136396" y="32396"/>
                <a:chExt cx="288032" cy="353228"/>
              </a:xfrm>
            </p:grpSpPr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 flipH="1"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Прямоугольник 15"/>
              <p:cNvSpPr/>
              <p:nvPr/>
            </p:nvSpPr>
            <p:spPr>
              <a:xfrm>
                <a:off x="8270452" y="104433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7596336" y="204500"/>
                <a:ext cx="2520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8" name="Прямоугольник 267"/>
          <p:cNvSpPr/>
          <p:nvPr/>
        </p:nvSpPr>
        <p:spPr>
          <a:xfrm>
            <a:off x="6127897" y="6360172"/>
            <a:ext cx="166181" cy="16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69" name="Прямоугольник 268"/>
          <p:cNvSpPr/>
          <p:nvPr/>
        </p:nvSpPr>
        <p:spPr>
          <a:xfrm>
            <a:off x="6137847" y="5701768"/>
            <a:ext cx="166181" cy="16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70" name="Прямоугольник 269"/>
          <p:cNvSpPr/>
          <p:nvPr/>
        </p:nvSpPr>
        <p:spPr>
          <a:xfrm>
            <a:off x="7082436" y="6037240"/>
            <a:ext cx="166181" cy="16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71" name="Прямоугольник 270"/>
          <p:cNvSpPr/>
          <p:nvPr/>
        </p:nvSpPr>
        <p:spPr>
          <a:xfrm>
            <a:off x="6132646" y="6030940"/>
            <a:ext cx="166181" cy="16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72" name="TextBox 271"/>
          <p:cNvSpPr txBox="1"/>
          <p:nvPr/>
        </p:nvSpPr>
        <p:spPr>
          <a:xfrm>
            <a:off x="7248617" y="5977453"/>
            <a:ext cx="635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Dragon</a:t>
            </a:r>
            <a:endParaRPr lang="ru-RU" sz="1600" dirty="0"/>
          </a:p>
        </p:txBody>
      </p:sp>
      <p:sp>
        <p:nvSpPr>
          <p:cNvPr id="273" name="TextBox 272"/>
          <p:cNvSpPr txBox="1"/>
          <p:nvPr/>
        </p:nvSpPr>
        <p:spPr>
          <a:xfrm>
            <a:off x="7260916" y="5646287"/>
            <a:ext cx="601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Vulcan</a:t>
            </a:r>
            <a:endParaRPr lang="ru-RU" sz="1600" dirty="0"/>
          </a:p>
        </p:txBody>
      </p:sp>
      <p:sp>
        <p:nvSpPr>
          <p:cNvPr id="274" name="TextBox 273"/>
          <p:cNvSpPr txBox="1"/>
          <p:nvPr/>
        </p:nvSpPr>
        <p:spPr>
          <a:xfrm>
            <a:off x="6319349" y="5653399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Portal</a:t>
            </a:r>
            <a:endParaRPr lang="ru-RU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251361" y="632035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Sobor</a:t>
            </a:r>
            <a:endParaRPr lang="ru-RU" sz="1600" dirty="0"/>
          </a:p>
        </p:txBody>
      </p:sp>
      <p:sp>
        <p:nvSpPr>
          <p:cNvPr id="276" name="Прямоугольник 275"/>
          <p:cNvSpPr/>
          <p:nvPr/>
        </p:nvSpPr>
        <p:spPr>
          <a:xfrm>
            <a:off x="7078451" y="6372339"/>
            <a:ext cx="166181" cy="16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64" name="Прямоугольник 263" hidden="1"/>
          <p:cNvSpPr/>
          <p:nvPr/>
        </p:nvSpPr>
        <p:spPr>
          <a:xfrm>
            <a:off x="-468560" y="-171400"/>
            <a:ext cx="9937104" cy="7272808"/>
          </a:xfrm>
          <a:prstGeom prst="rect">
            <a:avLst/>
          </a:prstGeom>
          <a:solidFill>
            <a:schemeClr val="bg1">
              <a:alpha val="23000"/>
            </a:schemeClr>
          </a:solidFill>
          <a:ln w="50800"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3" name="Группа 282"/>
          <p:cNvGrpSpPr/>
          <p:nvPr/>
        </p:nvGrpSpPr>
        <p:grpSpPr>
          <a:xfrm>
            <a:off x="4168612" y="1916747"/>
            <a:ext cx="1771540" cy="1008197"/>
            <a:chOff x="4022075" y="1963063"/>
            <a:chExt cx="1771540" cy="1008197"/>
          </a:xfrm>
        </p:grpSpPr>
        <p:grpSp>
          <p:nvGrpSpPr>
            <p:cNvPr id="252" name="Группа 251"/>
            <p:cNvGrpSpPr/>
            <p:nvPr/>
          </p:nvGrpSpPr>
          <p:grpSpPr>
            <a:xfrm>
              <a:off x="4022075" y="1963063"/>
              <a:ext cx="1771540" cy="1008197"/>
              <a:chOff x="9901314" y="3077026"/>
              <a:chExt cx="2012741" cy="1175671"/>
            </a:xfrm>
          </p:grpSpPr>
          <p:sp>
            <p:nvSpPr>
              <p:cNvPr id="240" name="Прямоугольник 239"/>
              <p:cNvSpPr/>
              <p:nvPr/>
            </p:nvSpPr>
            <p:spPr>
              <a:xfrm>
                <a:off x="9931644" y="3118910"/>
                <a:ext cx="1912649" cy="11040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07890" y="3077026"/>
                <a:ext cx="2001271" cy="35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Flowers                       3</a:t>
                </a:r>
                <a:endParaRPr lang="ru-RU" sz="1400" dirty="0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9911036" y="3353579"/>
                <a:ext cx="2003019" cy="35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Flowers + dragon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1</a:t>
                </a:r>
                <a:endParaRPr lang="ru-RU" sz="1400" dirty="0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9901314" y="3613692"/>
                <a:ext cx="2007318" cy="35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Dragon                        3</a:t>
                </a:r>
                <a:endParaRPr lang="ru-RU" sz="1400" dirty="0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9901314" y="3893794"/>
                <a:ext cx="1994641" cy="35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Princess                      3</a:t>
                </a:r>
                <a:endParaRPr lang="ru-RU" sz="1400" dirty="0"/>
              </a:p>
            </p:txBody>
          </p:sp>
        </p:grpSp>
        <p:cxnSp>
          <p:nvCxnSpPr>
            <p:cNvPr id="279" name="Прямая соединительная линия 278"/>
            <p:cNvCxnSpPr/>
            <p:nvPr/>
          </p:nvCxnSpPr>
          <p:spPr>
            <a:xfrm flipV="1">
              <a:off x="4047767" y="2474954"/>
              <a:ext cx="1683442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единительная линия 279"/>
            <p:cNvCxnSpPr/>
            <p:nvPr/>
          </p:nvCxnSpPr>
          <p:spPr>
            <a:xfrm flipV="1">
              <a:off x="4047767" y="2694175"/>
              <a:ext cx="1683442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Прямая соединительная линия 281"/>
            <p:cNvCxnSpPr/>
            <p:nvPr/>
          </p:nvCxnSpPr>
          <p:spPr>
            <a:xfrm flipV="1">
              <a:off x="4048758" y="2237290"/>
              <a:ext cx="1683442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1" name="Picture 3" descr="D:\Work\Python\Project\Прототип\Карточки\Иконки\Дракон(альфа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07" y="2486180"/>
            <a:ext cx="332501" cy="33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D:\Work\Python\Project\Прототип\Карточки\Иконки\Клумба(альфа)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6" t="20337" r="22730" b="16031"/>
          <a:stretch/>
        </p:blipFill>
        <p:spPr bwMode="auto">
          <a:xfrm>
            <a:off x="2571544" y="2043518"/>
            <a:ext cx="281782" cy="3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0"/>
                  </p:tgtEl>
                </p:cond>
              </p:nextCondLst>
            </p:seq>
          </p:childTnLst>
        </p:cTn>
      </p:par>
    </p:tnLst>
    <p:bldLst>
      <p:bldP spid="190" grpId="0" animBg="1"/>
      <p:bldP spid="264" grpId="0" animBg="1"/>
      <p:bldP spid="2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26369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 первый слайд</a:t>
            </a:r>
            <a:endParaRPr lang="ru-RU" dirty="0"/>
          </a:p>
        </p:txBody>
      </p:sp>
      <p:sp>
        <p:nvSpPr>
          <p:cNvPr id="10" name="Прямоугольник 9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118</Words>
  <Application>Microsoft Office PowerPoint</Application>
  <PresentationFormat>Экран (4:3)</PresentationFormat>
  <Paragraphs>59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Ivanovich</dc:creator>
  <cp:lastModifiedBy>Dmitriy Ivanovich</cp:lastModifiedBy>
  <cp:revision>67</cp:revision>
  <dcterms:created xsi:type="dcterms:W3CDTF">2022-03-05T16:27:23Z</dcterms:created>
  <dcterms:modified xsi:type="dcterms:W3CDTF">2022-03-11T20:19:43Z</dcterms:modified>
</cp:coreProperties>
</file>