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70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2936898" y="1590584"/>
            <a:ext cx="1812036" cy="2608555"/>
          </a:xfrm>
          <a:prstGeom prst="roundRect">
            <a:avLst/>
          </a:prstGeom>
          <a:solidFill>
            <a:schemeClr val="bg1">
              <a:alpha val="7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23050" y="1782119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264606" y="4332841"/>
            <a:ext cx="8754494" cy="2306662"/>
          </a:xfrm>
          <a:prstGeom prst="rect">
            <a:avLst/>
          </a:prstGeom>
          <a:solidFill>
            <a:schemeClr val="bg1">
              <a:alpha val="79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1269" y="6347170"/>
            <a:ext cx="8499819" cy="250182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6712" y="6362742"/>
            <a:ext cx="7361624" cy="234610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234913" y="-531440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54" y="4515424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92" y="4509120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28" y="4515424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Группа 54"/>
          <p:cNvGrpSpPr/>
          <p:nvPr/>
        </p:nvGrpSpPr>
        <p:grpSpPr>
          <a:xfrm>
            <a:off x="4518829" y="5038979"/>
            <a:ext cx="327329" cy="261610"/>
            <a:chOff x="5088320" y="3065208"/>
            <a:chExt cx="400995" cy="273973"/>
          </a:xfrm>
        </p:grpSpPr>
        <p:sp>
          <p:nvSpPr>
            <p:cNvPr id="7" name="Овал 6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5387226" y="5045086"/>
            <a:ext cx="327329" cy="261610"/>
            <a:chOff x="5088320" y="3065208"/>
            <a:chExt cx="400995" cy="273973"/>
          </a:xfrm>
        </p:grpSpPr>
        <p:sp>
          <p:nvSpPr>
            <p:cNvPr id="61" name="Овал 6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6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41" y="4515424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21" y="5434567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59" y="5428263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95" y="5434567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Группа 69"/>
          <p:cNvGrpSpPr/>
          <p:nvPr/>
        </p:nvGrpSpPr>
        <p:grpSpPr>
          <a:xfrm>
            <a:off x="4503096" y="5958122"/>
            <a:ext cx="327329" cy="261610"/>
            <a:chOff x="5088320" y="3065208"/>
            <a:chExt cx="400995" cy="273973"/>
          </a:xfrm>
        </p:grpSpPr>
        <p:sp>
          <p:nvSpPr>
            <p:cNvPr id="71" name="Овал 7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5371493" y="5964229"/>
            <a:ext cx="327329" cy="261610"/>
            <a:chOff x="5088320" y="3065208"/>
            <a:chExt cx="400995" cy="273973"/>
          </a:xfrm>
        </p:grpSpPr>
        <p:sp>
          <p:nvSpPr>
            <p:cNvPr id="74" name="Овал 73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7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08" y="5434567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31" y="4524704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69" y="4518400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05" y="4524704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Группа 79"/>
          <p:cNvGrpSpPr/>
          <p:nvPr/>
        </p:nvGrpSpPr>
        <p:grpSpPr>
          <a:xfrm>
            <a:off x="966206" y="5048259"/>
            <a:ext cx="327329" cy="261610"/>
            <a:chOff x="5088320" y="3065208"/>
            <a:chExt cx="400995" cy="273973"/>
          </a:xfrm>
        </p:grpSpPr>
        <p:sp>
          <p:nvSpPr>
            <p:cNvPr id="81" name="Овал 8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834603" y="5054366"/>
            <a:ext cx="327329" cy="261610"/>
            <a:chOff x="5088320" y="3065208"/>
            <a:chExt cx="400995" cy="273973"/>
          </a:xfrm>
        </p:grpSpPr>
        <p:sp>
          <p:nvSpPr>
            <p:cNvPr id="84" name="Овал 83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8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18" y="4524704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:\Work\Python\Project\Прототип\Плитки Каркассон — копи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98" y="5443847"/>
            <a:ext cx="748248" cy="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37543"/>
            <a:ext cx="761184" cy="74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72" y="5443847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Прямоугольник 149"/>
          <p:cNvSpPr/>
          <p:nvPr/>
        </p:nvSpPr>
        <p:spPr>
          <a:xfrm>
            <a:off x="4879046" y="1412776"/>
            <a:ext cx="4140054" cy="497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0" name="Группа 89"/>
          <p:cNvGrpSpPr/>
          <p:nvPr/>
        </p:nvGrpSpPr>
        <p:grpSpPr>
          <a:xfrm>
            <a:off x="950473" y="5967402"/>
            <a:ext cx="327329" cy="261610"/>
            <a:chOff x="5088320" y="3065208"/>
            <a:chExt cx="400995" cy="273973"/>
          </a:xfrm>
        </p:grpSpPr>
        <p:sp>
          <p:nvSpPr>
            <p:cNvPr id="91" name="Овал 90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1818870" y="5973509"/>
            <a:ext cx="327329" cy="261610"/>
            <a:chOff x="5088320" y="3065208"/>
            <a:chExt cx="400995" cy="273973"/>
          </a:xfrm>
        </p:grpSpPr>
        <p:sp>
          <p:nvSpPr>
            <p:cNvPr id="94" name="Овал 93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pic>
        <p:nvPicPr>
          <p:cNvPr id="96" name="Picture 4" descr="D:\Work\Python\Project\Прототип\Плитки Каркассон — копия (3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85" y="5443847"/>
            <a:ext cx="769928" cy="75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Группа 204"/>
          <p:cNvGrpSpPr/>
          <p:nvPr/>
        </p:nvGrpSpPr>
        <p:grpSpPr>
          <a:xfrm>
            <a:off x="6319320" y="5079021"/>
            <a:ext cx="327329" cy="261610"/>
            <a:chOff x="5088320" y="3065208"/>
            <a:chExt cx="400995" cy="273973"/>
          </a:xfrm>
        </p:grpSpPr>
        <p:sp>
          <p:nvSpPr>
            <p:cNvPr id="206" name="Овал 205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08" name="Группа 207"/>
          <p:cNvGrpSpPr/>
          <p:nvPr/>
        </p:nvGrpSpPr>
        <p:grpSpPr>
          <a:xfrm>
            <a:off x="7187717" y="5085128"/>
            <a:ext cx="327329" cy="261610"/>
            <a:chOff x="5088320" y="3065208"/>
            <a:chExt cx="400995" cy="273973"/>
          </a:xfrm>
        </p:grpSpPr>
        <p:sp>
          <p:nvSpPr>
            <p:cNvPr id="209" name="Овал 208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12" name="Группа 211"/>
          <p:cNvGrpSpPr/>
          <p:nvPr/>
        </p:nvGrpSpPr>
        <p:grpSpPr>
          <a:xfrm>
            <a:off x="6303587" y="5998164"/>
            <a:ext cx="327329" cy="261610"/>
            <a:chOff x="5088320" y="3065208"/>
            <a:chExt cx="400995" cy="273973"/>
          </a:xfrm>
        </p:grpSpPr>
        <p:sp>
          <p:nvSpPr>
            <p:cNvPr id="213" name="Овал 212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15" name="Группа 214"/>
          <p:cNvGrpSpPr/>
          <p:nvPr/>
        </p:nvGrpSpPr>
        <p:grpSpPr>
          <a:xfrm>
            <a:off x="7171984" y="6004271"/>
            <a:ext cx="327329" cy="261610"/>
            <a:chOff x="5088320" y="3065208"/>
            <a:chExt cx="400995" cy="273973"/>
          </a:xfrm>
        </p:grpSpPr>
        <p:sp>
          <p:nvSpPr>
            <p:cNvPr id="216" name="Овал 215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19" name="Группа 218"/>
          <p:cNvGrpSpPr/>
          <p:nvPr/>
        </p:nvGrpSpPr>
        <p:grpSpPr>
          <a:xfrm>
            <a:off x="2766697" y="5088301"/>
            <a:ext cx="327329" cy="261610"/>
            <a:chOff x="5088320" y="3065208"/>
            <a:chExt cx="400995" cy="273973"/>
          </a:xfrm>
        </p:grpSpPr>
        <p:sp>
          <p:nvSpPr>
            <p:cNvPr id="220" name="Овал 219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22" name="Группа 221"/>
          <p:cNvGrpSpPr/>
          <p:nvPr/>
        </p:nvGrpSpPr>
        <p:grpSpPr>
          <a:xfrm>
            <a:off x="3635094" y="5094408"/>
            <a:ext cx="327329" cy="261610"/>
            <a:chOff x="5088320" y="3065208"/>
            <a:chExt cx="400995" cy="273973"/>
          </a:xfrm>
        </p:grpSpPr>
        <p:sp>
          <p:nvSpPr>
            <p:cNvPr id="223" name="Овал 222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26" name="Группа 225"/>
          <p:cNvGrpSpPr/>
          <p:nvPr/>
        </p:nvGrpSpPr>
        <p:grpSpPr>
          <a:xfrm>
            <a:off x="2750964" y="6007444"/>
            <a:ext cx="327329" cy="261610"/>
            <a:chOff x="5088320" y="3065208"/>
            <a:chExt cx="400995" cy="273973"/>
          </a:xfrm>
        </p:grpSpPr>
        <p:sp>
          <p:nvSpPr>
            <p:cNvPr id="227" name="Овал 226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29" name="Группа 228"/>
          <p:cNvGrpSpPr/>
          <p:nvPr/>
        </p:nvGrpSpPr>
        <p:grpSpPr>
          <a:xfrm>
            <a:off x="3619361" y="6013551"/>
            <a:ext cx="327329" cy="261610"/>
            <a:chOff x="5088320" y="3065208"/>
            <a:chExt cx="400995" cy="273973"/>
          </a:xfrm>
        </p:grpSpPr>
        <p:sp>
          <p:nvSpPr>
            <p:cNvPr id="230" name="Овал 229"/>
            <p:cNvSpPr/>
            <p:nvPr/>
          </p:nvSpPr>
          <p:spPr>
            <a:xfrm>
              <a:off x="5178564" y="3107941"/>
              <a:ext cx="220509" cy="188507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88320" y="3065208"/>
              <a:ext cx="400995" cy="27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x7</a:t>
              </a:r>
              <a:endParaRPr lang="ru-RU" sz="1100" dirty="0"/>
            </a:p>
          </p:txBody>
        </p:sp>
      </p:grpSp>
      <p:grpSp>
        <p:nvGrpSpPr>
          <p:cNvPr id="235" name="Группа 234"/>
          <p:cNvGrpSpPr/>
          <p:nvPr/>
        </p:nvGrpSpPr>
        <p:grpSpPr>
          <a:xfrm>
            <a:off x="268012" y="1678859"/>
            <a:ext cx="2592288" cy="2520280"/>
            <a:chOff x="135013" y="1668755"/>
            <a:chExt cx="2592288" cy="252028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35013" y="1668755"/>
              <a:ext cx="2592288" cy="2520280"/>
            </a:xfrm>
            <a:prstGeom prst="roundRect">
              <a:avLst/>
            </a:prstGeom>
            <a:solidFill>
              <a:schemeClr val="tx1">
                <a:alpha val="26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345988" y="1900389"/>
              <a:ext cx="2170338" cy="2057011"/>
              <a:chOff x="345988" y="1502656"/>
              <a:chExt cx="2170338" cy="2057011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1138076" y="1522953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1138076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1138076" y="2972135"/>
                <a:ext cx="612925" cy="5875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345988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345988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1903401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1903401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Скругленный прямоугольник 231"/>
              <p:cNvSpPr/>
              <p:nvPr/>
            </p:nvSpPr>
            <p:spPr>
              <a:xfrm>
                <a:off x="345988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Скругленный прямоугольник 232"/>
              <p:cNvSpPr/>
              <p:nvPr/>
            </p:nvSpPr>
            <p:spPr>
              <a:xfrm>
                <a:off x="1903401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38" name="Скругленный прямоугольник 237"/>
          <p:cNvSpPr/>
          <p:nvPr/>
        </p:nvSpPr>
        <p:spPr>
          <a:xfrm>
            <a:off x="3006116" y="3138172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Очистить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8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4512" y="2760873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1" name="Прямоугольник 250"/>
          <p:cNvSpPr/>
          <p:nvPr/>
        </p:nvSpPr>
        <p:spPr>
          <a:xfrm>
            <a:off x="9468544" y="2870945"/>
            <a:ext cx="4480921" cy="2315429"/>
          </a:xfrm>
          <a:prstGeom prst="rect">
            <a:avLst/>
          </a:prstGeom>
          <a:solidFill>
            <a:schemeClr val="bg1">
              <a:alpha val="7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5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448" y="3703162"/>
            <a:ext cx="611765" cy="6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Группа 18"/>
          <p:cNvGrpSpPr/>
          <p:nvPr/>
        </p:nvGrpSpPr>
        <p:grpSpPr>
          <a:xfrm>
            <a:off x="9633448" y="4417652"/>
            <a:ext cx="699010" cy="654462"/>
            <a:chOff x="1577537" y="4941781"/>
            <a:chExt cx="869738" cy="795624"/>
          </a:xfrm>
        </p:grpSpPr>
        <p:pic>
          <p:nvPicPr>
            <p:cNvPr id="2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537" y="4941781"/>
              <a:ext cx="769928" cy="77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5" name="Группа 264"/>
            <p:cNvGrpSpPr/>
            <p:nvPr/>
          </p:nvGrpSpPr>
          <p:grpSpPr>
            <a:xfrm>
              <a:off x="2119946" y="5475795"/>
              <a:ext cx="327329" cy="261610"/>
              <a:chOff x="-900608" y="5407788"/>
              <a:chExt cx="327329" cy="232371"/>
            </a:xfrm>
          </p:grpSpPr>
          <p:sp>
            <p:nvSpPr>
              <p:cNvPr id="278" name="Овал 277"/>
              <p:cNvSpPr/>
              <p:nvPr/>
            </p:nvSpPr>
            <p:spPr>
              <a:xfrm>
                <a:off x="-826943" y="5448593"/>
                <a:ext cx="180000" cy="180001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-900608" y="5407788"/>
                <a:ext cx="327329" cy="23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100" dirty="0"/>
              </a:p>
            </p:txBody>
          </p:sp>
        </p:grpSp>
      </p:grpSp>
      <p:sp>
        <p:nvSpPr>
          <p:cNvPr id="286" name="Прямоугольник 285"/>
          <p:cNvSpPr/>
          <p:nvPr/>
        </p:nvSpPr>
        <p:spPr>
          <a:xfrm>
            <a:off x="528738" y="365918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85" name="Группа 284"/>
          <p:cNvGrpSpPr/>
          <p:nvPr/>
        </p:nvGrpSpPr>
        <p:grpSpPr>
          <a:xfrm>
            <a:off x="3054304" y="2366863"/>
            <a:ext cx="1545451" cy="369332"/>
            <a:chOff x="3131840" y="4238580"/>
            <a:chExt cx="1545451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Flower </a:t>
              </a:r>
              <a:r>
                <a:rPr lang="en-US" dirty="0" smtClean="0"/>
                <a:t>bed</a:t>
              </a:r>
              <a:endParaRPr lang="ru-RU" dirty="0"/>
            </a:p>
          </p:txBody>
        </p:sp>
      </p:grpSp>
      <p:grpSp>
        <p:nvGrpSpPr>
          <p:cNvPr id="248" name="Группа 247" hidden="1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9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Прямоугольник 263" hidden="1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11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Группа 30"/>
          <p:cNvGrpSpPr/>
          <p:nvPr/>
        </p:nvGrpSpPr>
        <p:grpSpPr>
          <a:xfrm>
            <a:off x="4852427" y="3453854"/>
            <a:ext cx="4140054" cy="882025"/>
            <a:chOff x="4840599" y="2783104"/>
            <a:chExt cx="4140054" cy="882025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840599" y="2783104"/>
              <a:ext cx="4140054" cy="8820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7" name="Скругленный прямоугольник 236"/>
            <p:cNvSpPr/>
            <p:nvPr/>
          </p:nvSpPr>
          <p:spPr>
            <a:xfrm>
              <a:off x="7485881" y="2853388"/>
              <a:ext cx="1395615" cy="371611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Фильтр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6261745" y="3283875"/>
              <a:ext cx="1136744" cy="276999"/>
              <a:chOff x="3131840" y="4238580"/>
              <a:chExt cx="1392680" cy="342638"/>
            </a:xfrm>
          </p:grpSpPr>
          <p:sp>
            <p:nvSpPr>
              <p:cNvPr id="292" name="Прямоугольник 291"/>
              <p:cNvSpPr/>
              <p:nvPr/>
            </p:nvSpPr>
            <p:spPr>
              <a:xfrm>
                <a:off x="3131840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442402" y="4238580"/>
                <a:ext cx="1082118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Flower bed</a:t>
                </a:r>
                <a:endParaRPr lang="ru-RU" sz="1600" dirty="0"/>
              </a:p>
            </p:txBody>
          </p:sp>
        </p:grpSp>
        <p:grpSp>
          <p:nvGrpSpPr>
            <p:cNvPr id="128" name="Группа 127"/>
            <p:cNvGrpSpPr/>
            <p:nvPr/>
          </p:nvGrpSpPr>
          <p:grpSpPr>
            <a:xfrm>
              <a:off x="6260121" y="2956082"/>
              <a:ext cx="865720" cy="276999"/>
              <a:chOff x="3131840" y="4238580"/>
              <a:chExt cx="1062466" cy="326879"/>
            </a:xfrm>
          </p:grpSpPr>
          <p:sp>
            <p:nvSpPr>
              <p:cNvPr id="129" name="Прямоугольник 128"/>
              <p:cNvSpPr/>
              <p:nvPr/>
            </p:nvSpPr>
            <p:spPr>
              <a:xfrm>
                <a:off x="3131840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42401" y="4238580"/>
                <a:ext cx="751905" cy="32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Chapel</a:t>
                </a:r>
                <a:endParaRPr lang="ru-RU" sz="1600" dirty="0"/>
              </a:p>
            </p:txBody>
          </p:sp>
        </p:grpSp>
        <p:sp>
          <p:nvSpPr>
            <p:cNvPr id="132" name="Скругленный прямоугольник 131"/>
            <p:cNvSpPr/>
            <p:nvPr/>
          </p:nvSpPr>
          <p:spPr>
            <a:xfrm>
              <a:off x="7485881" y="3299956"/>
              <a:ext cx="1404691" cy="29316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Очистить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4893593" y="2856880"/>
              <a:ext cx="808389" cy="736241"/>
              <a:chOff x="4932040" y="616309"/>
              <a:chExt cx="808389" cy="736241"/>
            </a:xfrm>
          </p:grpSpPr>
          <p:sp>
            <p:nvSpPr>
              <p:cNvPr id="143" name="Прямоугольник 142"/>
              <p:cNvSpPr/>
              <p:nvPr/>
            </p:nvSpPr>
            <p:spPr>
              <a:xfrm>
                <a:off x="4932040" y="616309"/>
                <a:ext cx="808389" cy="7362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5004087" y="659096"/>
                <a:ext cx="662076" cy="648245"/>
                <a:chOff x="-1476673" y="1851771"/>
                <a:chExt cx="1883159" cy="1809439"/>
              </a:xfrm>
            </p:grpSpPr>
            <p:sp>
              <p:nvSpPr>
                <p:cNvPr id="133" name="Скругленный прямоугольник 132"/>
                <p:cNvSpPr/>
                <p:nvPr/>
              </p:nvSpPr>
              <p:spPr>
                <a:xfrm>
                  <a:off x="-1476672" y="2465218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Скругленный прямоугольник 133"/>
                <p:cNvSpPr/>
                <p:nvPr/>
              </p:nvSpPr>
              <p:spPr>
                <a:xfrm>
                  <a:off x="-1476672" y="3071066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Скругленный прямоугольник 134"/>
                <p:cNvSpPr/>
                <p:nvPr/>
              </p:nvSpPr>
              <p:spPr>
                <a:xfrm>
                  <a:off x="-838669" y="2456864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Скругленный прямоугольник 135"/>
                <p:cNvSpPr/>
                <p:nvPr/>
              </p:nvSpPr>
              <p:spPr>
                <a:xfrm>
                  <a:off x="-838669" y="3071066"/>
                  <a:ext cx="612925" cy="587532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Скругленный прямоугольник 136"/>
                <p:cNvSpPr/>
                <p:nvPr/>
              </p:nvSpPr>
              <p:spPr>
                <a:xfrm>
                  <a:off x="-1476673" y="1851771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Скругленный прямоугольник 137"/>
                <p:cNvSpPr/>
                <p:nvPr/>
              </p:nvSpPr>
              <p:spPr>
                <a:xfrm>
                  <a:off x="-838670" y="1851771"/>
                  <a:ext cx="612925" cy="587532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Скругленный прямоугольник 138"/>
                <p:cNvSpPr/>
                <p:nvPr/>
              </p:nvSpPr>
              <p:spPr>
                <a:xfrm>
                  <a:off x="-206439" y="2459476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Скругленный прямоугольник 139"/>
                <p:cNvSpPr/>
                <p:nvPr/>
              </p:nvSpPr>
              <p:spPr>
                <a:xfrm>
                  <a:off x="-206439" y="3073678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Скругленный прямоугольник 140"/>
                <p:cNvSpPr/>
                <p:nvPr/>
              </p:nvSpPr>
              <p:spPr>
                <a:xfrm>
                  <a:off x="-206440" y="1854383"/>
                  <a:ext cx="612925" cy="58753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sp>
        <p:nvSpPr>
          <p:cNvPr id="145" name="Прямоугольник 144"/>
          <p:cNvSpPr/>
          <p:nvPr/>
        </p:nvSpPr>
        <p:spPr>
          <a:xfrm>
            <a:off x="5091179" y="1496311"/>
            <a:ext cx="36388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ru-RU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Совпадений 4 / 23</a:t>
            </a:r>
            <a:endParaRPr lang="ru-RU" sz="1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47" name="Picture 3" descr="D:\Work\Python\Project\Прототип\Плитки Каркассон — копия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448" y="2962725"/>
            <a:ext cx="611765" cy="6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10321335" y="3097916"/>
            <a:ext cx="35414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№24 (противник №Х)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8" name="Прямоугольник 147"/>
          <p:cNvSpPr/>
          <p:nvPr/>
        </p:nvSpPr>
        <p:spPr>
          <a:xfrm>
            <a:off x="10339425" y="3841157"/>
            <a:ext cx="160650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№24 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10339425" y="4536553"/>
            <a:ext cx="34608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Ход №1 (стартовый)</a:t>
            </a:r>
            <a:endParaRPr lang="ru-RU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</p:childTnLst>
        </p:cTn>
      </p:par>
    </p:tnLst>
    <p:bldLst>
      <p:bldP spid="12" grpId="0" animBg="1"/>
      <p:bldP spid="238" grpId="0" animBg="1"/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85</Words>
  <Application>Microsoft Office PowerPoint</Application>
  <PresentationFormat>Экран (4:3)</PresentationFormat>
  <Paragraphs>45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35</cp:revision>
  <dcterms:created xsi:type="dcterms:W3CDTF">2022-03-05T16:27:23Z</dcterms:created>
  <dcterms:modified xsi:type="dcterms:W3CDTF">2022-03-10T11:00:39Z</dcterms:modified>
</cp:coreProperties>
</file>