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9F5FCF"/>
    <a:srgbClr val="8C3FC5"/>
    <a:srgbClr val="E3DE00"/>
    <a:srgbClr val="FAF182"/>
    <a:srgbClr val="FCF7B2"/>
    <a:srgbClr val="FDD3B1"/>
    <a:srgbClr val="FCB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AABB-8773-4D89-BD8F-71D341F5611F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1792-40E8-4CE4-996B-4087BAB6F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8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71792-40E8-4CE4-996B-4087BAB6F4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3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8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5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8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57F7-8398-4E52-8643-889D06BAA2F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77839" y="6060249"/>
            <a:ext cx="2233922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Start program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>
            <a:hlinkClick r:id="rId4" action="ppaction://hlinksldjump"/>
          </p:cNvPr>
          <p:cNvSpPr/>
          <p:nvPr/>
        </p:nvSpPr>
        <p:spPr>
          <a:xfrm>
            <a:off x="6560939" y="6060249"/>
            <a:ext cx="2383685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Quit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935125" y="6060249"/>
            <a:ext cx="2212939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Setting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051720" y="413692"/>
            <a:ext cx="41504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Прямоугольник 31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0" y="413692"/>
            <a:ext cx="10188624" cy="6444308"/>
          </a:xfrm>
          <a:prstGeom prst="rect">
            <a:avLst/>
          </a:prstGeom>
          <a:solidFill>
            <a:schemeClr val="bg1">
              <a:alpha val="53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" name="Группа 34"/>
          <p:cNvGrpSpPr/>
          <p:nvPr/>
        </p:nvGrpSpPr>
        <p:grpSpPr>
          <a:xfrm>
            <a:off x="1835696" y="2276872"/>
            <a:ext cx="5112568" cy="2232248"/>
            <a:chOff x="1835696" y="2276872"/>
            <a:chExt cx="5112568" cy="223224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835696" y="2276872"/>
              <a:ext cx="5112568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2230246" y="2621283"/>
              <a:ext cx="457567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4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Ваш ход первый?</a:t>
              </a:r>
              <a:endParaRPr lang="ru-RU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7" name="Скругленный прямоугольник 36">
              <a:hlinkClick r:id="rId5" action="ppaction://hlinksldjump"/>
            </p:cNvPr>
            <p:cNvSpPr/>
            <p:nvPr/>
          </p:nvSpPr>
          <p:spPr>
            <a:xfrm>
              <a:off x="205172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Yes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Скругленный прямоугольник 37">
              <a:hlinkClick r:id="rId5" action="ppaction://hlinksldjump"/>
            </p:cNvPr>
            <p:cNvSpPr/>
            <p:nvPr/>
          </p:nvSpPr>
          <p:spPr>
            <a:xfrm>
              <a:off x="457200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No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Скругленный прямоугольник 286"/>
          <p:cNvSpPr/>
          <p:nvPr/>
        </p:nvSpPr>
        <p:spPr>
          <a:xfrm>
            <a:off x="306049" y="1203665"/>
            <a:ext cx="4442885" cy="2009311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4879046" y="530750"/>
            <a:ext cx="4140054" cy="613883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757765" y="1379430"/>
            <a:ext cx="217185" cy="515948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76938" y="2043518"/>
            <a:ext cx="198012" cy="1044687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5125738" y="1195101"/>
            <a:ext cx="3566887" cy="3625880"/>
            <a:chOff x="5021828" y="2638201"/>
            <a:chExt cx="3566887" cy="3625880"/>
          </a:xfrm>
        </p:grpSpPr>
        <p:pic>
          <p:nvPicPr>
            <p:cNvPr id="2050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2644505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2638201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2644505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Группа 54"/>
            <p:cNvGrpSpPr/>
            <p:nvPr/>
          </p:nvGrpSpPr>
          <p:grpSpPr>
            <a:xfrm>
              <a:off x="5593474" y="3174167"/>
              <a:ext cx="421088" cy="261610"/>
              <a:chOff x="5089520" y="3071604"/>
              <a:chExt cx="515855" cy="273973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5159294" y="3107941"/>
                <a:ext cx="239780" cy="200022"/>
              </a:xfrm>
              <a:prstGeom prst="ellipse">
                <a:avLst/>
              </a:prstGeom>
              <a:solidFill>
                <a:srgbClr val="CFAFE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89520" y="3071604"/>
                <a:ext cx="51585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10</a:t>
                </a:r>
                <a:endParaRPr lang="ru-RU" sz="1100" dirty="0"/>
              </a:p>
            </p:txBody>
          </p:sp>
        </p:grpSp>
        <p:grpSp>
          <p:nvGrpSpPr>
            <p:cNvPr id="60" name="Группа 59"/>
            <p:cNvGrpSpPr/>
            <p:nvPr/>
          </p:nvGrpSpPr>
          <p:grpSpPr>
            <a:xfrm>
              <a:off x="6460895" y="3174167"/>
              <a:ext cx="327329" cy="261610"/>
              <a:chOff x="5088320" y="3065208"/>
              <a:chExt cx="400995" cy="273973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6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2644505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290" y="3563648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28" y="3557344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264" y="3563648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" name="Группа 69"/>
            <p:cNvGrpSpPr/>
            <p:nvPr/>
          </p:nvGrpSpPr>
          <p:grpSpPr>
            <a:xfrm>
              <a:off x="5576765" y="4087203"/>
              <a:ext cx="327329" cy="261610"/>
              <a:chOff x="5088320" y="3065208"/>
              <a:chExt cx="400995" cy="273973"/>
            </a:xfrm>
          </p:grpSpPr>
          <p:sp>
            <p:nvSpPr>
              <p:cNvPr id="71" name="Овал 7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73" name="Группа 72"/>
            <p:cNvGrpSpPr/>
            <p:nvPr/>
          </p:nvGrpSpPr>
          <p:grpSpPr>
            <a:xfrm>
              <a:off x="6445162" y="4093310"/>
              <a:ext cx="327329" cy="261610"/>
              <a:chOff x="5088320" y="3065208"/>
              <a:chExt cx="400995" cy="273973"/>
            </a:xfrm>
          </p:grpSpPr>
          <p:sp>
            <p:nvSpPr>
              <p:cNvPr id="74" name="Овал 7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7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477" y="3563648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4513624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4507320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451362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Группа 79"/>
            <p:cNvGrpSpPr/>
            <p:nvPr/>
          </p:nvGrpSpPr>
          <p:grpSpPr>
            <a:xfrm>
              <a:off x="5592498" y="5037179"/>
              <a:ext cx="327329" cy="261610"/>
              <a:chOff x="5088320" y="3065208"/>
              <a:chExt cx="400995" cy="273973"/>
            </a:xfrm>
          </p:grpSpPr>
          <p:sp>
            <p:nvSpPr>
              <p:cNvPr id="81" name="Овал 8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83" name="Группа 82"/>
            <p:cNvGrpSpPr/>
            <p:nvPr/>
          </p:nvGrpSpPr>
          <p:grpSpPr>
            <a:xfrm>
              <a:off x="6460895" y="5043286"/>
              <a:ext cx="327329" cy="261610"/>
              <a:chOff x="5088320" y="3065208"/>
              <a:chExt cx="400995" cy="273973"/>
            </a:xfrm>
          </p:grpSpPr>
          <p:sp>
            <p:nvSpPr>
              <p:cNvPr id="84" name="Овал 8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8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451362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290" y="5432767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28" y="5426463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264" y="5432767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0" name="Группа 89"/>
            <p:cNvGrpSpPr/>
            <p:nvPr/>
          </p:nvGrpSpPr>
          <p:grpSpPr>
            <a:xfrm>
              <a:off x="5576765" y="5956322"/>
              <a:ext cx="327329" cy="261610"/>
              <a:chOff x="5088320" y="3065208"/>
              <a:chExt cx="400995" cy="273973"/>
            </a:xfrm>
          </p:grpSpPr>
          <p:sp>
            <p:nvSpPr>
              <p:cNvPr id="91" name="Овал 9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93" name="Группа 92"/>
            <p:cNvGrpSpPr/>
            <p:nvPr/>
          </p:nvGrpSpPr>
          <p:grpSpPr>
            <a:xfrm>
              <a:off x="6445162" y="5962429"/>
              <a:ext cx="327329" cy="261610"/>
              <a:chOff x="5088320" y="3065208"/>
              <a:chExt cx="400995" cy="273973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9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477" y="5432767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" name="Группа 204"/>
            <p:cNvGrpSpPr/>
            <p:nvPr/>
          </p:nvGrpSpPr>
          <p:grpSpPr>
            <a:xfrm>
              <a:off x="7392989" y="3208102"/>
              <a:ext cx="327329" cy="261610"/>
              <a:chOff x="5088320" y="3065208"/>
              <a:chExt cx="400995" cy="273973"/>
            </a:xfrm>
          </p:grpSpPr>
          <p:sp>
            <p:nvSpPr>
              <p:cNvPr id="206" name="Овал 20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8261386" y="3214209"/>
              <a:ext cx="327329" cy="261610"/>
              <a:chOff x="5088320" y="3065208"/>
              <a:chExt cx="400995" cy="273973"/>
            </a:xfrm>
          </p:grpSpPr>
          <p:sp>
            <p:nvSpPr>
              <p:cNvPr id="209" name="Овал 208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2" name="Группа 211"/>
            <p:cNvGrpSpPr/>
            <p:nvPr/>
          </p:nvGrpSpPr>
          <p:grpSpPr>
            <a:xfrm>
              <a:off x="7377256" y="4127245"/>
              <a:ext cx="327329" cy="261610"/>
              <a:chOff x="5088320" y="3065208"/>
              <a:chExt cx="400995" cy="273973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5" name="Группа 214"/>
            <p:cNvGrpSpPr/>
            <p:nvPr/>
          </p:nvGrpSpPr>
          <p:grpSpPr>
            <a:xfrm>
              <a:off x="8245653" y="4133352"/>
              <a:ext cx="327329" cy="261610"/>
              <a:chOff x="5088320" y="3065208"/>
              <a:chExt cx="400995" cy="273973"/>
            </a:xfrm>
          </p:grpSpPr>
          <p:sp>
            <p:nvSpPr>
              <p:cNvPr id="216" name="Овал 21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9" name="Группа 218"/>
            <p:cNvGrpSpPr/>
            <p:nvPr/>
          </p:nvGrpSpPr>
          <p:grpSpPr>
            <a:xfrm>
              <a:off x="7392989" y="5077221"/>
              <a:ext cx="327329" cy="261610"/>
              <a:chOff x="5088320" y="3065208"/>
              <a:chExt cx="400995" cy="273973"/>
            </a:xfrm>
          </p:grpSpPr>
          <p:sp>
            <p:nvSpPr>
              <p:cNvPr id="220" name="Овал 21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2" name="Группа 221"/>
            <p:cNvGrpSpPr/>
            <p:nvPr/>
          </p:nvGrpSpPr>
          <p:grpSpPr>
            <a:xfrm>
              <a:off x="8261386" y="5083328"/>
              <a:ext cx="327329" cy="261610"/>
              <a:chOff x="5088320" y="3065208"/>
              <a:chExt cx="400995" cy="273973"/>
            </a:xfrm>
          </p:grpSpPr>
          <p:sp>
            <p:nvSpPr>
              <p:cNvPr id="223" name="Овал 22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6" name="Группа 225"/>
            <p:cNvGrpSpPr/>
            <p:nvPr/>
          </p:nvGrpSpPr>
          <p:grpSpPr>
            <a:xfrm>
              <a:off x="7377256" y="5996363"/>
              <a:ext cx="327329" cy="261610"/>
              <a:chOff x="5088320" y="3065207"/>
              <a:chExt cx="400995" cy="273973"/>
            </a:xfrm>
          </p:grpSpPr>
          <p:sp>
            <p:nvSpPr>
              <p:cNvPr id="227" name="Овал 226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5088320" y="3065207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9" name="Группа 228"/>
            <p:cNvGrpSpPr/>
            <p:nvPr/>
          </p:nvGrpSpPr>
          <p:grpSpPr>
            <a:xfrm>
              <a:off x="8245653" y="6002471"/>
              <a:ext cx="327329" cy="261610"/>
              <a:chOff x="5088320" y="3065208"/>
              <a:chExt cx="400995" cy="273973"/>
            </a:xfrm>
          </p:grpSpPr>
          <p:sp>
            <p:nvSpPr>
              <p:cNvPr id="230" name="Овал 22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</p:grpSp>
      <p:grpSp>
        <p:nvGrpSpPr>
          <p:cNvPr id="241" name="Группа 240"/>
          <p:cNvGrpSpPr/>
          <p:nvPr/>
        </p:nvGrpSpPr>
        <p:grpSpPr>
          <a:xfrm>
            <a:off x="0" y="1124744"/>
            <a:ext cx="144016" cy="5709993"/>
            <a:chOff x="0" y="396000"/>
            <a:chExt cx="144016" cy="6438738"/>
          </a:xfrm>
        </p:grpSpPr>
        <p:sp>
          <p:nvSpPr>
            <p:cNvPr id="236" name="Прямоугольник 235"/>
            <p:cNvSpPr/>
            <p:nvPr/>
          </p:nvSpPr>
          <p:spPr>
            <a:xfrm>
              <a:off x="0" y="396000"/>
              <a:ext cx="144016" cy="6438738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 w="12700"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Нашивка 243"/>
            <p:cNvSpPr/>
            <p:nvPr/>
          </p:nvSpPr>
          <p:spPr>
            <a:xfrm>
              <a:off x="11829" y="2137370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5" name="Группа 284"/>
          <p:cNvGrpSpPr/>
          <p:nvPr/>
        </p:nvGrpSpPr>
        <p:grpSpPr>
          <a:xfrm>
            <a:off x="2541284" y="1943282"/>
            <a:ext cx="1545451" cy="369332"/>
            <a:chOff x="3131840" y="4238580"/>
            <a:chExt cx="1545451" cy="369332"/>
          </a:xfrm>
        </p:grpSpPr>
        <p:sp>
          <p:nvSpPr>
            <p:cNvPr id="267" name="Прямоугольник 266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442401" y="4238580"/>
              <a:ext cx="1234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Flower </a:t>
              </a:r>
              <a:r>
                <a:rPr lang="en-US" dirty="0" smtClean="0"/>
                <a:t>bed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51086" y="3356992"/>
            <a:ext cx="4497848" cy="3384376"/>
            <a:chOff x="9468545" y="1903862"/>
            <a:chExt cx="4497848" cy="3384376"/>
          </a:xfrm>
        </p:grpSpPr>
        <p:sp>
          <p:nvSpPr>
            <p:cNvPr id="148" name="Прямоугольник 147"/>
            <p:cNvSpPr/>
            <p:nvPr/>
          </p:nvSpPr>
          <p:spPr>
            <a:xfrm>
              <a:off x="9468545" y="1903862"/>
              <a:ext cx="4497848" cy="3384376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9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0065" y="3287005"/>
              <a:ext cx="551054" cy="55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900" y="3962259"/>
              <a:ext cx="557384" cy="57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4137" y="2587104"/>
              <a:ext cx="551054" cy="55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Прямоугольник 151"/>
            <p:cNvSpPr/>
            <p:nvPr/>
          </p:nvSpPr>
          <p:spPr>
            <a:xfrm>
              <a:off x="10231620" y="2694744"/>
              <a:ext cx="3541496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№24 (противник №Х)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10231620" y="3426773"/>
              <a:ext cx="291889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70C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№23 (Вы) 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70C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81" name="Прямоугольник 180"/>
          <p:cNvSpPr/>
          <p:nvPr/>
        </p:nvSpPr>
        <p:spPr>
          <a:xfrm rot="5400000">
            <a:off x="6857788" y="6097906"/>
            <a:ext cx="261335" cy="8820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Нашивка 183"/>
          <p:cNvSpPr/>
          <p:nvPr/>
        </p:nvSpPr>
        <p:spPr>
          <a:xfrm rot="5400000" flipH="1">
            <a:off x="6930959" y="6403228"/>
            <a:ext cx="114992" cy="252091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9" name="Прямая соединительная линия 188"/>
          <p:cNvCxnSpPr/>
          <p:nvPr/>
        </p:nvCxnSpPr>
        <p:spPr>
          <a:xfrm>
            <a:off x="395536" y="3933056"/>
            <a:ext cx="28002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23528" y="3450200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Cards in deck : 23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/72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6" name="Прямоугольник 185"/>
          <p:cNvSpPr/>
          <p:nvPr/>
        </p:nvSpPr>
        <p:spPr>
          <a:xfrm>
            <a:off x="5380466" y="591071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Card: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4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/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23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/ 73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243" name="Прямая соединительная линия 242"/>
          <p:cNvCxnSpPr/>
          <p:nvPr/>
        </p:nvCxnSpPr>
        <p:spPr>
          <a:xfrm>
            <a:off x="5048319" y="1052736"/>
            <a:ext cx="3862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Скругленный прямоугольник 189"/>
          <p:cNvSpPr/>
          <p:nvPr/>
        </p:nvSpPr>
        <p:spPr>
          <a:xfrm>
            <a:off x="2479495" y="1367406"/>
            <a:ext cx="20572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Списать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1" name="Прямоугольник 190"/>
          <p:cNvSpPr/>
          <p:nvPr/>
        </p:nvSpPr>
        <p:spPr>
          <a:xfrm>
            <a:off x="4428187" y="4117742"/>
            <a:ext cx="217185" cy="2258986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Прямоугольник 191"/>
          <p:cNvSpPr/>
          <p:nvPr/>
        </p:nvSpPr>
        <p:spPr>
          <a:xfrm>
            <a:off x="4438384" y="4343114"/>
            <a:ext cx="198012" cy="414269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Прямоугольник 192"/>
          <p:cNvSpPr/>
          <p:nvPr/>
        </p:nvSpPr>
        <p:spPr>
          <a:xfrm>
            <a:off x="4437773" y="4077072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/>
          <p:cNvSpPr/>
          <p:nvPr/>
        </p:nvSpPr>
        <p:spPr>
          <a:xfrm>
            <a:off x="4428187" y="6126931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Нашивка 195"/>
          <p:cNvSpPr/>
          <p:nvPr/>
        </p:nvSpPr>
        <p:spPr>
          <a:xfrm rot="16200000" flipV="1">
            <a:off x="4479283" y="4120161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Нашивка 196"/>
          <p:cNvSpPr/>
          <p:nvPr/>
        </p:nvSpPr>
        <p:spPr>
          <a:xfrm rot="5400000">
            <a:off x="4469697" y="6163014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Прямоугольник 197"/>
          <p:cNvSpPr/>
          <p:nvPr/>
        </p:nvSpPr>
        <p:spPr>
          <a:xfrm>
            <a:off x="8767351" y="1382343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8757765" y="6309320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Нашивка 199"/>
          <p:cNvSpPr/>
          <p:nvPr/>
        </p:nvSpPr>
        <p:spPr>
          <a:xfrm rot="16200000" flipV="1">
            <a:off x="8808861" y="1425432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Нашивка 200"/>
          <p:cNvSpPr/>
          <p:nvPr/>
        </p:nvSpPr>
        <p:spPr>
          <a:xfrm rot="5400000">
            <a:off x="8799275" y="6345403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5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5" y="1340768"/>
            <a:ext cx="1790658" cy="17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4" name="Группа 233"/>
          <p:cNvGrpSpPr/>
          <p:nvPr/>
        </p:nvGrpSpPr>
        <p:grpSpPr>
          <a:xfrm>
            <a:off x="4874385" y="5542285"/>
            <a:ext cx="4140054" cy="1143360"/>
            <a:chOff x="-2101272" y="981844"/>
            <a:chExt cx="4140054" cy="1143360"/>
          </a:xfrm>
        </p:grpSpPr>
        <p:sp>
          <p:nvSpPr>
            <p:cNvPr id="160" name="Прямоугольник 159"/>
            <p:cNvSpPr/>
            <p:nvPr/>
          </p:nvSpPr>
          <p:spPr>
            <a:xfrm>
              <a:off x="-2101272" y="1243179"/>
              <a:ext cx="4140054" cy="882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alpha val="97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1" name="Скругленный прямоугольник 160"/>
            <p:cNvSpPr/>
            <p:nvPr/>
          </p:nvSpPr>
          <p:spPr>
            <a:xfrm>
              <a:off x="544010" y="1313463"/>
              <a:ext cx="1395615" cy="371611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Фильтр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62" name="Группа 161"/>
            <p:cNvGrpSpPr/>
            <p:nvPr/>
          </p:nvGrpSpPr>
          <p:grpSpPr>
            <a:xfrm>
              <a:off x="-961868" y="1743950"/>
              <a:ext cx="1136743" cy="276999"/>
              <a:chOff x="2786665" y="4238580"/>
              <a:chExt cx="1392679" cy="342638"/>
            </a:xfrm>
          </p:grpSpPr>
          <p:sp>
            <p:nvSpPr>
              <p:cNvPr id="179" name="Прямоугольник 178"/>
              <p:cNvSpPr/>
              <p:nvPr/>
            </p:nvSpPr>
            <p:spPr>
              <a:xfrm>
                <a:off x="2786665" y="4328582"/>
                <a:ext cx="216024" cy="20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097227" y="4238580"/>
                <a:ext cx="1082117" cy="342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Flower bed</a:t>
                </a:r>
                <a:endParaRPr lang="ru-RU" sz="1600" dirty="0"/>
              </a:p>
            </p:txBody>
          </p:sp>
        </p:grpSp>
        <p:grpSp>
          <p:nvGrpSpPr>
            <p:cNvPr id="163" name="Группа 162"/>
            <p:cNvGrpSpPr/>
            <p:nvPr/>
          </p:nvGrpSpPr>
          <p:grpSpPr>
            <a:xfrm>
              <a:off x="-963499" y="1416158"/>
              <a:ext cx="865720" cy="276999"/>
              <a:chOff x="2786066" y="4238581"/>
              <a:chExt cx="1062468" cy="326879"/>
            </a:xfrm>
          </p:grpSpPr>
          <p:sp>
            <p:nvSpPr>
              <p:cNvPr id="177" name="Прямоугольник 176"/>
              <p:cNvSpPr/>
              <p:nvPr/>
            </p:nvSpPr>
            <p:spPr>
              <a:xfrm>
                <a:off x="2786066" y="4328581"/>
                <a:ext cx="216024" cy="20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096629" y="4238581"/>
                <a:ext cx="751905" cy="32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Chapel</a:t>
                </a:r>
                <a:endParaRPr lang="ru-RU" sz="1600" dirty="0"/>
              </a:p>
            </p:txBody>
          </p:sp>
        </p:grpSp>
        <p:sp>
          <p:nvSpPr>
            <p:cNvPr id="164" name="Скругленный прямоугольник 163"/>
            <p:cNvSpPr/>
            <p:nvPr/>
          </p:nvSpPr>
          <p:spPr>
            <a:xfrm>
              <a:off x="544010" y="1760031"/>
              <a:ext cx="1404691" cy="293165"/>
            </a:xfrm>
            <a:prstGeom prst="roundRect">
              <a:avLst/>
            </a:prstGeom>
            <a:solidFill>
              <a:schemeClr val="bg1">
                <a:lumMod val="85000"/>
                <a:alpha val="44000"/>
              </a:schemeClr>
            </a:solidFill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Очистить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65" name="Группа 164"/>
            <p:cNvGrpSpPr/>
            <p:nvPr/>
          </p:nvGrpSpPr>
          <p:grpSpPr>
            <a:xfrm>
              <a:off x="-1999385" y="1306705"/>
              <a:ext cx="808389" cy="736241"/>
              <a:chOff x="4568256" y="597979"/>
              <a:chExt cx="808389" cy="736241"/>
            </a:xfrm>
          </p:grpSpPr>
          <p:sp>
            <p:nvSpPr>
              <p:cNvPr id="166" name="Прямоугольник 165"/>
              <p:cNvSpPr/>
              <p:nvPr/>
            </p:nvSpPr>
            <p:spPr>
              <a:xfrm>
                <a:off x="4568256" y="597979"/>
                <a:ext cx="808389" cy="73624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67" name="Группа 166"/>
              <p:cNvGrpSpPr/>
              <p:nvPr/>
            </p:nvGrpSpPr>
            <p:grpSpPr>
              <a:xfrm>
                <a:off x="4640303" y="640766"/>
                <a:ext cx="662076" cy="648245"/>
                <a:chOff x="-2511393" y="1800606"/>
                <a:chExt cx="1883158" cy="1809440"/>
              </a:xfrm>
            </p:grpSpPr>
            <p:sp>
              <p:nvSpPr>
                <p:cNvPr id="168" name="Скругленный прямоугольник 167"/>
                <p:cNvSpPr/>
                <p:nvPr/>
              </p:nvSpPr>
              <p:spPr>
                <a:xfrm>
                  <a:off x="-2511393" y="2414054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Скругленный прямоугольник 168"/>
                <p:cNvSpPr/>
                <p:nvPr/>
              </p:nvSpPr>
              <p:spPr>
                <a:xfrm>
                  <a:off x="-2511393" y="3019903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Скругленный прямоугольник 169"/>
                <p:cNvSpPr/>
                <p:nvPr/>
              </p:nvSpPr>
              <p:spPr>
                <a:xfrm>
                  <a:off x="-1873389" y="2405699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Скругленный прямоугольник 170"/>
                <p:cNvSpPr/>
                <p:nvPr/>
              </p:nvSpPr>
              <p:spPr>
                <a:xfrm>
                  <a:off x="-1873389" y="3019903"/>
                  <a:ext cx="612926" cy="587533"/>
                </a:xfrm>
                <a:prstGeom prst="roundRect">
                  <a:avLst/>
                </a:prstGeom>
                <a:solidFill>
                  <a:srgbClr val="FAF18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Скругленный прямоугольник 171"/>
                <p:cNvSpPr/>
                <p:nvPr/>
              </p:nvSpPr>
              <p:spPr>
                <a:xfrm>
                  <a:off x="-2511393" y="1800606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Скругленный прямоугольник 172"/>
                <p:cNvSpPr/>
                <p:nvPr/>
              </p:nvSpPr>
              <p:spPr>
                <a:xfrm>
                  <a:off x="-1873391" y="1800606"/>
                  <a:ext cx="612926" cy="587533"/>
                </a:xfrm>
                <a:prstGeom prst="roundRect">
                  <a:avLst/>
                </a:prstGeom>
                <a:solidFill>
                  <a:srgbClr val="FAF18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Скругленный прямоугольник 173"/>
                <p:cNvSpPr/>
                <p:nvPr/>
              </p:nvSpPr>
              <p:spPr>
                <a:xfrm>
                  <a:off x="-1241161" y="2408312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Скругленный прямоугольник 174"/>
                <p:cNvSpPr/>
                <p:nvPr/>
              </p:nvSpPr>
              <p:spPr>
                <a:xfrm>
                  <a:off x="-1241161" y="3022513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Скругленный прямоугольник 175"/>
                <p:cNvSpPr/>
                <p:nvPr/>
              </p:nvSpPr>
              <p:spPr>
                <a:xfrm>
                  <a:off x="-1241161" y="1803219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82" name="Прямоугольник 181"/>
            <p:cNvSpPr/>
            <p:nvPr/>
          </p:nvSpPr>
          <p:spPr>
            <a:xfrm rot="5400000">
              <a:off x="-216649" y="671499"/>
              <a:ext cx="261335" cy="8820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alpha val="97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3" name="Нашивка 182"/>
            <p:cNvSpPr/>
            <p:nvPr/>
          </p:nvSpPr>
          <p:spPr>
            <a:xfrm rot="5400000">
              <a:off x="-143478" y="986466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87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7" y="6080788"/>
            <a:ext cx="590177" cy="6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Прямоугольник 187"/>
          <p:cNvSpPr/>
          <p:nvPr/>
        </p:nvSpPr>
        <p:spPr>
          <a:xfrm>
            <a:off x="1014161" y="6210444"/>
            <a:ext cx="346086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Ход №1 (стартовый ход)</a:t>
            </a:r>
            <a:endParaRPr lang="ru-RU" sz="1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B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95" name="Прямоугольник 194"/>
          <p:cNvSpPr/>
          <p:nvPr/>
        </p:nvSpPr>
        <p:spPr>
          <a:xfrm>
            <a:off x="1035890" y="5532733"/>
            <a:ext cx="35414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Ход №22 (противник №Х)</a:t>
            </a:r>
            <a:endParaRPr lang="ru-RU" sz="1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02" name="Группа 201"/>
          <p:cNvGrpSpPr/>
          <p:nvPr/>
        </p:nvGrpSpPr>
        <p:grpSpPr>
          <a:xfrm>
            <a:off x="2522849" y="2315991"/>
            <a:ext cx="1261462" cy="369332"/>
            <a:chOff x="3131840" y="4238580"/>
            <a:chExt cx="1261462" cy="369332"/>
          </a:xfrm>
        </p:grpSpPr>
        <p:sp>
          <p:nvSpPr>
            <p:cNvPr id="203" name="Прямоугольник 202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442401" y="4238580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Princess</a:t>
              </a:r>
              <a:endParaRPr lang="ru-RU" dirty="0"/>
            </a:p>
          </p:txBody>
        </p:sp>
      </p:grpSp>
      <p:grpSp>
        <p:nvGrpSpPr>
          <p:cNvPr id="211" name="Группа 210"/>
          <p:cNvGrpSpPr/>
          <p:nvPr/>
        </p:nvGrpSpPr>
        <p:grpSpPr>
          <a:xfrm>
            <a:off x="2522849" y="2675364"/>
            <a:ext cx="1048840" cy="369332"/>
            <a:chOff x="3131840" y="4238580"/>
            <a:chExt cx="1048840" cy="369332"/>
          </a:xfrm>
        </p:grpSpPr>
        <p:sp>
          <p:nvSpPr>
            <p:cNvPr id="218" name="Прямоугольник 217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442401" y="4238580"/>
              <a:ext cx="738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Portal</a:t>
              </a:r>
              <a:endParaRPr lang="ru-RU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556343" y="1355676"/>
            <a:ext cx="1790658" cy="1763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7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3" y="1340768"/>
            <a:ext cx="1790658" cy="17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2" name="Группа 251"/>
          <p:cNvGrpSpPr/>
          <p:nvPr/>
        </p:nvGrpSpPr>
        <p:grpSpPr>
          <a:xfrm>
            <a:off x="4040858" y="1998979"/>
            <a:ext cx="1697260" cy="1023898"/>
            <a:chOff x="9922668" y="3118910"/>
            <a:chExt cx="1928350" cy="1193981"/>
          </a:xfrm>
        </p:grpSpPr>
        <p:sp>
          <p:nvSpPr>
            <p:cNvPr id="240" name="Прямоугольник 239"/>
            <p:cNvSpPr/>
            <p:nvPr/>
          </p:nvSpPr>
          <p:spPr>
            <a:xfrm>
              <a:off x="9931644" y="3118910"/>
              <a:ext cx="1912649" cy="1193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31642" y="3172326"/>
              <a:ext cx="1107034" cy="358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Flowers - 3</a:t>
              </a:r>
              <a:endParaRPr lang="ru-RU" sz="14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9922668" y="3427729"/>
              <a:ext cx="1928350" cy="358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Flowers  + dragon - 1</a:t>
              </a:r>
              <a:endParaRPr lang="ru-RU" sz="14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9922668" y="3679637"/>
              <a:ext cx="1067549" cy="358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Dragon - 3</a:t>
              </a:r>
              <a:endParaRPr lang="ru-RU" sz="1400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9940860" y="3929038"/>
              <a:ext cx="1222430" cy="358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Common - 3</a:t>
              </a:r>
              <a:endParaRPr lang="ru-RU" sz="1400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-4172" y="476364"/>
            <a:ext cx="146993" cy="576371"/>
            <a:chOff x="-4172" y="404356"/>
            <a:chExt cx="146993" cy="576371"/>
          </a:xfrm>
        </p:grpSpPr>
        <p:sp>
          <p:nvSpPr>
            <p:cNvPr id="261" name="Прямоугольник 260"/>
            <p:cNvSpPr/>
            <p:nvPr/>
          </p:nvSpPr>
          <p:spPr>
            <a:xfrm rot="16200000" flipV="1">
              <a:off x="-218861" y="619045"/>
              <a:ext cx="576371" cy="146993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 w="12700"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3" name="Нашивка 262"/>
            <p:cNvSpPr/>
            <p:nvPr/>
          </p:nvSpPr>
          <p:spPr>
            <a:xfrm>
              <a:off x="13764" y="584407"/>
              <a:ext cx="114992" cy="223559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4" name="Прямоугольник 263" hidden="1"/>
          <p:cNvSpPr/>
          <p:nvPr/>
        </p:nvSpPr>
        <p:spPr>
          <a:xfrm>
            <a:off x="-468560" y="-171400"/>
            <a:ext cx="9937104" cy="7272808"/>
          </a:xfrm>
          <a:prstGeom prst="rect">
            <a:avLst/>
          </a:prstGeom>
          <a:solidFill>
            <a:schemeClr val="bg1">
              <a:alpha val="23000"/>
            </a:schemeClr>
          </a:solidFill>
          <a:ln w="50800"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8" name="Группа 247" hidden="1"/>
          <p:cNvGrpSpPr/>
          <p:nvPr/>
        </p:nvGrpSpPr>
        <p:grpSpPr>
          <a:xfrm>
            <a:off x="-122376" y="365918"/>
            <a:ext cx="1749176" cy="6492082"/>
            <a:chOff x="-2302014" y="418718"/>
            <a:chExt cx="1689438" cy="6492082"/>
          </a:xfrm>
        </p:grpSpPr>
        <p:sp>
          <p:nvSpPr>
            <p:cNvPr id="246" name="Прямоугольник 245"/>
            <p:cNvSpPr/>
            <p:nvPr/>
          </p:nvSpPr>
          <p:spPr>
            <a:xfrm>
              <a:off x="-2302014" y="418718"/>
              <a:ext cx="1689438" cy="64920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9" name="Скругленный прямоугольник 238"/>
            <p:cNvSpPr/>
            <p:nvPr/>
          </p:nvSpPr>
          <p:spPr>
            <a:xfrm>
              <a:off x="-2114991" y="2604329"/>
              <a:ext cx="1315392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Сбросить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-2103827" y="1856888"/>
              <a:ext cx="1282510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История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2">
              <a:hlinkClick r:id="rId10" action="ppaction://hlinksldjump"/>
            </p:cNvPr>
            <p:cNvSpPr/>
            <p:nvPr/>
          </p:nvSpPr>
          <p:spPr>
            <a:xfrm>
              <a:off x="-2114991" y="6179731"/>
              <a:ext cx="1270741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Выход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-2087210" y="583550"/>
              <a:ext cx="121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Меню</a:t>
              </a:r>
              <a:endPara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45" name="Прямая соединительная линия 244"/>
            <p:cNvCxnSpPr/>
            <p:nvPr/>
          </p:nvCxnSpPr>
          <p:spPr>
            <a:xfrm>
              <a:off x="-2149224" y="1130494"/>
              <a:ext cx="1383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Шиворот окна"/>
          <p:cNvGrpSpPr/>
          <p:nvPr/>
        </p:nvGrpSpPr>
        <p:grpSpPr>
          <a:xfrm>
            <a:off x="0" y="-2456"/>
            <a:ext cx="9144000" cy="404664"/>
            <a:chOff x="0" y="-2456"/>
            <a:chExt cx="9144000" cy="40466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2456"/>
              <a:ext cx="9144000" cy="4046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smtClean="0"/>
                <a:t>        Helper for Carcassonne</a:t>
              </a:r>
              <a:endParaRPr lang="ru-RU" dirty="0"/>
            </a:p>
          </p:txBody>
        </p:sp>
        <p:pic>
          <p:nvPicPr>
            <p:cNvPr id="1026" name="Picture 2" descr="D:\Work\Python\Project\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13" y="25718"/>
              <a:ext cx="342073" cy="353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Группа 2"/>
            <p:cNvGrpSpPr/>
            <p:nvPr/>
          </p:nvGrpSpPr>
          <p:grpSpPr>
            <a:xfrm>
              <a:off x="7596336" y="-2456"/>
              <a:ext cx="1547664" cy="365833"/>
              <a:chOff x="7596336" y="-2456"/>
              <a:chExt cx="1547664" cy="365833"/>
            </a:xfrm>
          </p:grpSpPr>
          <p:sp>
            <p:nvSpPr>
              <p:cNvPr id="250" name="Прямоугольник 249">
                <a:hlinkClick r:id="rId12" action="ppaction://hlinksldjump"/>
              </p:cNvPr>
              <p:cNvSpPr/>
              <p:nvPr/>
            </p:nvSpPr>
            <p:spPr>
              <a:xfrm>
                <a:off x="8757765" y="-2456"/>
                <a:ext cx="386235" cy="365833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4" name="Группа 13"/>
              <p:cNvGrpSpPr/>
              <p:nvPr/>
            </p:nvGrpSpPr>
            <p:grpSpPr>
              <a:xfrm>
                <a:off x="8803076" y="91876"/>
                <a:ext cx="216024" cy="216000"/>
                <a:chOff x="8136396" y="32396"/>
                <a:chExt cx="288032" cy="353228"/>
              </a:xfrm>
            </p:grpSpPr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 flipH="1"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Прямоугольник 15"/>
              <p:cNvSpPr/>
              <p:nvPr/>
            </p:nvSpPr>
            <p:spPr>
              <a:xfrm>
                <a:off x="8270452" y="104433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7596336" y="204500"/>
                <a:ext cx="2520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Группа 29"/>
          <p:cNvGrpSpPr/>
          <p:nvPr/>
        </p:nvGrpSpPr>
        <p:grpSpPr>
          <a:xfrm>
            <a:off x="-4173" y="488823"/>
            <a:ext cx="4768246" cy="578520"/>
            <a:chOff x="-4173" y="416815"/>
            <a:chExt cx="4768246" cy="578520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-4173" y="416815"/>
              <a:ext cx="4630372" cy="578520"/>
              <a:chOff x="293658" y="412177"/>
              <a:chExt cx="4630372" cy="578520"/>
            </a:xfrm>
          </p:grpSpPr>
          <p:sp>
            <p:nvSpPr>
              <p:cNvPr id="232" name="Прямоугольник 231"/>
              <p:cNvSpPr/>
              <p:nvPr/>
            </p:nvSpPr>
            <p:spPr>
              <a:xfrm>
                <a:off x="293658" y="412177"/>
                <a:ext cx="4630372" cy="578520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6" name="Picture 2" descr="D:\Work\Python\Project\Прототип\Карточки\Иконки\Вулкан(альфа)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845495" y="476672"/>
                <a:ext cx="487531" cy="414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D:\Work\Python\Project\Прототип\Карточки\Иконки\Дракон(альфа)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6408" y="496434"/>
                <a:ext cx="386862" cy="386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D:\Work\Python\Project\Прототип\Карточки\Иконки\Клумба(альфа).png"/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6" t="20337" r="22730" b="16031"/>
              <a:stretch/>
            </p:blipFill>
            <p:spPr bwMode="auto">
              <a:xfrm>
                <a:off x="1179420" y="501150"/>
                <a:ext cx="327851" cy="387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D:\Work\Python\Project\Прототип\Карточки\Иконки\Монастырь(альфа)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031" y="485957"/>
                <a:ext cx="301881" cy="41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:\Work\Python\Project\Прототип\Карточки\Иконки\Портал(альфа)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922" y="499364"/>
                <a:ext cx="447256" cy="404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D:\Work\Python\Project\Прототип\Карточки\Иконки\Принцесса(альфа)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9382" y="500685"/>
                <a:ext cx="327582" cy="363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855013" y="49643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1471801" y="4993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3648644" y="4958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2277543" y="5068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4424129" y="50115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2997623" y="4829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4</a:t>
                </a:r>
                <a:endParaRPr lang="ru-RU" dirty="0"/>
              </a:p>
            </p:txBody>
          </p:sp>
        </p:grpSp>
        <p:sp>
          <p:nvSpPr>
            <p:cNvPr id="265" name="Прямоугольник 264"/>
            <p:cNvSpPr/>
            <p:nvPr/>
          </p:nvSpPr>
          <p:spPr>
            <a:xfrm rot="5400000" flipH="1" flipV="1">
              <a:off x="4402391" y="633653"/>
              <a:ext cx="576371" cy="146993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6" name="Нашивка 265"/>
            <p:cNvSpPr/>
            <p:nvPr/>
          </p:nvSpPr>
          <p:spPr>
            <a:xfrm flipH="1">
              <a:off x="4633080" y="599014"/>
              <a:ext cx="114992" cy="223559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8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0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190" grpId="0" animBg="1"/>
      <p:bldP spid="264" grpId="0" animBg="1"/>
      <p:bldP spid="26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263691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 первый слайд</a:t>
            </a:r>
            <a:endParaRPr lang="ru-RU" dirty="0"/>
          </a:p>
        </p:txBody>
      </p:sp>
      <p:sp>
        <p:nvSpPr>
          <p:cNvPr id="10" name="Прямоугольник 9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7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120</Words>
  <Application>Microsoft Office PowerPoint</Application>
  <PresentationFormat>Экран (4:3)</PresentationFormat>
  <Paragraphs>56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Ivanovich</dc:creator>
  <cp:lastModifiedBy>Dmitriy Ivanovich</cp:lastModifiedBy>
  <cp:revision>58</cp:revision>
  <dcterms:created xsi:type="dcterms:W3CDTF">2022-03-05T16:27:23Z</dcterms:created>
  <dcterms:modified xsi:type="dcterms:W3CDTF">2022-03-11T15:32:46Z</dcterms:modified>
</cp:coreProperties>
</file>