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Рисунок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Рисунок 19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94" name="Рисунок 19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58" name="Рисунок 25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259" name="Рисунок 25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1D8FFC-399F-457A-A319-54399CC4CBB3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570242-023A-4252-B0F8-7E9C6F5DF91D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  <a:endParaRPr lang="ru-RU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7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30"/>
          <p:cNvSpPr/>
          <p:nvPr/>
        </p:nvSpPr>
        <p:spPr>
          <a:xfrm flipV="1">
            <a:off x="-4320" y="31780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31"/>
          <p:cNvSpPr>
            <a:spLocks noGrp="1"/>
          </p:cNvSpPr>
          <p:nvPr>
            <p:ph type="sldNum"/>
          </p:nvPr>
        </p:nvSpPr>
        <p:spPr>
          <a:xfrm>
            <a:off x="531720" y="324396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F8DD044-CB97-49C6-8AE7-43B1C6B6BBB6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12.11.20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CustomShape 29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PlaceHolder 30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B6436F-C462-46BC-A095-CF66E790EA0F}" type="slidenum">
              <a:rPr lang="ru-RU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838080" y="734040"/>
            <a:ext cx="10515240" cy="558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</a:t>
            </a:r>
            <a:r>
              <a:rPr lang="ru-RU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Презентация на тему «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Представление моей игры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b="1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               «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ПИН-ПОНГ»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на </a:t>
            </a:r>
            <a:r>
              <a:rPr lang="en-US" sz="18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ru-RU" sz="18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»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Подготовил ученик платформы «Яндекс Лицей»: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			Крючков Дмитрий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103683" y="5450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Музыкальное оформление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8080" y="1825560"/>
            <a:ext cx="10515240" cy="9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 игре присутствует музыкальное оформление под трек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LXST CX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NTURY - EVOLUTION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7" name="Picture 3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4" y="3106079"/>
            <a:ext cx="2015447" cy="19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Как изменить звуки в Windows 10 | Будни технической поддержк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50008" y="3348963"/>
            <a:ext cx="2248900" cy="16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Громкость 100% - парень выкручивает звук на полну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884" y="2781360"/>
            <a:ext cx="5753319" cy="32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также анимированные панельки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73" y="2574122"/>
            <a:ext cx="600159" cy="2534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7" y="2574122"/>
            <a:ext cx="605666" cy="25340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11" y="2574122"/>
            <a:ext cx="457264" cy="2534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430" y="2574122"/>
            <a:ext cx="600159" cy="253400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87" y="2574122"/>
            <a:ext cx="523948" cy="25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503786" y="634781"/>
            <a:ext cx="8911440" cy="5816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Введение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Идея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Создать игру, которая будет сочетать в себе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и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в одном целом. Она будет создана на библиотеке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pygame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возможностью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изменять скорость мячика и выбором нескольких режимов игры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решения каких задач он создан?</a:t>
            </a: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Это приложение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time-killer.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Оно создано решить проблему избытка времени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ru-RU" dirty="0" smtClean="0"/>
              <a:t>Приложение было создано в стиле </a:t>
            </a:r>
            <a:r>
              <a:rPr lang="ru-RU" dirty="0" err="1" smtClean="0"/>
              <a:t>объектно</a:t>
            </a:r>
            <a:r>
              <a:rPr lang="ru-RU" dirty="0" smtClean="0"/>
              <a:t> ориентированного программирования. Некоторые окна были созданы с помощью </a:t>
            </a:r>
            <a:r>
              <a:rPr lang="en-US" dirty="0" err="1" smtClean="0"/>
              <a:t>PyQT</a:t>
            </a:r>
            <a:r>
              <a:rPr lang="ru-RU" dirty="0" smtClean="0"/>
              <a:t> для удобства.</a:t>
            </a:r>
          </a:p>
          <a:p>
            <a:r>
              <a:rPr lang="ru-RU" dirty="0" smtClean="0"/>
              <a:t>С проекте присутствуют модульность и сторонняя библиотека </a:t>
            </a:r>
            <a:r>
              <a:rPr lang="en-US" dirty="0" smtClean="0"/>
              <a:t>arrow</a:t>
            </a:r>
            <a:r>
              <a:rPr lang="ru-RU" dirty="0" smtClean="0"/>
              <a:t>. Она предоставляет возможность отслеживать время более проще и быстрее.</a:t>
            </a:r>
          </a:p>
          <a:p>
            <a:r>
              <a:rPr lang="ru-RU" dirty="0" smtClean="0"/>
              <a:t>Скриншот часов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Описание реализации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37" y="5112913"/>
            <a:ext cx="1174150" cy="5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23880" y="334800"/>
            <a:ext cx="9143640" cy="49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6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игры</a:t>
            </a:r>
            <a:r>
              <a:rPr lang="ru-RU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АЭРОХОККЕЙ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 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ПИН-ПОНГ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512157" y="605305"/>
            <a:ext cx="6144155" cy="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217498" y="1670080"/>
            <a:ext cx="287021" cy="2346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/>
          </p:nvPr>
        </p:nvSpPr>
        <p:spPr>
          <a:xfrm>
            <a:off x="5100034" y="1068946"/>
            <a:ext cx="6404126" cy="4841894"/>
          </a:xfrm>
        </p:spPr>
        <p:txBody>
          <a:bodyPr/>
          <a:lstStyle/>
          <a:p>
            <a:r>
              <a:rPr lang="ru-RU" dirty="0" smtClean="0"/>
              <a:t>При запуске перед вами высветится окно с выбором режима игры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Нажмите цифру для выбора нужного режима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5" y="1323049"/>
            <a:ext cx="4155102" cy="433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773848" y="313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При выборе </a:t>
            </a:r>
            <a:r>
              <a:rPr lang="ru-RU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мультиплеера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обе платформы будут двигаться.</a:t>
            </a: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Используйте кнопки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или стрелочки для перемещения платформ.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8" y="1222124"/>
            <a:ext cx="5359081" cy="5635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266444" y="0"/>
            <a:ext cx="9143640" cy="952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Настройки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459440" y="95292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Нажав на шестеренку вы можете настроить скорость </a:t>
            </a: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скорость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шарика и сложность бота есл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он есть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04" y="2408348"/>
            <a:ext cx="4820323" cy="4551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858731" y="271080"/>
            <a:ext cx="10221652" cy="72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ru-RU" sz="54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Особенности управления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523880" y="991800"/>
            <a:ext cx="9143640" cy="1300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начала игры нажмите пробел и шарик поедет, нажа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пробел второй раз шарик вернется на изначальное положение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Раздел «Подробнее»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989280" y="1826174"/>
            <a:ext cx="10515240" cy="127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Т.к. мой проект это не только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пин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понг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но и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аэрохоккей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то можно шайбу останавливать платформой как и в реальной жизни. Нечестно, но реалистично. 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35" y="3657601"/>
            <a:ext cx="5033186" cy="2421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177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Описание реализации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 также анимированные панельки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Dmitriy</dc:creator>
  <dc:description/>
  <cp:lastModifiedBy>Dmitriy</cp:lastModifiedBy>
  <cp:revision>16</cp:revision>
  <dcterms:created xsi:type="dcterms:W3CDTF">2020-11-11T20:47:39Z</dcterms:created>
  <dcterms:modified xsi:type="dcterms:W3CDTF">2021-02-16T19:07:53Z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