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58D4D-F807-4141-A348-646BB5FFD18A}" type="datetimeFigureOut">
              <a:rPr lang="ru-RU" smtClean="0"/>
              <a:t>17.02.19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0CDAF-2B8A-9E47-A8C3-DA42F1063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462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B75D1-5672-4D40-BF65-4216D0BAA217}" type="datetimeFigureOut">
              <a:rPr lang="ru-RU" smtClean="0"/>
              <a:t>17.02.19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69D43-8F14-E540-9FD5-52FBB3A95D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290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FF00-DF0E-E746-93D2-534DAEC27C73}" type="datetime1">
              <a:rPr lang="ru-RU" smtClean="0"/>
              <a:t>17.02.19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F104-7F99-0C4C-AFBF-A61161D6DEE9}" type="datetime1">
              <a:rPr lang="ru-RU" smtClean="0"/>
              <a:t>17.02.19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EF12-68D9-F64E-BEC1-81B62EFC49EA}" type="datetime1">
              <a:rPr lang="ru-RU" smtClean="0"/>
              <a:t>17.02.19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D4D9-CAB5-D347-A325-AA259C410092}" type="datetime1">
              <a:rPr lang="ru-RU" smtClean="0"/>
              <a:t>17.02.19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AB552-222D-5240-B1BE-F5637414C829}" type="datetime1">
              <a:rPr lang="ru-RU" smtClean="0"/>
              <a:t>17.02.19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8A11-5E1A-8C41-91FB-64AD6321CB9B}" type="datetime1">
              <a:rPr lang="ru-RU" smtClean="0"/>
              <a:t>17.02.19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50A0-AA69-7442-A68C-F3285AAF9615}" type="datetime1">
              <a:rPr lang="ru-RU" smtClean="0"/>
              <a:t>17.02.19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CE6F-CCE2-7449-A782-5518881B744E}" type="datetime1">
              <a:rPr lang="ru-RU" smtClean="0"/>
              <a:t>17.02.19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4597-A1EF-974B-8CBC-9BC92DBBFF6C}" type="datetime1">
              <a:rPr lang="ru-RU" smtClean="0"/>
              <a:t>17.02.19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AB10-E052-E644-BCE8-CFB3E9182A99}" type="datetime1">
              <a:rPr lang="ru-RU" smtClean="0"/>
              <a:t>17.02.19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DE20-1F5D-2141-A64F-35A8C1956344}" type="datetime1">
              <a:rPr lang="ru-RU" smtClean="0"/>
              <a:t>17.02.19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093BF06-81C9-F445-9BC0-EB44BFB7F93E}" type="datetime1">
              <a:rPr lang="ru-RU" smtClean="0"/>
              <a:t>17.02.19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F28F2F4-48CF-034E-AF5E-45548324CF3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Решающие деревья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Введение в машинное обучение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33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Жадный ID3 </a:t>
            </a:r>
            <a:r>
              <a:rPr lang="ru-RU" sz="3600" dirty="0" err="1" smtClean="0"/>
              <a:t>переусложняет</a:t>
            </a:r>
            <a:r>
              <a:rPr lang="ru-RU" sz="3600" dirty="0" smtClean="0"/>
              <a:t> структура дерева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5035" r="-150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505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16008"/>
          </a:xfrm>
        </p:spPr>
        <p:txBody>
          <a:bodyPr/>
          <a:lstStyle/>
          <a:p>
            <a:r>
              <a:rPr lang="ru-RU" sz="3600" dirty="0" smtClean="0"/>
              <a:t>Усечение дерева. Алгоритм С4.5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7118" r="-7118"/>
          <a:stretch>
            <a:fillRect/>
          </a:stretch>
        </p:blipFill>
        <p:spPr>
          <a:xfrm>
            <a:off x="457200" y="1244600"/>
            <a:ext cx="8229600" cy="4881563"/>
          </a:xfrm>
        </p:spPr>
      </p:pic>
    </p:spTree>
    <p:extLst>
      <p:ext uri="{BB962C8B-B14F-4D97-AF65-F5344CB8AC3E}">
        <p14:creationId xmlns:p14="http://schemas.microsoft.com/office/powerpoint/2010/main" val="146367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CART: деревья регрессии и классификации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8701" r="-8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595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CART: Критерий </a:t>
            </a:r>
            <a:r>
              <a:rPr lang="ru-RU" sz="3600" dirty="0" err="1" smtClean="0"/>
              <a:t>Minimal</a:t>
            </a:r>
            <a:r>
              <a:rPr lang="ru-RU" sz="3600" dirty="0" smtClean="0"/>
              <a:t> </a:t>
            </a:r>
            <a:r>
              <a:rPr lang="ru-RU" sz="3600" dirty="0" err="1" smtClean="0"/>
              <a:t>Cost-Complexity</a:t>
            </a:r>
            <a:r>
              <a:rPr lang="ru-RU" sz="3600" dirty="0" smtClean="0"/>
              <a:t> </a:t>
            </a:r>
            <a:r>
              <a:rPr lang="ru-RU" sz="3600" dirty="0" err="1" smtClean="0"/>
              <a:t>Pruning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498" r="-4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874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1458"/>
          </a:xfrm>
        </p:spPr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-1425" b="-14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213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28750"/>
          </a:xfrm>
        </p:spPr>
        <p:txBody>
          <a:bodyPr>
            <a:noAutofit/>
          </a:bodyPr>
          <a:lstStyle/>
          <a:p>
            <a:r>
              <a:rPr lang="ru-RU" sz="3600" dirty="0" smtClean="0"/>
              <a:t>Задача классификации </a:t>
            </a:r>
            <a:br>
              <a:rPr lang="ru-RU" sz="3600" dirty="0" smtClean="0"/>
            </a:br>
            <a:r>
              <a:rPr lang="ru-RU" sz="3600" dirty="0" smtClean="0"/>
              <a:t>(обучение с учителем)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t="9269" b="9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471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33500"/>
          </a:xfrm>
        </p:spPr>
        <p:txBody>
          <a:bodyPr/>
          <a:lstStyle/>
          <a:p>
            <a:r>
              <a:rPr lang="ru-RU" sz="3600" dirty="0" smtClean="0"/>
              <a:t>Определение бинарного </a:t>
            </a:r>
            <a:br>
              <a:rPr lang="ru-RU" sz="3600" dirty="0" smtClean="0"/>
            </a:br>
            <a:r>
              <a:rPr lang="ru-RU" sz="3600" dirty="0" smtClean="0"/>
              <a:t>решающего дерева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3623" r="-13623"/>
          <a:stretch>
            <a:fillRect/>
          </a:stretch>
        </p:blipFill>
        <p:spPr>
          <a:xfrm>
            <a:off x="457200" y="1473204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4007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32417"/>
          </a:xfrm>
        </p:spPr>
        <p:txBody>
          <a:bodyPr/>
          <a:lstStyle/>
          <a:p>
            <a:r>
              <a:rPr lang="ru-RU" sz="3600" dirty="0" smtClean="0"/>
              <a:t>Пример решающего дерева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6844" r="-6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043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74750"/>
          </a:xfrm>
        </p:spPr>
        <p:txBody>
          <a:bodyPr/>
          <a:lstStyle/>
          <a:p>
            <a:r>
              <a:rPr lang="ru-RU" sz="3600" dirty="0" smtClean="0"/>
              <a:t>Покрывающий набор конъюнкций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5216" r="-152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875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1167"/>
          </a:xfrm>
        </p:spPr>
        <p:txBody>
          <a:bodyPr/>
          <a:lstStyle/>
          <a:p>
            <a:r>
              <a:rPr lang="ru-RU" sz="3600" dirty="0" smtClean="0"/>
              <a:t>Жадный алгоритм </a:t>
            </a:r>
            <a:br>
              <a:rPr lang="ru-RU" sz="3600" dirty="0" smtClean="0"/>
            </a:br>
            <a:r>
              <a:rPr lang="ru-RU" sz="3600" dirty="0" smtClean="0"/>
              <a:t>построения дерева ID3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8850" r="-88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673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0667"/>
          </a:xfrm>
        </p:spPr>
        <p:txBody>
          <a:bodyPr/>
          <a:lstStyle/>
          <a:p>
            <a:r>
              <a:rPr lang="ru-RU" sz="3600" dirty="0" smtClean="0"/>
              <a:t>Варианты критериев ветвления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9339" r="-19339"/>
          <a:stretch>
            <a:fillRect/>
          </a:stretch>
        </p:blipFill>
        <p:spPr>
          <a:xfrm>
            <a:off x="192624" y="1259418"/>
            <a:ext cx="8849249" cy="4866746"/>
          </a:xfrm>
        </p:spPr>
      </p:pic>
    </p:spTree>
    <p:extLst>
      <p:ext uri="{BB962C8B-B14F-4D97-AF65-F5344CB8AC3E}">
        <p14:creationId xmlns:p14="http://schemas.microsoft.com/office/powerpoint/2010/main" val="282068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3583"/>
          </a:xfrm>
        </p:spPr>
        <p:txBody>
          <a:bodyPr/>
          <a:lstStyle/>
          <a:p>
            <a:r>
              <a:rPr lang="ru-RU" sz="3600" dirty="0" smtClean="0"/>
              <a:t>Обработка пропусков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1566" r="-11566"/>
          <a:stretch>
            <a:fillRect/>
          </a:stretch>
        </p:blipFill>
        <p:spPr>
          <a:xfrm>
            <a:off x="457200" y="1312863"/>
            <a:ext cx="8229600" cy="4813300"/>
          </a:xfrm>
        </p:spPr>
      </p:pic>
    </p:spTree>
    <p:extLst>
      <p:ext uri="{BB962C8B-B14F-4D97-AF65-F5344CB8AC3E}">
        <p14:creationId xmlns:p14="http://schemas.microsoft.com/office/powerpoint/2010/main" val="64508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60500"/>
          </a:xfrm>
        </p:spPr>
        <p:txBody>
          <a:bodyPr/>
          <a:lstStyle/>
          <a:p>
            <a:r>
              <a:rPr lang="ru-RU" sz="3600" dirty="0" smtClean="0"/>
              <a:t>Решающие деревья ID3: </a:t>
            </a:r>
            <a:br>
              <a:rPr lang="ru-RU" sz="3600" dirty="0" smtClean="0"/>
            </a:br>
            <a:r>
              <a:rPr lang="ru-RU" sz="3600" dirty="0" smtClean="0"/>
              <a:t>достоинства и недостатки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/>
          <a:srcRect l="-13359" r="-13359"/>
          <a:stretch>
            <a:fillRect/>
          </a:stretch>
        </p:blipFill>
        <p:spPr>
          <a:xfrm>
            <a:off x="457199" y="1375834"/>
            <a:ext cx="8637569" cy="4750330"/>
          </a:xfrm>
        </p:spPr>
      </p:pic>
    </p:spTree>
    <p:extLst>
      <p:ext uri="{BB962C8B-B14F-4D97-AF65-F5344CB8AC3E}">
        <p14:creationId xmlns:p14="http://schemas.microsoft.com/office/powerpoint/2010/main" val="416741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Исполнительная.thmx</Template>
  <TotalTime>204</TotalTime>
  <Words>52</Words>
  <Application>Microsoft Macintosh PowerPoint</Application>
  <PresentationFormat>Экран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Исполнительная</vt:lpstr>
      <vt:lpstr>Решающие деревья</vt:lpstr>
      <vt:lpstr>Задача классификации  (обучение с учителем)</vt:lpstr>
      <vt:lpstr>Определение бинарного  решающего дерева</vt:lpstr>
      <vt:lpstr>Пример решающего дерева</vt:lpstr>
      <vt:lpstr>Покрывающий набор конъюнкций</vt:lpstr>
      <vt:lpstr>Жадный алгоритм  построения дерева ID3</vt:lpstr>
      <vt:lpstr>Варианты критериев ветвления</vt:lpstr>
      <vt:lpstr>Обработка пропусков</vt:lpstr>
      <vt:lpstr>Решающие деревья ID3:  достоинства и недостатки</vt:lpstr>
      <vt:lpstr>Жадный ID3 переусложняет структура дерева</vt:lpstr>
      <vt:lpstr>Усечение дерева. Алгоритм С4.5</vt:lpstr>
      <vt:lpstr>CART: деревья регрессии и классификации</vt:lpstr>
      <vt:lpstr>CART: Критерий Minimal Cost-Complexity Pruning</vt:lpstr>
      <vt:lpstr>Резюме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Решающие деревья</dc:title>
  <dc:creator>Ирина Григорьева</dc:creator>
  <cp:lastModifiedBy>Ирина Григорьева</cp:lastModifiedBy>
  <cp:revision>10</cp:revision>
  <dcterms:created xsi:type="dcterms:W3CDTF">2019-02-12T04:22:24Z</dcterms:created>
  <dcterms:modified xsi:type="dcterms:W3CDTF">2019-02-17T12:28:37Z</dcterms:modified>
</cp:coreProperties>
</file>