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3E"/>
    <a:srgbClr val="021E24"/>
    <a:srgbClr val="D7EAF9"/>
    <a:srgbClr val="DBEDFD"/>
    <a:srgbClr val="E1EFFF"/>
    <a:srgbClr val="E1F8FF"/>
    <a:srgbClr val="C6FEFB"/>
    <a:srgbClr val="001C26"/>
    <a:srgbClr val="021A20"/>
    <a:srgbClr val="00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14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8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9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96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0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9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6579-9181-44FC-A822-8C4CB1E03E6B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304" y="4682836"/>
            <a:ext cx="559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1C26"/>
                </a:solidFill>
              </a:rPr>
              <a:t>Travel Portal</a:t>
            </a:r>
            <a:endParaRPr lang="ru-RU" sz="8000" b="1" dirty="0">
              <a:solidFill>
                <a:srgbClr val="001C26"/>
              </a:solidFill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52" y="5851112"/>
            <a:ext cx="2581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4" y="234475"/>
            <a:ext cx="5238455" cy="1815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64" y="2050473"/>
            <a:ext cx="3097783" cy="2687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0" y="4793674"/>
            <a:ext cx="56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1E24"/>
                </a:solidFill>
              </a:rPr>
              <a:t>Each Maven module represent its own layer</a:t>
            </a:r>
            <a:r>
              <a:rPr lang="en-US" sz="2400" dirty="0" smtClean="0">
                <a:solidFill>
                  <a:srgbClr val="04333E"/>
                </a:solidFill>
              </a:rPr>
              <a:t>.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527" y="138545"/>
            <a:ext cx="319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Repository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963" y="138546"/>
            <a:ext cx="206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Web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7854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818" y="720436"/>
            <a:ext cx="4900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Client side overview</a:t>
            </a:r>
            <a:endParaRPr lang="ru-RU" sz="4400" b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7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9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7854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363" y="845126"/>
            <a:ext cx="2358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4333E"/>
                </a:solidFill>
              </a:rPr>
              <a:t>Agenda</a:t>
            </a:r>
            <a:endParaRPr lang="ru-RU" sz="5400" b="1" dirty="0">
              <a:solidFill>
                <a:srgbClr val="04333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8363" y="2360803"/>
            <a:ext cx="4023666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1.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System functionality.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2.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Application architecture.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3.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Database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4.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Server side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5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.Client side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1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9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1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7854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0737" y="990600"/>
            <a:ext cx="4960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System functionality</a:t>
            </a:r>
            <a:endParaRPr lang="ru-RU" sz="4000" b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0737" y="1866900"/>
            <a:ext cx="68482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Взаимодействие с картами </a:t>
            </a:r>
            <a:r>
              <a:rPr lang="en-US" sz="2400" dirty="0" smtClean="0">
                <a:solidFill>
                  <a:srgbClr val="04333E"/>
                </a:solidFill>
              </a:rPr>
              <a:t>Google;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Создание и работа с метками на карте</a:t>
            </a:r>
            <a:r>
              <a:rPr lang="en-US" sz="2400" dirty="0" smtClean="0">
                <a:solidFill>
                  <a:srgbClr val="04333E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Авторизация через соц-сети </a:t>
            </a:r>
            <a:r>
              <a:rPr lang="en-US" sz="2400" dirty="0" smtClean="0">
                <a:solidFill>
                  <a:srgbClr val="04333E"/>
                </a:solidFill>
              </a:rPr>
              <a:t>Google+ </a:t>
            </a:r>
            <a:r>
              <a:rPr lang="ru-RU" sz="2400" dirty="0" smtClean="0">
                <a:solidFill>
                  <a:srgbClr val="04333E"/>
                </a:solidFill>
              </a:rPr>
              <a:t>и </a:t>
            </a:r>
            <a:r>
              <a:rPr lang="en-US" sz="2400" dirty="0" smtClean="0">
                <a:solidFill>
                  <a:srgbClr val="04333E"/>
                </a:solidFill>
              </a:rPr>
              <a:t>Facebook;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33E"/>
                </a:solidFill>
              </a:rPr>
              <a:t>Привилегии юзеров</a:t>
            </a:r>
            <a:endParaRPr lang="en-US" sz="2400" dirty="0" smtClean="0">
              <a:solidFill>
                <a:srgbClr val="0433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Some FR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29" y="0"/>
            <a:ext cx="9080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Simple application architecture model</a:t>
            </a:r>
            <a:endParaRPr lang="ru-RU" sz="4400" b="1" dirty="0">
              <a:solidFill>
                <a:srgbClr val="04333E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2" y="858000"/>
            <a:ext cx="8695238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4618" y="831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5" y="61832"/>
            <a:ext cx="8589309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4993" y="61832"/>
            <a:ext cx="4464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4333E"/>
                </a:solidFill>
              </a:rPr>
              <a:t>Used </a:t>
            </a:r>
            <a:r>
              <a:rPr lang="en-US" sz="4400" b="1" dirty="0" smtClean="0">
                <a:solidFill>
                  <a:srgbClr val="04333E"/>
                </a:solidFill>
              </a:rPr>
              <a:t>technologies</a:t>
            </a:r>
            <a:endParaRPr lang="ru-RU" sz="4400" b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7854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644" y="979055"/>
            <a:ext cx="4789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Database overview </a:t>
            </a:r>
            <a:endParaRPr lang="ru-RU" sz="4400" b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66700"/>
            <a:ext cx="657225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651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Object model</a:t>
            </a:r>
            <a:endParaRPr lang="ru-RU" sz="3600" i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614"/>
            <a:ext cx="9144000" cy="4603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100" y="177800"/>
            <a:ext cx="333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Relational </a:t>
            </a:r>
            <a:r>
              <a:rPr lang="en-US" sz="3600" i="1" dirty="0">
                <a:solidFill>
                  <a:srgbClr val="04333E"/>
                </a:solidFill>
              </a:rPr>
              <a:t>model</a:t>
            </a:r>
            <a:endParaRPr lang="ru-RU" sz="3600" i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854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726" y="982518"/>
            <a:ext cx="5051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Server side overview</a:t>
            </a:r>
            <a:endParaRPr lang="ru-RU" sz="4400" b="1" dirty="0">
              <a:solidFill>
                <a:srgbClr val="04333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76"/>
            <a:ext cx="9333381" cy="40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84</Words>
  <Application>Microsoft Office PowerPoint</Application>
  <PresentationFormat>Экран (4:3)</PresentationFormat>
  <Paragraphs>24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</dc:creator>
  <cp:lastModifiedBy>Егор</cp:lastModifiedBy>
  <cp:revision>23</cp:revision>
  <dcterms:created xsi:type="dcterms:W3CDTF">2017-02-05T14:46:10Z</dcterms:created>
  <dcterms:modified xsi:type="dcterms:W3CDTF">2017-02-06T16:52:05Z</dcterms:modified>
</cp:coreProperties>
</file>