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themeOverride+xml" PartName="/ppt/theme/themeOverride3.xml"/>
  <Override ContentType="application/vnd.openxmlformats-officedocument.themeOverride+xml" PartName="/ppt/theme/themeOverride8.xml"/>
  <Override ContentType="application/vnd.openxmlformats-officedocument.themeOverride+xml" PartName="/ppt/theme/themeOverride19.xml"/>
  <Override ContentType="application/vnd.openxmlformats-officedocument.themeOverride+xml" PartName="/ppt/theme/themeOverride5.xml"/>
  <Override ContentType="application/vnd.openxmlformats-officedocument.themeOverride+xml" PartName="/ppt/theme/themeOverride20.xml"/>
  <Override ContentType="application/vnd.openxmlformats-officedocument.themeOverride+xml" PartName="/ppt/theme/themeOverride6.xml"/>
  <Override ContentType="application/vnd.openxmlformats-officedocument.themeOverride+xml" PartName="/ppt/theme/themeOverride12.xml"/>
  <Override ContentType="application/vnd.openxmlformats-officedocument.themeOverride+xml" PartName="/ppt/theme/themeOverride18.xml"/>
  <Override ContentType="application/vnd.openxmlformats-officedocument.themeOverride+xml" PartName="/ppt/theme/themeOverride16.xml"/>
  <Override ContentType="application/vnd.openxmlformats-officedocument.themeOverride+xml" PartName="/ppt/theme/themeOverride14.xml"/>
  <Override ContentType="application/vnd.openxmlformats-officedocument.themeOverride+xml" PartName="/ppt/theme/themeOverride21.xml"/>
  <Override ContentType="application/vnd.openxmlformats-officedocument.themeOverride+xml" PartName="/ppt/theme/themeOverride2.xml"/>
  <Override ContentType="application/vnd.openxmlformats-officedocument.themeOverride+xml" PartName="/ppt/theme/themeOverride9.xml"/>
  <Override ContentType="application/vnd.openxmlformats-officedocument.themeOverride+xml" PartName="/ppt/theme/themeOverride10.xml"/>
  <Override ContentType="application/vnd.openxmlformats-officedocument.themeOverride+xml" PartName="/ppt/theme/themeOverride4.xml"/>
  <Override ContentType="application/vnd.openxmlformats-officedocument.themeOverride+xml" PartName="/ppt/theme/themeOverride7.xml"/>
  <Override ContentType="application/vnd.openxmlformats-officedocument.themeOverride+xml" PartName="/ppt/theme/themeOverride17.xml"/>
  <Override ContentType="application/vnd.openxmlformats-officedocument.themeOverride+xml" PartName="/ppt/theme/themeOverride11.xml"/>
  <Override ContentType="application/vnd.openxmlformats-officedocument.themeOverride+xml" PartName="/ppt/theme/themeOverride1.xml"/>
  <Override ContentType="application/vnd.openxmlformats-officedocument.themeOverride+xml" PartName="/ppt/theme/themeOverride13.xml"/>
  <Override ContentType="application/vnd.openxmlformats-officedocument.themeOverride+xml" PartName="/ppt/theme/themeOverride15.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Shape 4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7" name="Shape 4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Shape 4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3" name="Shape 4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Shape 4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0" name="Shape 4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Shape 4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7" name="Shape 4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Shape 4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0" name="Shape 4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Shape 4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7" name="Shape 4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Shape 4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3" name="Shape 4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Shape 4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1" name="Shape 4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Shape 4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8" name="Shape 4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Shape 4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4" name="Shape 4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PLATFORM STRATEGY - Connecting People and Fashion</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Our aim is to connect people and fashion</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are building the technological infrastructure for online and mobile fashion commerce that enables all participants to create value through our platform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In everything we do, we serve our customers, brands and partners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Investing in tech is one of the key drivers for connecting people and fashion</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Development towards a platform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Zalando is building its own infrastructure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Examples:</a:t>
            </a:r>
            <a:endParaRPr sz="1000">
              <a:solidFill>
                <a:srgbClr val="FF0000"/>
              </a:solidFill>
            </a:endParaRPr>
          </a:p>
          <a:p>
            <a:pPr indent="0" lvl="0" marL="0" rtl="0">
              <a:lnSpc>
                <a:spcPct val="118000"/>
              </a:lnSpc>
              <a:spcBef>
                <a:spcPts val="0"/>
              </a:spcBef>
              <a:spcAft>
                <a:spcPts val="0"/>
              </a:spcAft>
              <a:buClr>
                <a:schemeClr val="dk1"/>
              </a:buClr>
              <a:buSzPts val="1100"/>
              <a:buFont typeface="Arial"/>
              <a:buNone/>
            </a:pPr>
            <a:r>
              <a:rPr b="1" lang="en" sz="800">
                <a:solidFill>
                  <a:schemeClr val="dk1"/>
                </a:solidFill>
              </a:rPr>
              <a:t>                   </a:t>
            </a:r>
            <a:r>
              <a:rPr b="1" lang="en" sz="1000">
                <a:solidFill>
                  <a:schemeClr val="dk1"/>
                </a:solidFill>
              </a:rPr>
              <a:t>-</a:t>
            </a:r>
            <a:r>
              <a:rPr b="1" lang="en" sz="800">
                <a:solidFill>
                  <a:schemeClr val="dk1"/>
                </a:solidFill>
              </a:rPr>
              <a:t> </a:t>
            </a:r>
            <a:r>
              <a:rPr b="1" lang="en" sz="1000">
                <a:solidFill>
                  <a:schemeClr val="dk1"/>
                </a:solidFill>
              </a:rPr>
              <a:t>Zalando Lounge: </a:t>
            </a:r>
            <a:r>
              <a:rPr lang="en" sz="1000">
                <a:solidFill>
                  <a:schemeClr val="dk1"/>
                </a:solidFill>
              </a:rPr>
              <a:t>a shopping club for price-conscious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               - Zalon by Zalando: </a:t>
            </a:r>
            <a:r>
              <a:rPr lang="en" sz="1000">
                <a:solidFill>
                  <a:schemeClr val="dk1"/>
                </a:solidFill>
              </a:rPr>
              <a:t>no shop necessary – stylists put together individual outfits, while Zalando  enables the contact between customer and stylist and the stylist is choosing from the wide range of the Zalando shop</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a:t>
            </a:r>
            <a:r>
              <a:rPr lang="en" sz="1000"/>
              <a:t> </a:t>
            </a:r>
            <a:r>
              <a:rPr b="1" lang="en" sz="1000"/>
              <a:t>- </a:t>
            </a:r>
            <a:r>
              <a:rPr b="1" lang="en" sz="1000"/>
              <a:t>Zalando Media Solutions: </a:t>
            </a:r>
            <a:r>
              <a:rPr lang="en" sz="1000"/>
              <a:t>connecting brands to consumers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To sum up: Zalando Shop is our key business, but there are many more roles that we can play in our customers lives life in order to satisfy their needs regarding fashion  </a:t>
            </a:r>
            <a:endParaRPr sz="10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Shape 4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0" name="Shape 5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Shape 5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6" name="Shape 5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Shape 5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2" name="Shape 5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Shape 5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0" name="Shape 5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Shape 5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7" name="Shape 5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Shape 5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3" name="Shape 5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Shape 5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2" name="Shape 5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Shape 5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1" name="Shape 5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Shape 5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8" name="Shape 5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Shape 5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4" name="Shape 5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5" name="Shape 3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6" name="Shape 3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CONSUMER FOCUS:</a:t>
            </a:r>
            <a:endParaRPr b="1" sz="1000"/>
          </a:p>
          <a:p>
            <a:pPr indent="0" lvl="0" marL="0" rtl="0">
              <a:lnSpc>
                <a:spcPct val="118000"/>
              </a:lnSpc>
              <a:spcBef>
                <a:spcPts val="0"/>
              </a:spcBef>
              <a:spcAft>
                <a:spcPts val="0"/>
              </a:spcAft>
              <a:buClr>
                <a:schemeClr val="dk1"/>
              </a:buClr>
              <a:buSzPts val="1100"/>
              <a:buFont typeface="Arial"/>
              <a:buNone/>
            </a:pPr>
            <a:r>
              <a:rPr lang="en" sz="1000"/>
              <a:t>In 2016 (financial year): more than 20m active customers placed an average of 3.5 orders directly through our websites and apps.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Our customers’ preferences are as diverse as our portfolio</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Various channels help to satisfy those different needs &gt;&gt; from classic online shopper to bargain hunter</a:t>
            </a:r>
            <a:endParaRPr sz="1000">
              <a:solidFill>
                <a:schemeClr val="dk1"/>
              </a:solidFill>
              <a:latin typeface="Courier New"/>
              <a:ea typeface="Courier New"/>
              <a:cs typeface="Courier New"/>
              <a:sym typeface="Courier New"/>
            </a:endParaRPr>
          </a:p>
          <a:p>
            <a:pPr indent="0" lvl="0" marL="0" rtl="0">
              <a:lnSpc>
                <a:spcPct val="118000"/>
              </a:lnSpc>
              <a:spcBef>
                <a:spcPts val="0"/>
              </a:spcBef>
              <a:spcAft>
                <a:spcPts val="0"/>
              </a:spcAft>
              <a:buNone/>
            </a:pPr>
            <a:r>
              <a:t/>
            </a:r>
            <a:endParaRPr sz="1000">
              <a:solidFill>
                <a:schemeClr val="dk1"/>
              </a:solidFill>
              <a:latin typeface="Courier New"/>
              <a:ea typeface="Courier New"/>
              <a:cs typeface="Courier New"/>
              <a:sym typeface="Courier New"/>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Zalando Shop: curated fashion assortment &amp; service focus: free, reliable and quick delivery + return</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Zalando Lounge: Daily new sales campaigns with up to 75% discount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Zalon: curated shopping experience – free styling counseling</a:t>
            </a:r>
            <a:endParaRPr sz="1000">
              <a:solidFill>
                <a:schemeClr val="dk1"/>
              </a:solidFill>
            </a:endParaRPr>
          </a:p>
          <a:p>
            <a:pPr indent="0" lvl="0" marL="0">
              <a:lnSpc>
                <a:spcPct val="118000"/>
              </a:lnSpc>
              <a:spcBef>
                <a:spcPts val="0"/>
              </a:spcBef>
              <a:spcAft>
                <a:spcPts val="0"/>
              </a:spcAft>
              <a:buClr>
                <a:schemeClr val="dk1"/>
              </a:buClr>
              <a:buSzPts val="1100"/>
              <a:buFont typeface="Arial"/>
              <a:buNone/>
            </a:pPr>
            <a:r>
              <a:t/>
            </a:r>
            <a:endParaRPr b="1" sz="1000">
              <a:solidFill>
                <a:schemeClr val="dk1"/>
              </a:solidFill>
            </a:endParaRPr>
          </a:p>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0" name="Shape 3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8" name="Shape 3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a:lnSpc>
                <a:spcPct val="118000"/>
              </a:lnSpc>
              <a:spcBef>
                <a:spcPts val="0"/>
              </a:spcBef>
              <a:spcAft>
                <a:spcPts val="0"/>
              </a:spcAft>
              <a:buNone/>
            </a:pPr>
            <a:r>
              <a:t/>
            </a:r>
            <a:endParaRPr sz="1000">
              <a:solidFill>
                <a:schemeClr val="dk1"/>
              </a:solidFill>
            </a:endParaRPr>
          </a:p>
          <a:p>
            <a:pPr indent="0" lvl="0" mar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Shape 4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5" name="Shape 4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Shape 4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3" name="Shape 4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Shape 4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1" name="Shape 4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8000"/>
              </a:lnSpc>
              <a:spcBef>
                <a:spcPts val="0"/>
              </a:spcBef>
              <a:spcAft>
                <a:spcPts val="0"/>
              </a:spcAft>
              <a:buClr>
                <a:schemeClr val="dk1"/>
              </a:buClr>
              <a:buSzPts val="1100"/>
              <a:buFont typeface="Arial"/>
              <a:buNone/>
            </a:pPr>
            <a:r>
              <a:rPr b="1" lang="en" sz="1000">
                <a:solidFill>
                  <a:schemeClr val="dk1"/>
                </a:solidFill>
              </a:rPr>
              <a:t>ADVANTAGE FOR OUR CUSTOMERS</a:t>
            </a:r>
            <a:endParaRPr b="1" sz="1000">
              <a:solidFill>
                <a:schemeClr val="dk1"/>
              </a:solidFill>
            </a:endParaRPr>
          </a:p>
          <a:p>
            <a:pPr indent="0" lvl="0" marL="0" rtl="0">
              <a:lnSpc>
                <a:spcPct val="118000"/>
              </a:lnSpc>
              <a:spcBef>
                <a:spcPts val="0"/>
              </a:spcBef>
              <a:spcAft>
                <a:spcPts val="0"/>
              </a:spcAft>
              <a:buNone/>
            </a:pPr>
            <a:r>
              <a:rPr lang="en" sz="1000">
                <a:solidFill>
                  <a:schemeClr val="dk1"/>
                </a:solidFill>
              </a:rPr>
              <a:t>As we think beyond wholesale and work closely with our brands, we are able to provide a wider and deeper assortment as well as a greater brand variety to our customers</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PARTNER PROGRAM</a:t>
            </a:r>
            <a:endParaRPr b="1"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Partner program offers our customers a wider assortment</a:t>
            </a:r>
            <a:r>
              <a:rPr lang="en" sz="1000">
                <a:solidFill>
                  <a:srgbClr val="FF0000"/>
                </a:solidFill>
              </a:rPr>
              <a:t> </a:t>
            </a:r>
            <a:r>
              <a:rPr lang="en" sz="1000">
                <a:highlight>
                  <a:srgbClr val="FFFFFF"/>
                </a:highlight>
              </a:rPr>
              <a:t>and better availability of products</a:t>
            </a:r>
            <a:endParaRPr sz="1000"/>
          </a:p>
          <a:p>
            <a:pPr indent="-292100" lvl="0" marL="457200" rtl="0">
              <a:lnSpc>
                <a:spcPct val="118000"/>
              </a:lnSpc>
              <a:spcBef>
                <a:spcPts val="0"/>
              </a:spcBef>
              <a:spcAft>
                <a:spcPts val="0"/>
              </a:spcAft>
              <a:buClr>
                <a:schemeClr val="dk1"/>
              </a:buClr>
              <a:buSzPts val="1000"/>
              <a:buChar char="●"/>
            </a:pPr>
            <a:r>
              <a:rPr lang="en" sz="1000">
                <a:solidFill>
                  <a:schemeClr val="dk1"/>
                </a:solidFill>
              </a:rPr>
              <a:t>Connecting brands‘ stock of inventory is part of our platform strategy</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Win-win:</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Use growth opportunities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Enhance the availability of products - cover size outages</a:t>
            </a:r>
            <a:endParaRPr sz="1000">
              <a:solidFill>
                <a:schemeClr val="dk1"/>
              </a:solidFill>
            </a:endParaRPr>
          </a:p>
          <a:p>
            <a:pPr indent="-292100" lvl="0" marL="914400" rtl="0">
              <a:lnSpc>
                <a:spcPct val="118000"/>
              </a:lnSpc>
              <a:spcBef>
                <a:spcPts val="0"/>
              </a:spcBef>
              <a:spcAft>
                <a:spcPts val="0"/>
              </a:spcAft>
              <a:buClr>
                <a:schemeClr val="dk1"/>
              </a:buClr>
              <a:buSzPts val="1000"/>
              <a:buChar char="-"/>
            </a:pPr>
            <a:r>
              <a:rPr lang="en" sz="1000">
                <a:solidFill>
                  <a:schemeClr val="dk1"/>
                </a:solidFill>
              </a:rPr>
              <a:t>Connect brands to customers</a:t>
            </a:r>
            <a:endParaRPr sz="1000">
              <a:solidFill>
                <a:srgbClr val="FF0000"/>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Quality and service standards remain the same</a:t>
            </a:r>
            <a:endParaRPr sz="1000">
              <a:solidFill>
                <a:schemeClr val="dk1"/>
              </a:solidFill>
            </a:endParaRPr>
          </a:p>
          <a:p>
            <a:pPr indent="-292100" lvl="0" marL="457200" rtl="0">
              <a:lnSpc>
                <a:spcPct val="118000"/>
              </a:lnSpc>
              <a:spcBef>
                <a:spcPts val="0"/>
              </a:spcBef>
              <a:spcAft>
                <a:spcPts val="0"/>
              </a:spcAft>
              <a:buSzPts val="1000"/>
              <a:buChar char="●"/>
            </a:pPr>
            <a:r>
              <a:rPr lang="en" sz="1000"/>
              <a:t>More than 170 partners, biggest partners adidas, Mango, Bestseller Group (e.g. Vero Moda, Only) or Superdry</a:t>
            </a:r>
            <a:endParaRPr sz="1000"/>
          </a:p>
          <a:p>
            <a:pPr indent="-292100" lvl="0" marL="457200" rtl="0">
              <a:lnSpc>
                <a:spcPct val="118000"/>
              </a:lnSpc>
              <a:spcBef>
                <a:spcPts val="0"/>
              </a:spcBef>
              <a:spcAft>
                <a:spcPts val="0"/>
              </a:spcAft>
              <a:buSzPts val="1000"/>
              <a:buChar char="●"/>
            </a:pPr>
            <a:r>
              <a:rPr lang="en" sz="1000">
                <a:highlight>
                  <a:srgbClr val="FFFFFF"/>
                </a:highlight>
              </a:rPr>
              <a:t>Currently operating in 11 of the 15 Zalando countries (DE, AT, CH, FR, IT, BE, NL, DK, UK, ES, SE)</a:t>
            </a:r>
            <a:endParaRPr sz="1000"/>
          </a:p>
          <a:p>
            <a:pPr indent="0" lvl="0" marL="0" rtl="0">
              <a:lnSpc>
                <a:spcPct val="118000"/>
              </a:lnSpc>
              <a:spcBef>
                <a:spcPts val="0"/>
              </a:spcBef>
              <a:spcAft>
                <a:spcPts val="0"/>
              </a:spcAft>
              <a:buNone/>
            </a:pPr>
            <a:r>
              <a:t/>
            </a:r>
            <a:endParaRPr sz="1000">
              <a:solidFill>
                <a:schemeClr val="dk1"/>
              </a:solidFill>
            </a:endParaRPr>
          </a:p>
          <a:p>
            <a:pPr indent="0" lvl="0" marL="0" rtl="0">
              <a:lnSpc>
                <a:spcPct val="118000"/>
              </a:lnSpc>
              <a:spcBef>
                <a:spcPts val="0"/>
              </a:spcBef>
              <a:spcAft>
                <a:spcPts val="0"/>
              </a:spcAft>
              <a:buClr>
                <a:schemeClr val="dk1"/>
              </a:buClr>
              <a:buSzPts val="1100"/>
              <a:buFont typeface="Arial"/>
              <a:buNone/>
            </a:pPr>
            <a:r>
              <a:rPr b="1" lang="en" sz="1000">
                <a:solidFill>
                  <a:schemeClr val="dk1"/>
                </a:solidFill>
              </a:rPr>
              <a:t>BRAND SOLUTIONS</a:t>
            </a:r>
            <a:endParaRPr b="1" sz="1000">
              <a:solidFill>
                <a:schemeClr val="dk1"/>
              </a:solidFill>
            </a:endParaRPr>
          </a:p>
          <a:p>
            <a:pPr indent="0" lvl="0" marL="0" rtl="0">
              <a:lnSpc>
                <a:spcPct val="118000"/>
              </a:lnSpc>
              <a:spcBef>
                <a:spcPts val="0"/>
              </a:spcBef>
              <a:spcAft>
                <a:spcPts val="0"/>
              </a:spcAft>
              <a:buClr>
                <a:schemeClr val="dk1"/>
              </a:buClr>
              <a:buSzPts val="1100"/>
              <a:buFont typeface="Arial"/>
              <a:buNone/>
            </a:pPr>
            <a:r>
              <a:rPr lang="en" sz="1000">
                <a:solidFill>
                  <a:schemeClr val="dk1"/>
                </a:solidFill>
              </a:rPr>
              <a:t>… offers many advantages for our brands; no matter if wholesale or partner program</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t>Through brand solutions, brands can create t</a:t>
            </a:r>
            <a:r>
              <a:rPr lang="en" sz="1000">
                <a:solidFill>
                  <a:schemeClr val="dk1"/>
                </a:solidFill>
              </a:rPr>
              <a:t>heir own shop within the Zalando shop, similar to a flagship store</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We put our brands in the director‘s seat</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Who knows better about the latest campaign, product etc.</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Brands have great products, great content, great stories. So why not connect them directly to customers? Customers would be able to follow brands they like, live in that brand universe, always get the latest news.</a:t>
            </a:r>
            <a:endParaRPr sz="1000">
              <a:solidFill>
                <a:schemeClr val="dk1"/>
              </a:solidFill>
            </a:endParaRPr>
          </a:p>
          <a:p>
            <a:pPr indent="-292100" lvl="0" marL="457200" rtl="0">
              <a:lnSpc>
                <a:spcPct val="118000"/>
              </a:lnSpc>
              <a:spcBef>
                <a:spcPts val="0"/>
              </a:spcBef>
              <a:spcAft>
                <a:spcPts val="0"/>
              </a:spcAft>
              <a:buClr>
                <a:schemeClr val="dk1"/>
              </a:buClr>
              <a:buSzPts val="1000"/>
              <a:buChar char="●"/>
            </a:pPr>
            <a:r>
              <a:rPr lang="en" sz="1000">
                <a:solidFill>
                  <a:schemeClr val="dk1"/>
                </a:solidFill>
              </a:rPr>
              <a:t>Easy purchase transaction, data analysis, insights into customers’ behaviors</a:t>
            </a:r>
            <a:endParaRPr sz="1000">
              <a:solidFill>
                <a:schemeClr val="dk1"/>
              </a:solidFill>
            </a:endParaRPr>
          </a:p>
          <a:p>
            <a:pPr indent="-292100" lvl="0" marL="457200" rtl="0">
              <a:lnSpc>
                <a:spcPct val="118000"/>
              </a:lnSpc>
              <a:spcBef>
                <a:spcPts val="0"/>
              </a:spcBef>
              <a:spcAft>
                <a:spcPts val="0"/>
              </a:spcAft>
              <a:buSzPts val="1000"/>
              <a:buChar char="●"/>
            </a:pPr>
            <a:r>
              <a:rPr lang="en" sz="1000"/>
              <a:t>But Brand Solutions are not only Brand Shops, also Content Management System, Analytics and other tools</a:t>
            </a:r>
            <a:endParaRPr sz="1000"/>
          </a:p>
          <a:p>
            <a:pPr indent="0" lvl="0" marL="0" rtl="0">
              <a:spcBef>
                <a:spcPts val="0"/>
              </a:spcBef>
              <a:spcAft>
                <a:spcPts val="0"/>
              </a:spcAft>
              <a:buNone/>
            </a:pPr>
            <a:r>
              <a:t/>
            </a:r>
            <a:endParaRPr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1.jpg"/><Relationship Id="rId4" Type="http://schemas.openxmlformats.org/officeDocument/2006/relationships/image" Target="../media/image8.jpg"/><Relationship Id="rId11" Type="http://schemas.openxmlformats.org/officeDocument/2006/relationships/image" Target="../media/image2.png"/><Relationship Id="rId10" Type="http://schemas.openxmlformats.org/officeDocument/2006/relationships/image" Target="../media/image12.jpg"/><Relationship Id="rId9" Type="http://schemas.openxmlformats.org/officeDocument/2006/relationships/image" Target="../media/image13.jpg"/><Relationship Id="rId5" Type="http://schemas.openxmlformats.org/officeDocument/2006/relationships/image" Target="../media/image5.jpg"/><Relationship Id="rId6" Type="http://schemas.openxmlformats.org/officeDocument/2006/relationships/image" Target="../media/image4.jpg"/><Relationship Id="rId7" Type="http://schemas.openxmlformats.org/officeDocument/2006/relationships/image" Target="../media/image10.png"/><Relationship Id="rId8" Type="http://schemas.openxmlformats.org/officeDocument/2006/relationships/image" Target="../media/image6.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1.jpg"/><Relationship Id="rId4" Type="http://schemas.openxmlformats.org/officeDocument/2006/relationships/image" Target="../media/image8.jpg"/><Relationship Id="rId11" Type="http://schemas.openxmlformats.org/officeDocument/2006/relationships/image" Target="../media/image2.png"/><Relationship Id="rId10" Type="http://schemas.openxmlformats.org/officeDocument/2006/relationships/image" Target="../media/image12.jpg"/><Relationship Id="rId9" Type="http://schemas.openxmlformats.org/officeDocument/2006/relationships/image" Target="../media/image13.jpg"/><Relationship Id="rId5" Type="http://schemas.openxmlformats.org/officeDocument/2006/relationships/image" Target="../media/image5.jpg"/><Relationship Id="rId6" Type="http://schemas.openxmlformats.org/officeDocument/2006/relationships/image" Target="../media/image4.jpg"/><Relationship Id="rId7" Type="http://schemas.openxmlformats.org/officeDocument/2006/relationships/image" Target="../media/image10.png"/><Relationship Id="rId8" Type="http://schemas.openxmlformats.org/officeDocument/2006/relationships/image" Target="../media/image6.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1_Title Mosaik" showMasterSp="0">
  <p:cSld name="1_title mosaik">
    <p:bg>
      <p:bgPr>
        <a:solidFill>
          <a:srgbClr val="FFFFFF"/>
        </a:solidFill>
      </p:bgPr>
    </p:bg>
    <p:spTree>
      <p:nvGrpSpPr>
        <p:cNvPr id="7" name="Shape 7"/>
        <p:cNvGrpSpPr/>
        <p:nvPr/>
      </p:nvGrpSpPr>
      <p:grpSpPr>
        <a:xfrm>
          <a:off x="0" y="0"/>
          <a:ext cx="0" cy="0"/>
          <a:chOff x="0" y="0"/>
          <a:chExt cx="0" cy="0"/>
        </a:xfrm>
      </p:grpSpPr>
      <p:sp>
        <p:nvSpPr>
          <p:cNvPr id="8" name="Shape 8"/>
          <p:cNvSpPr txBox="1"/>
          <p:nvPr>
            <p:ph idx="1" type="body"/>
          </p:nvPr>
        </p:nvSpPr>
        <p:spPr>
          <a:xfrm>
            <a:off x="3360583" y="4065588"/>
            <a:ext cx="2435100" cy="535200"/>
          </a:xfrm>
          <a:prstGeom prst="rect">
            <a:avLst/>
          </a:prstGeom>
          <a:noFill/>
          <a:ln>
            <a:noFill/>
          </a:ln>
        </p:spPr>
        <p:txBody>
          <a:bodyPr anchorCtr="0" anchor="b" bIns="91425" lIns="91425" spcFirstLastPara="1" rIns="91425" wrap="square" tIns="91425"/>
          <a:lstStyle>
            <a:lvl1pPr indent="-228600" lvl="0" marL="457200" marR="0" rtl="0" algn="ctr">
              <a:lnSpc>
                <a:spcPct val="150000"/>
              </a:lnSpc>
              <a:spcBef>
                <a:spcPts val="0"/>
              </a:spcBef>
              <a:spcAft>
                <a:spcPts val="0"/>
              </a:spcAft>
              <a:buSzPts val="1400"/>
              <a:buFont typeface="Arial"/>
              <a:buNone/>
              <a:defRPr b="0" i="0" sz="800" u="none" cap="none" strike="noStrike">
                <a:latin typeface="Arial"/>
                <a:ea typeface="Arial"/>
                <a:cs typeface="Arial"/>
                <a:sym typeface="Arial"/>
              </a:defRPr>
            </a:lvl1pPr>
            <a:lvl2pPr indent="-257175" lvl="1" marL="914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257175" lvl="2" marL="1371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257175" lvl="3" marL="1828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257175" lvl="4" marL="22860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257175" lvl="5" marL="27432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9" name="Shape 9"/>
          <p:cNvSpPr/>
          <p:nvPr/>
        </p:nvSpPr>
        <p:spPr>
          <a:xfrm>
            <a:off x="5192713"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1" i="0" sz="900" u="none" cap="none" strike="noStrike">
              <a:latin typeface="Arial"/>
              <a:ea typeface="Arial"/>
              <a:cs typeface="Arial"/>
              <a:sym typeface="Arial"/>
            </a:endParaRPr>
          </a:p>
        </p:txBody>
      </p:sp>
      <p:grpSp>
        <p:nvGrpSpPr>
          <p:cNvPr id="10" name="Shape 10"/>
          <p:cNvGrpSpPr/>
          <p:nvPr/>
        </p:nvGrpSpPr>
        <p:grpSpPr>
          <a:xfrm>
            <a:off x="-16803" y="-56964"/>
            <a:ext cx="9189348" cy="5248614"/>
            <a:chOff x="0" y="0"/>
            <a:chExt cx="24504928" cy="13996305"/>
          </a:xfrm>
        </p:grpSpPr>
        <p:pic>
          <p:nvPicPr>
            <p:cNvPr id="11" name="Shape 11"/>
            <p:cNvPicPr preferRelativeResize="0"/>
            <p:nvPr/>
          </p:nvPicPr>
          <p:blipFill rotWithShape="1">
            <a:blip r:embed="rId2">
              <a:alphaModFix/>
            </a:blip>
            <a:srcRect b="0" l="0" r="0" t="0"/>
            <a:stretch/>
          </p:blipFill>
          <p:spPr>
            <a:xfrm>
              <a:off x="8573763" y="9393784"/>
              <a:ext cx="7376100" cy="4557300"/>
            </a:xfrm>
            <a:prstGeom prst="rect">
              <a:avLst/>
            </a:prstGeom>
            <a:noFill/>
            <a:ln>
              <a:noFill/>
            </a:ln>
          </p:spPr>
        </p:pic>
        <p:pic>
          <p:nvPicPr>
            <p:cNvPr id="12" name="Shape 12"/>
            <p:cNvPicPr preferRelativeResize="0"/>
            <p:nvPr/>
          </p:nvPicPr>
          <p:blipFill rotWithShape="1">
            <a:blip r:embed="rId3">
              <a:alphaModFix/>
            </a:blip>
            <a:srcRect b="0" l="0" r="0" t="0"/>
            <a:stretch/>
          </p:blipFill>
          <p:spPr>
            <a:xfrm>
              <a:off x="8565479" y="3579"/>
              <a:ext cx="7371000" cy="4646700"/>
            </a:xfrm>
            <a:prstGeom prst="rect">
              <a:avLst/>
            </a:prstGeom>
            <a:noFill/>
            <a:ln>
              <a:noFill/>
            </a:ln>
          </p:spPr>
        </p:pic>
        <p:pic>
          <p:nvPicPr>
            <p:cNvPr id="13" name="Shape 13"/>
            <p:cNvPicPr preferRelativeResize="0"/>
            <p:nvPr/>
          </p:nvPicPr>
          <p:blipFill rotWithShape="1">
            <a:blip r:embed="rId4">
              <a:alphaModFix/>
            </a:blip>
            <a:srcRect b="0" l="0" r="0" t="0"/>
            <a:stretch/>
          </p:blipFill>
          <p:spPr>
            <a:xfrm>
              <a:off x="0" y="4707465"/>
              <a:ext cx="8520600" cy="4646700"/>
            </a:xfrm>
            <a:prstGeom prst="rect">
              <a:avLst/>
            </a:prstGeom>
            <a:noFill/>
            <a:ln>
              <a:noFill/>
            </a:ln>
          </p:spPr>
        </p:pic>
        <p:pic>
          <p:nvPicPr>
            <p:cNvPr id="14" name="Shape 14"/>
            <p:cNvPicPr preferRelativeResize="0"/>
            <p:nvPr/>
          </p:nvPicPr>
          <p:blipFill rotWithShape="1">
            <a:blip r:embed="rId5">
              <a:alphaModFix/>
            </a:blip>
            <a:srcRect b="0" l="0" r="0" t="0"/>
            <a:stretch/>
          </p:blipFill>
          <p:spPr>
            <a:xfrm>
              <a:off x="16007428" y="9402653"/>
              <a:ext cx="8497500" cy="4593600"/>
            </a:xfrm>
            <a:prstGeom prst="rect">
              <a:avLst/>
            </a:prstGeom>
            <a:noFill/>
            <a:ln>
              <a:noFill/>
            </a:ln>
          </p:spPr>
        </p:pic>
        <p:pic>
          <p:nvPicPr>
            <p:cNvPr id="15" name="Shape 15"/>
            <p:cNvPicPr preferRelativeResize="0"/>
            <p:nvPr/>
          </p:nvPicPr>
          <p:blipFill rotWithShape="1">
            <a:blip r:embed="rId6">
              <a:alphaModFix/>
            </a:blip>
            <a:srcRect b="0" l="0" r="0" t="0"/>
            <a:stretch/>
          </p:blipFill>
          <p:spPr>
            <a:xfrm>
              <a:off x="49953" y="9402405"/>
              <a:ext cx="8470800" cy="4593900"/>
            </a:xfrm>
            <a:prstGeom prst="rect">
              <a:avLst/>
            </a:prstGeom>
            <a:noFill/>
            <a:ln>
              <a:noFill/>
            </a:ln>
          </p:spPr>
        </p:pic>
        <p:pic>
          <p:nvPicPr>
            <p:cNvPr id="16" name="Shape 16"/>
            <p:cNvPicPr preferRelativeResize="0"/>
            <p:nvPr/>
          </p:nvPicPr>
          <p:blipFill rotWithShape="1">
            <a:blip r:embed="rId7">
              <a:alphaModFix/>
            </a:blip>
            <a:srcRect b="0" l="0" r="0" t="0"/>
            <a:stretch/>
          </p:blipFill>
          <p:spPr>
            <a:xfrm>
              <a:off x="16001744" y="0"/>
              <a:ext cx="8502900" cy="4656900"/>
            </a:xfrm>
            <a:prstGeom prst="rect">
              <a:avLst/>
            </a:prstGeom>
            <a:noFill/>
            <a:ln>
              <a:noFill/>
            </a:ln>
          </p:spPr>
        </p:pic>
        <p:pic>
          <p:nvPicPr>
            <p:cNvPr id="17" name="Shape 17"/>
            <p:cNvPicPr preferRelativeResize="0"/>
            <p:nvPr/>
          </p:nvPicPr>
          <p:blipFill rotWithShape="1">
            <a:blip r:embed="rId8">
              <a:alphaModFix/>
            </a:blip>
            <a:srcRect b="0" l="0" r="0" t="0"/>
            <a:stretch/>
          </p:blipFill>
          <p:spPr>
            <a:xfrm>
              <a:off x="23858" y="10004"/>
              <a:ext cx="8503500" cy="4636200"/>
            </a:xfrm>
            <a:prstGeom prst="rect">
              <a:avLst/>
            </a:prstGeom>
            <a:noFill/>
            <a:ln>
              <a:noFill/>
            </a:ln>
          </p:spPr>
        </p:pic>
        <p:pic>
          <p:nvPicPr>
            <p:cNvPr id="18" name="Shape 18"/>
            <p:cNvPicPr preferRelativeResize="0"/>
            <p:nvPr/>
          </p:nvPicPr>
          <p:blipFill rotWithShape="1">
            <a:blip r:embed="rId9">
              <a:alphaModFix/>
            </a:blip>
            <a:srcRect b="0" l="0" r="0" t="0"/>
            <a:stretch/>
          </p:blipFill>
          <p:spPr>
            <a:xfrm>
              <a:off x="15995623" y="4698312"/>
              <a:ext cx="8509200" cy="4652700"/>
            </a:xfrm>
            <a:prstGeom prst="rect">
              <a:avLst/>
            </a:prstGeom>
            <a:noFill/>
            <a:ln>
              <a:noFill/>
            </a:ln>
          </p:spPr>
        </p:pic>
        <p:pic>
          <p:nvPicPr>
            <p:cNvPr id="19" name="Shape 19"/>
            <p:cNvPicPr preferRelativeResize="0"/>
            <p:nvPr/>
          </p:nvPicPr>
          <p:blipFill rotWithShape="1">
            <a:blip r:embed="rId10">
              <a:alphaModFix/>
            </a:blip>
            <a:srcRect b="0" l="0" r="0" t="0"/>
            <a:stretch/>
          </p:blipFill>
          <p:spPr>
            <a:xfrm>
              <a:off x="8574554" y="4709869"/>
              <a:ext cx="7359300" cy="4641300"/>
            </a:xfrm>
            <a:prstGeom prst="rect">
              <a:avLst/>
            </a:prstGeom>
            <a:noFill/>
            <a:ln>
              <a:noFill/>
            </a:ln>
          </p:spPr>
        </p:pic>
      </p:grpSp>
      <p:sp>
        <p:nvSpPr>
          <p:cNvPr id="20" name="Shape 20"/>
          <p:cNvSpPr/>
          <p:nvPr/>
        </p:nvSpPr>
        <p:spPr>
          <a:xfrm>
            <a:off x="3161592" y="0"/>
            <a:ext cx="2832600" cy="5143500"/>
          </a:xfrm>
          <a:prstGeom prst="rect">
            <a:avLst/>
          </a:prstGeom>
          <a:solidFill>
            <a:srgbClr val="FFFFFF">
              <a:alpha val="94901"/>
            </a:srgbClr>
          </a:solidFill>
          <a:ln>
            <a:noFill/>
          </a:ln>
        </p:spPr>
        <p:txBody>
          <a:bodyPr anchorCtr="0" anchor="ctr" bIns="0" lIns="0" spcFirstLastPara="1" rIns="0" wrap="square" tIns="0">
            <a:noAutofit/>
          </a:bodyPr>
          <a:lstStyle/>
          <a:p>
            <a:pPr indent="-222250" lvl="0" marL="342900" marR="0" rtl="0" algn="ctr">
              <a:lnSpc>
                <a:spcPct val="120000"/>
              </a:lnSpc>
              <a:spcBef>
                <a:spcPts val="0"/>
              </a:spcBef>
              <a:spcAft>
                <a:spcPts val="0"/>
              </a:spcAft>
              <a:buClr>
                <a:srgbClr val="FFFFFF"/>
              </a:buClr>
              <a:buSzPts val="1900"/>
              <a:buFont typeface="Arial"/>
              <a:buNone/>
            </a:pPr>
            <a:r>
              <a:t/>
            </a:r>
            <a:endParaRPr b="0" i="0" sz="1900" u="none" cap="none" strike="noStrike">
              <a:latin typeface="Arial"/>
              <a:ea typeface="Arial"/>
              <a:cs typeface="Arial"/>
              <a:sym typeface="Arial"/>
            </a:endParaRPr>
          </a:p>
        </p:txBody>
      </p:sp>
      <p:pic>
        <p:nvPicPr>
          <p:cNvPr descr="Logo.png" id="21" name="Shape 21"/>
          <p:cNvPicPr preferRelativeResize="0"/>
          <p:nvPr/>
        </p:nvPicPr>
        <p:blipFill>
          <a:blip r:embed="rId11">
            <a:alphaModFix/>
          </a:blip>
          <a:stretch>
            <a:fillRect/>
          </a:stretch>
        </p:blipFill>
        <p:spPr>
          <a:xfrm>
            <a:off x="4102400" y="286875"/>
            <a:ext cx="951000" cy="194362"/>
          </a:xfrm>
          <a:prstGeom prst="rect">
            <a:avLst/>
          </a:prstGeom>
          <a:noFill/>
          <a:ln>
            <a:noFill/>
          </a:ln>
        </p:spPr>
      </p:pic>
      <p:sp>
        <p:nvSpPr>
          <p:cNvPr id="22" name="Shape 22"/>
          <p:cNvSpPr txBox="1"/>
          <p:nvPr>
            <p:ph idx="2" type="body"/>
          </p:nvPr>
        </p:nvSpPr>
        <p:spPr>
          <a:xfrm>
            <a:off x="3360583" y="2884488"/>
            <a:ext cx="2435100" cy="1127100"/>
          </a:xfrm>
          <a:prstGeom prst="rect">
            <a:avLst/>
          </a:prstGeom>
          <a:noFill/>
          <a:ln>
            <a:noFill/>
          </a:ln>
        </p:spPr>
        <p:txBody>
          <a:bodyPr anchorCtr="0" anchor="t" bIns="91425" lIns="91425" spcFirstLastPara="1" rIns="91425" wrap="square" tIns="91425"/>
          <a:lstStyle>
            <a:lvl1pPr indent="-228600" lvl="0" marL="457200" marR="0" rtl="0" algn="ctr">
              <a:lnSpc>
                <a:spcPct val="150000"/>
              </a:lnSpc>
              <a:spcBef>
                <a:spcPts val="0"/>
              </a:spcBef>
              <a:spcAft>
                <a:spcPts val="0"/>
              </a:spcAft>
              <a:buSzPts val="1400"/>
              <a:buFont typeface="Arial"/>
              <a:buNone/>
              <a:defRPr b="0" i="0" sz="1000" u="none" cap="none" strike="noStrike">
                <a:latin typeface="Arial"/>
                <a:ea typeface="Arial"/>
                <a:cs typeface="Arial"/>
                <a:sym typeface="Arial"/>
              </a:defRPr>
            </a:lvl1pPr>
            <a:lvl2pPr indent="-257175" lvl="1" marL="914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257175" lvl="2" marL="1371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257175" lvl="3" marL="1828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257175" lvl="4" marL="22860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257175" lvl="5" marL="27432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23" name="Shape 23"/>
          <p:cNvSpPr txBox="1"/>
          <p:nvPr>
            <p:ph idx="3" type="body"/>
          </p:nvPr>
        </p:nvSpPr>
        <p:spPr>
          <a:xfrm>
            <a:off x="3360583" y="4677004"/>
            <a:ext cx="2435100" cy="274200"/>
          </a:xfrm>
          <a:prstGeom prst="rect">
            <a:avLst/>
          </a:prstGeom>
          <a:noFill/>
          <a:ln>
            <a:noFill/>
          </a:ln>
        </p:spPr>
        <p:txBody>
          <a:bodyPr anchorCtr="0" anchor="t" bIns="91425" lIns="91425" spcFirstLastPara="1" rIns="91425" wrap="square" tIns="91425"/>
          <a:lstStyle>
            <a:lvl1pPr indent="-228600" lvl="0" marL="457200" marR="0" rtl="0" algn="ctr">
              <a:lnSpc>
                <a:spcPct val="150000"/>
              </a:lnSpc>
              <a:spcBef>
                <a:spcPts val="0"/>
              </a:spcBef>
              <a:spcAft>
                <a:spcPts val="0"/>
              </a:spcAft>
              <a:buSzPts val="1400"/>
              <a:buFont typeface="Arial"/>
              <a:buNone/>
              <a:defRPr b="0" i="0" sz="800" u="none" cap="none" strike="noStrike">
                <a:latin typeface="Arial"/>
                <a:ea typeface="Arial"/>
                <a:cs typeface="Arial"/>
                <a:sym typeface="Arial"/>
              </a:defRPr>
            </a:lvl1pPr>
            <a:lvl2pPr indent="-257175" lvl="1" marL="914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257175" lvl="2" marL="1371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257175" lvl="3" marL="1828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257175" lvl="4" marL="22860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257175" lvl="5" marL="27432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24" name="Shape 24"/>
          <p:cNvSpPr/>
          <p:nvPr/>
        </p:nvSpPr>
        <p:spPr>
          <a:xfrm>
            <a:off x="3451699" y="2540569"/>
            <a:ext cx="2240700" cy="62400"/>
          </a:xfrm>
          <a:prstGeom prst="rect">
            <a:avLst/>
          </a:prstGeom>
          <a:solidFill>
            <a:srgbClr val="FF6900"/>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25" name="Shape 25"/>
          <p:cNvSpPr/>
          <p:nvPr/>
        </p:nvSpPr>
        <p:spPr>
          <a:xfrm>
            <a:off x="9312750" y="286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800"/>
              <a:t>Please write title, subtitle and speaker name in all capital letters</a:t>
            </a:r>
            <a:endParaRPr sz="800"/>
          </a:p>
        </p:txBody>
      </p:sp>
      <p:sp>
        <p:nvSpPr>
          <p:cNvPr id="26" name="Shape 26"/>
          <p:cNvSpPr txBox="1"/>
          <p:nvPr>
            <p:ph idx="4" type="body"/>
          </p:nvPr>
        </p:nvSpPr>
        <p:spPr>
          <a:xfrm>
            <a:off x="3354233" y="657225"/>
            <a:ext cx="2448000" cy="1689000"/>
          </a:xfrm>
          <a:prstGeom prst="rect">
            <a:avLst/>
          </a:prstGeom>
          <a:noFill/>
          <a:ln>
            <a:noFill/>
          </a:ln>
        </p:spPr>
        <p:txBody>
          <a:bodyPr anchorCtr="0" anchor="b" bIns="91425" lIns="91425" spcFirstLastPara="1" rIns="91425" wrap="square" tIns="91425"/>
          <a:lstStyle>
            <a:lvl1pPr indent="-228600" lvl="0" marL="457200" marR="0" rtl="0" algn="ctr">
              <a:lnSpc>
                <a:spcPct val="115000"/>
              </a:lnSpc>
              <a:spcBef>
                <a:spcPts val="0"/>
              </a:spcBef>
              <a:spcAft>
                <a:spcPts val="0"/>
              </a:spcAft>
              <a:buSzPts val="1400"/>
              <a:buFont typeface="Arial"/>
              <a:buNone/>
              <a:defRPr b="1" i="0" sz="1900" u="none" cap="none" strike="noStrike">
                <a:latin typeface="Arial"/>
                <a:ea typeface="Arial"/>
                <a:cs typeface="Arial"/>
                <a:sym typeface="Arial"/>
              </a:defRPr>
            </a:lvl1pPr>
            <a:lvl2pPr indent="-314325" lvl="1" marL="914400" marR="0" rtl="0" algn="ctr">
              <a:lnSpc>
                <a:spcPct val="115000"/>
              </a:lnSpc>
              <a:spcBef>
                <a:spcPts val="0"/>
              </a:spcBef>
              <a:spcAft>
                <a:spcPts val="0"/>
              </a:spcAft>
              <a:buSzPts val="1350"/>
              <a:buFont typeface="Arial"/>
              <a:buChar char="•"/>
              <a:defRPr b="1" i="0" sz="1800" u="none" cap="none" strike="noStrike">
                <a:latin typeface="Arial"/>
                <a:ea typeface="Arial"/>
                <a:cs typeface="Arial"/>
                <a:sym typeface="Arial"/>
              </a:defRPr>
            </a:lvl2pPr>
            <a:lvl3pPr indent="-319087" lvl="2" marL="1371600" marR="0" rtl="0" algn="ctr">
              <a:lnSpc>
                <a:spcPct val="115000"/>
              </a:lnSpc>
              <a:spcBef>
                <a:spcPts val="0"/>
              </a:spcBef>
              <a:spcAft>
                <a:spcPts val="0"/>
              </a:spcAft>
              <a:buSzPts val="1425"/>
              <a:buFont typeface="Arial"/>
              <a:buChar char="•"/>
              <a:defRPr b="1" i="0" sz="1900" u="none" cap="none" strike="noStrike">
                <a:latin typeface="Arial"/>
                <a:ea typeface="Arial"/>
                <a:cs typeface="Arial"/>
                <a:sym typeface="Arial"/>
              </a:defRPr>
            </a:lvl3pPr>
            <a:lvl4pPr indent="-319087" lvl="3" marL="1828800" marR="0" rtl="0" algn="ctr">
              <a:lnSpc>
                <a:spcPct val="115000"/>
              </a:lnSpc>
              <a:spcBef>
                <a:spcPts val="0"/>
              </a:spcBef>
              <a:spcAft>
                <a:spcPts val="0"/>
              </a:spcAft>
              <a:buSzPts val="1425"/>
              <a:buFont typeface="Arial"/>
              <a:buChar char="•"/>
              <a:defRPr b="1" i="0" sz="1900" u="none" cap="none" strike="noStrike">
                <a:latin typeface="Arial"/>
                <a:ea typeface="Arial"/>
                <a:cs typeface="Arial"/>
                <a:sym typeface="Arial"/>
              </a:defRPr>
            </a:lvl4pPr>
            <a:lvl5pPr indent="-319087" lvl="4" marL="2286000" marR="0" rtl="0" algn="ctr">
              <a:lnSpc>
                <a:spcPct val="115000"/>
              </a:lnSpc>
              <a:spcBef>
                <a:spcPts val="0"/>
              </a:spcBef>
              <a:spcAft>
                <a:spcPts val="0"/>
              </a:spcAft>
              <a:buSzPts val="1425"/>
              <a:buFont typeface="Arial"/>
              <a:buChar char="•"/>
              <a:defRPr b="1" i="0" sz="1900" u="none" cap="none" strike="noStrike">
                <a:latin typeface="Arial"/>
                <a:ea typeface="Arial"/>
                <a:cs typeface="Arial"/>
                <a:sym typeface="Arial"/>
              </a:defRPr>
            </a:lvl5pPr>
            <a:lvl6pPr indent="-257175" lvl="5" marL="2743200" marR="0" rtl="0" algn="ctr">
              <a:lnSpc>
                <a:spcPct val="115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gn="ctr">
              <a:lnSpc>
                <a:spcPct val="115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gn="ctr">
              <a:lnSpc>
                <a:spcPct val="115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gn="ctr">
              <a:lnSpc>
                <a:spcPct val="115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6_Text and Image right_01" showMasterSp="0">
  <p:cSld name="text + picture">
    <p:bg>
      <p:bgPr>
        <a:solidFill>
          <a:srgbClr val="FFFFFF"/>
        </a:solidFill>
      </p:bgPr>
    </p:bg>
    <p:spTree>
      <p:nvGrpSpPr>
        <p:cNvPr id="107" name="Shape 107"/>
        <p:cNvGrpSpPr/>
        <p:nvPr/>
      </p:nvGrpSpPr>
      <p:grpSpPr>
        <a:xfrm>
          <a:off x="0" y="0"/>
          <a:ext cx="0" cy="0"/>
          <a:chOff x="0" y="0"/>
          <a:chExt cx="0" cy="0"/>
        </a:xfrm>
      </p:grpSpPr>
      <p:sp>
        <p:nvSpPr>
          <p:cNvPr id="108" name="Shape 108"/>
          <p:cNvSpPr/>
          <p:nvPr/>
        </p:nvSpPr>
        <p:spPr>
          <a:xfrm>
            <a:off x="3045619" y="1324"/>
            <a:ext cx="3052800" cy="67800"/>
          </a:xfrm>
          <a:prstGeom prst="rect">
            <a:avLst/>
          </a:prstGeom>
          <a:solidFill>
            <a:srgbClr val="FF6900"/>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109" name="Shape 109"/>
          <p:cNvSpPr/>
          <p:nvPr>
            <p:ph idx="2" type="pic"/>
          </p:nvPr>
        </p:nvSpPr>
        <p:spPr>
          <a:xfrm>
            <a:off x="4565928" y="1059656"/>
            <a:ext cx="3986700" cy="4083900"/>
          </a:xfrm>
          <a:prstGeom prst="rect">
            <a:avLst/>
          </a:prstGeom>
          <a:noFill/>
          <a:ln cap="flat" cmpd="sng" w="9525">
            <a:solidFill>
              <a:srgbClr val="D9D9D9"/>
            </a:solidFill>
            <a:prstDash val="dash"/>
            <a:round/>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1400"/>
              <a:buFont typeface="Arial"/>
              <a:buNone/>
              <a:defRPr b="1" i="0" sz="600" u="none" cap="none" strike="noStrike">
                <a:latin typeface="Arial"/>
                <a:ea typeface="Arial"/>
                <a:cs typeface="Arial"/>
                <a:sym typeface="Arial"/>
              </a:defRPr>
            </a:lvl1pPr>
            <a:lvl2pPr indent="-75670" lvl="1" marL="24077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77257" lvl="2" marL="40745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78845" lvl="3" marL="57414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80432" lvl="4" marL="74083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82020" lvl="5" marL="90752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83607" lvl="6" marL="107420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85195" lvl="7" marL="124089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74082" lvl="8" marL="140758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110" name="Shape 110"/>
          <p:cNvSpPr/>
          <p:nvPr/>
        </p:nvSpPr>
        <p:spPr>
          <a:xfrm>
            <a:off x="591146"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1" i="0" lang="en" sz="900" u="none" cap="none" strike="noStrike">
                <a:latin typeface="Arial"/>
                <a:ea typeface="Arial"/>
                <a:cs typeface="Arial"/>
                <a:sym typeface="Arial"/>
              </a:rPr>
              <a:t>‹#›</a:t>
            </a:fld>
            <a:endParaRPr b="1" i="0" sz="900" u="none" cap="none" strike="noStrike">
              <a:latin typeface="Arial"/>
              <a:ea typeface="Arial"/>
              <a:cs typeface="Arial"/>
              <a:sym typeface="Arial"/>
            </a:endParaRPr>
          </a:p>
        </p:txBody>
      </p:sp>
      <p:sp>
        <p:nvSpPr>
          <p:cNvPr id="111" name="Shape 111"/>
          <p:cNvSpPr txBox="1"/>
          <p:nvPr>
            <p:ph type="title"/>
          </p:nvPr>
        </p:nvSpPr>
        <p:spPr>
          <a:xfrm>
            <a:off x="597198" y="219254"/>
            <a:ext cx="7952700" cy="751800"/>
          </a:xfrm>
          <a:prstGeom prst="rect">
            <a:avLst/>
          </a:prstGeom>
          <a:noFill/>
          <a:ln>
            <a:noFill/>
          </a:ln>
        </p:spPr>
        <p:txBody>
          <a:bodyPr anchorCtr="0" anchor="ctr" bIns="91425" lIns="91425" spcFirstLastPara="1" rIns="91425" wrap="square" tIns="91425"/>
          <a:lstStyle>
            <a:lvl1pPr indent="0" lvl="0" marL="0" marR="0" rtl="0" algn="ctr">
              <a:lnSpc>
                <a:spcPct val="120000"/>
              </a:lnSpc>
              <a:spcBef>
                <a:spcPts val="0"/>
              </a:spcBef>
              <a:spcAft>
                <a:spcPts val="0"/>
              </a:spcAft>
              <a:buSzPts val="1400"/>
              <a:buFont typeface="Arial"/>
              <a:buNone/>
              <a:defRPr b="1" i="0" sz="1300" u="none" cap="none" strike="noStrike">
                <a:latin typeface="Arial"/>
                <a:ea typeface="Arial"/>
                <a:cs typeface="Arial"/>
                <a:sym typeface="Arial"/>
              </a:defRPr>
            </a:lvl1pPr>
            <a:lvl2pPr indent="76200" lvl="1" marL="0" marR="0" rtl="0" algn="l">
              <a:lnSpc>
                <a:spcPct val="120000"/>
              </a:lnSpc>
              <a:spcBef>
                <a:spcPts val="0"/>
              </a:spcBef>
              <a:spcAft>
                <a:spcPts val="0"/>
              </a:spcAft>
              <a:buSzPts val="1400"/>
              <a:buNone/>
              <a:defRPr b="1" i="0" sz="1600" u="none" cap="none" strike="noStrike">
                <a:latin typeface="Arial"/>
                <a:ea typeface="Arial"/>
                <a:cs typeface="Arial"/>
                <a:sym typeface="Arial"/>
              </a:defRPr>
            </a:lvl2pPr>
            <a:lvl3pPr indent="165100" lvl="2" marL="0" marR="0" rtl="0" algn="l">
              <a:lnSpc>
                <a:spcPct val="120000"/>
              </a:lnSpc>
              <a:spcBef>
                <a:spcPts val="0"/>
              </a:spcBef>
              <a:spcAft>
                <a:spcPts val="0"/>
              </a:spcAft>
              <a:buSzPts val="1400"/>
              <a:buNone/>
              <a:defRPr b="1" i="0" sz="1600" u="none" cap="none" strike="noStrike">
                <a:latin typeface="Arial"/>
                <a:ea typeface="Arial"/>
                <a:cs typeface="Arial"/>
                <a:sym typeface="Arial"/>
              </a:defRPr>
            </a:lvl3pPr>
            <a:lvl4pPr indent="254000" lvl="3" marL="0" marR="0" rtl="0" algn="l">
              <a:lnSpc>
                <a:spcPct val="120000"/>
              </a:lnSpc>
              <a:spcBef>
                <a:spcPts val="0"/>
              </a:spcBef>
              <a:spcAft>
                <a:spcPts val="0"/>
              </a:spcAft>
              <a:buSzPts val="1400"/>
              <a:buNone/>
              <a:defRPr b="1" i="0" sz="1600" u="none" cap="none" strike="noStrike">
                <a:latin typeface="Arial"/>
                <a:ea typeface="Arial"/>
                <a:cs typeface="Arial"/>
                <a:sym typeface="Arial"/>
              </a:defRPr>
            </a:lvl4pPr>
            <a:lvl5pPr indent="342900" lvl="4" marL="0" marR="0" rtl="0" algn="l">
              <a:lnSpc>
                <a:spcPct val="120000"/>
              </a:lnSpc>
              <a:spcBef>
                <a:spcPts val="0"/>
              </a:spcBef>
              <a:spcAft>
                <a:spcPts val="0"/>
              </a:spcAft>
              <a:buSzPts val="1400"/>
              <a:buNone/>
              <a:defRPr b="1" i="0" sz="1600" u="none" cap="none" strike="noStrike">
                <a:latin typeface="Arial"/>
                <a:ea typeface="Arial"/>
                <a:cs typeface="Arial"/>
                <a:sym typeface="Arial"/>
              </a:defRPr>
            </a:lvl5pPr>
            <a:lvl6pPr indent="419100" lvl="5" marL="0" marR="0" rtl="0" algn="l">
              <a:lnSpc>
                <a:spcPct val="120000"/>
              </a:lnSpc>
              <a:spcBef>
                <a:spcPts val="0"/>
              </a:spcBef>
              <a:spcAft>
                <a:spcPts val="0"/>
              </a:spcAft>
              <a:buSzPts val="1400"/>
              <a:buNone/>
              <a:defRPr b="1" i="0" sz="1600" u="none" cap="none" strike="noStrike">
                <a:latin typeface="Arial"/>
                <a:ea typeface="Arial"/>
                <a:cs typeface="Arial"/>
                <a:sym typeface="Arial"/>
              </a:defRPr>
            </a:lvl6pPr>
            <a:lvl7pPr indent="508000" lvl="6" marL="0" marR="0" rtl="0" algn="l">
              <a:lnSpc>
                <a:spcPct val="120000"/>
              </a:lnSpc>
              <a:spcBef>
                <a:spcPts val="0"/>
              </a:spcBef>
              <a:spcAft>
                <a:spcPts val="0"/>
              </a:spcAft>
              <a:buSzPts val="1400"/>
              <a:buNone/>
              <a:defRPr b="1" i="0" sz="1600" u="none" cap="none" strike="noStrike">
                <a:latin typeface="Arial"/>
                <a:ea typeface="Arial"/>
                <a:cs typeface="Arial"/>
                <a:sym typeface="Arial"/>
              </a:defRPr>
            </a:lvl7pPr>
            <a:lvl8pPr indent="596900" lvl="7" marL="0" marR="0" rtl="0" algn="l">
              <a:lnSpc>
                <a:spcPct val="120000"/>
              </a:lnSpc>
              <a:spcBef>
                <a:spcPts val="0"/>
              </a:spcBef>
              <a:spcAft>
                <a:spcPts val="0"/>
              </a:spcAft>
              <a:buSzPts val="1400"/>
              <a:buNone/>
              <a:defRPr b="1" i="0" sz="1600" u="none" cap="none" strike="noStrike">
                <a:latin typeface="Arial"/>
                <a:ea typeface="Arial"/>
                <a:cs typeface="Arial"/>
                <a:sym typeface="Arial"/>
              </a:defRPr>
            </a:lvl8pPr>
            <a:lvl9pPr indent="685800" lvl="8" marL="0" marR="0" rtl="0" algn="l">
              <a:lnSpc>
                <a:spcPct val="120000"/>
              </a:lnSpc>
              <a:spcBef>
                <a:spcPts val="0"/>
              </a:spcBef>
              <a:spcAft>
                <a:spcPts val="0"/>
              </a:spcAft>
              <a:buSzPts val="1400"/>
              <a:buNone/>
              <a:defRPr b="1" i="0" sz="1600" u="none" cap="none" strike="noStrike">
                <a:latin typeface="Arial"/>
                <a:ea typeface="Arial"/>
                <a:cs typeface="Arial"/>
                <a:sym typeface="Arial"/>
              </a:defRPr>
            </a:lvl9pPr>
          </a:lstStyle>
          <a:p/>
        </p:txBody>
      </p:sp>
      <p:sp>
        <p:nvSpPr>
          <p:cNvPr id="112" name="Shape 112"/>
          <p:cNvSpPr txBox="1"/>
          <p:nvPr>
            <p:ph idx="1" type="body"/>
          </p:nvPr>
        </p:nvSpPr>
        <p:spPr>
          <a:xfrm>
            <a:off x="594185" y="1062470"/>
            <a:ext cx="3533100" cy="3417600"/>
          </a:xfrm>
          <a:prstGeom prst="rect">
            <a:avLst/>
          </a:prstGeom>
          <a:noFill/>
          <a:ln>
            <a:noFill/>
          </a:ln>
        </p:spPr>
        <p:txBody>
          <a:bodyPr anchorCtr="0" anchor="ctr" bIns="91425" lIns="91425" spcFirstLastPara="1" rIns="91425" wrap="square" tIns="91425"/>
          <a:lstStyle>
            <a:lvl1pPr indent="-304800" lvl="0" marL="457200" marR="0" rtl="0" algn="l">
              <a:lnSpc>
                <a:spcPct val="100000"/>
              </a:lnSpc>
              <a:spcBef>
                <a:spcPts val="1200"/>
              </a:spcBef>
              <a:spcAft>
                <a:spcPts val="0"/>
              </a:spcAft>
              <a:buSzPts val="1200"/>
              <a:buFont typeface="Arial"/>
              <a:buChar char="•"/>
              <a:defRPr i="0" sz="1200" u="none" cap="none" strike="noStrike">
                <a:latin typeface="Arial"/>
                <a:ea typeface="Arial"/>
                <a:cs typeface="Arial"/>
                <a:sym typeface="Arial"/>
              </a:defRPr>
            </a:lvl1pPr>
            <a:lvl2pPr indent="-298450" lvl="1" marL="914400" marR="0" rtl="0" algn="l">
              <a:lnSpc>
                <a:spcPct val="100000"/>
              </a:lnSpc>
              <a:spcBef>
                <a:spcPts val="600"/>
              </a:spcBef>
              <a:spcAft>
                <a:spcPts val="0"/>
              </a:spcAft>
              <a:buSzPts val="1100"/>
              <a:buFont typeface="Arial"/>
              <a:buChar char="•"/>
              <a:defRPr i="0" sz="1100" u="none" cap="none" strike="noStrike">
                <a:latin typeface="Arial"/>
                <a:ea typeface="Arial"/>
                <a:cs typeface="Arial"/>
                <a:sym typeface="Arial"/>
              </a:defRPr>
            </a:lvl2pPr>
            <a:lvl3pPr indent="-298450" lvl="2" marL="1371600" marR="0" rtl="0" algn="l">
              <a:lnSpc>
                <a:spcPct val="100000"/>
              </a:lnSpc>
              <a:spcBef>
                <a:spcPts val="600"/>
              </a:spcBef>
              <a:spcAft>
                <a:spcPts val="0"/>
              </a:spcAft>
              <a:buSzPts val="1100"/>
              <a:buFont typeface="Arial"/>
              <a:buChar char="•"/>
              <a:defRPr i="0" sz="1100" u="none" cap="none" strike="noStrike">
                <a:latin typeface="Arial"/>
                <a:ea typeface="Arial"/>
                <a:cs typeface="Arial"/>
                <a:sym typeface="Arial"/>
              </a:defRPr>
            </a:lvl3pPr>
            <a:lvl4pPr indent="-298450" lvl="3" marL="1828800" marR="0" rtl="0" algn="l">
              <a:lnSpc>
                <a:spcPct val="100000"/>
              </a:lnSpc>
              <a:spcBef>
                <a:spcPts val="1200"/>
              </a:spcBef>
              <a:spcAft>
                <a:spcPts val="0"/>
              </a:spcAft>
              <a:buSzPts val="1100"/>
              <a:buFont typeface="Arial"/>
              <a:buChar char="•"/>
              <a:defRPr i="0" sz="1100" u="none" cap="none" strike="noStrike">
                <a:latin typeface="Arial"/>
                <a:ea typeface="Arial"/>
                <a:cs typeface="Arial"/>
                <a:sym typeface="Arial"/>
              </a:defRPr>
            </a:lvl4pPr>
            <a:lvl5pPr indent="-298450" lvl="4" marL="22860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5pPr>
            <a:lvl6pPr indent="-298450" lvl="5" marL="27432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6pPr>
            <a:lvl7pPr indent="-298450" lvl="6" marL="32004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7pPr>
            <a:lvl8pPr indent="-298450" lvl="7" marL="36576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8pPr>
            <a:lvl9pPr indent="-298450" lvl="8" marL="41148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9pPr>
          </a:lstStyle>
          <a:p/>
        </p:txBody>
      </p:sp>
      <p:sp>
        <p:nvSpPr>
          <p:cNvPr id="113" name="Shape 113"/>
          <p:cNvSpPr txBox="1"/>
          <p:nvPr>
            <p:ph idx="3" type="body"/>
          </p:nvPr>
        </p:nvSpPr>
        <p:spPr>
          <a:xfrm>
            <a:off x="742950" y="4658700"/>
            <a:ext cx="6925800" cy="290400"/>
          </a:xfrm>
          <a:prstGeom prst="rect">
            <a:avLst/>
          </a:prstGeom>
          <a:noFill/>
          <a:ln>
            <a:noFill/>
          </a:ln>
        </p:spPr>
        <p:txBody>
          <a:bodyPr anchorCtr="0" anchor="b" bIns="91425" lIns="91425" spcFirstLastPara="1" rIns="91425" wrap="square" tIns="91425"/>
          <a:lstStyle>
            <a:lvl1pPr indent="-279400" lvl="0" marL="457200" marR="0" rtl="0">
              <a:lnSpc>
                <a:spcPct val="100000"/>
              </a:lnSpc>
              <a:spcBef>
                <a:spcPts val="0"/>
              </a:spcBef>
              <a:spcAft>
                <a:spcPts val="0"/>
              </a:spcAft>
              <a:buSzPts val="800"/>
              <a:buFont typeface="Arial"/>
              <a:buAutoNum type="alphaUcPeriod"/>
              <a:defRPr b="0" i="0" sz="800" u="none" cap="none" strike="noStrike">
                <a:latin typeface="Arial"/>
                <a:ea typeface="Arial"/>
                <a:cs typeface="Arial"/>
                <a:sym typeface="Arial"/>
              </a:defRPr>
            </a:lvl1pPr>
            <a:lvl2pPr indent="-279400" lvl="1" marL="9144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2pPr>
            <a:lvl3pPr indent="-279400" lvl="2" marL="13716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3pPr>
            <a:lvl4pPr indent="-279400" lvl="3" marL="18288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4pPr>
            <a:lvl5pPr indent="-279400" lvl="4" marL="22860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5pPr>
            <a:lvl6pPr indent="-279400" lvl="5" marL="27432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6pPr>
            <a:lvl7pPr indent="-279400" lvl="6" marL="32004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7pPr>
            <a:lvl8pPr indent="-279400" lvl="7" marL="36576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8pPr>
            <a:lvl9pPr indent="-279400" lvl="8" marL="41148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9pPr>
          </a:lstStyle>
          <a:p/>
        </p:txBody>
      </p:sp>
      <p:sp>
        <p:nvSpPr>
          <p:cNvPr id="114" name="Shape 114"/>
          <p:cNvSpPr/>
          <p:nvPr/>
        </p:nvSpPr>
        <p:spPr>
          <a:xfrm>
            <a:off x="9312750" y="5620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Please write the title in all capital letters</a:t>
            </a:r>
            <a:endParaRPr sz="800">
              <a:solidFill>
                <a:schemeClr val="accent6"/>
              </a:solidFill>
              <a:highlight>
                <a:srgbClr val="FFFFFF"/>
              </a:highlight>
            </a:endParaRPr>
          </a:p>
        </p:txBody>
      </p:sp>
      <p:sp>
        <p:nvSpPr>
          <p:cNvPr id="115" name="Shape 115"/>
          <p:cNvSpPr/>
          <p:nvPr/>
        </p:nvSpPr>
        <p:spPr>
          <a:xfrm>
            <a:off x="9312750" y="286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0"/>
              </a:spcBef>
              <a:spcAft>
                <a:spcPts val="0"/>
              </a:spcAft>
              <a:buNone/>
            </a:pPr>
            <a:r>
              <a:rPr lang="en" sz="800">
                <a:solidFill>
                  <a:schemeClr val="accent6"/>
                </a:solidFill>
                <a:highlight>
                  <a:srgbClr val="FFFFFF"/>
                </a:highlight>
              </a:rPr>
              <a:t>Put images in the grey dotted box "unsupported placeholder"</a:t>
            </a:r>
            <a:endParaRPr sz="800">
              <a:solidFill>
                <a:schemeClr val="accent6"/>
              </a:solidFill>
              <a:highlight>
                <a:srgbClr val="FFFFFF"/>
              </a:highlight>
            </a:endParaRPr>
          </a:p>
        </p:txBody>
      </p:sp>
      <p:sp>
        <p:nvSpPr>
          <p:cNvPr id="116" name="Shape 116"/>
          <p:cNvSpPr/>
          <p:nvPr/>
        </p:nvSpPr>
        <p:spPr>
          <a:xfrm>
            <a:off x="9312750" y="1095425"/>
            <a:ext cx="1317600" cy="6660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Use bullet points to summarize information rather than writing long paragraphs in the text box</a:t>
            </a:r>
            <a:endParaRPr sz="800">
              <a:solidFill>
                <a:schemeClr val="accent6"/>
              </a:solidFill>
              <a:highlight>
                <a:srgbClr val="FFFFFF"/>
              </a:highligh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6_Text and Image right_02" showMasterSp="0">
  <p:cSld name="2_text + picture">
    <p:bg>
      <p:bgPr>
        <a:solidFill>
          <a:srgbClr val="FFFFFF"/>
        </a:solidFill>
      </p:bgPr>
    </p:bg>
    <p:spTree>
      <p:nvGrpSpPr>
        <p:cNvPr id="117" name="Shape 117"/>
        <p:cNvGrpSpPr/>
        <p:nvPr/>
      </p:nvGrpSpPr>
      <p:grpSpPr>
        <a:xfrm>
          <a:off x="0" y="0"/>
          <a:ext cx="0" cy="0"/>
          <a:chOff x="0" y="0"/>
          <a:chExt cx="0" cy="0"/>
        </a:xfrm>
      </p:grpSpPr>
      <p:sp>
        <p:nvSpPr>
          <p:cNvPr id="118" name="Shape 118"/>
          <p:cNvSpPr/>
          <p:nvPr/>
        </p:nvSpPr>
        <p:spPr>
          <a:xfrm>
            <a:off x="3045619" y="1324"/>
            <a:ext cx="3052800" cy="67800"/>
          </a:xfrm>
          <a:prstGeom prst="rect">
            <a:avLst/>
          </a:prstGeom>
          <a:solidFill>
            <a:srgbClr val="FF6900"/>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119" name="Shape 119"/>
          <p:cNvSpPr/>
          <p:nvPr>
            <p:ph idx="2" type="pic"/>
          </p:nvPr>
        </p:nvSpPr>
        <p:spPr>
          <a:xfrm>
            <a:off x="4564380" y="1059656"/>
            <a:ext cx="4579500" cy="3429000"/>
          </a:xfrm>
          <a:prstGeom prst="rect">
            <a:avLst/>
          </a:prstGeom>
          <a:noFill/>
          <a:ln cap="flat" cmpd="sng" w="9525">
            <a:solidFill>
              <a:srgbClr val="D9D9D9"/>
            </a:solidFill>
            <a:prstDash val="dash"/>
            <a:round/>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1400"/>
              <a:buFont typeface="Arial"/>
              <a:buNone/>
              <a:defRPr b="1" i="0" sz="600" u="none" cap="none" strike="noStrike">
                <a:latin typeface="Arial"/>
                <a:ea typeface="Arial"/>
                <a:cs typeface="Arial"/>
                <a:sym typeface="Arial"/>
              </a:defRPr>
            </a:lvl1pPr>
            <a:lvl2pPr indent="-75670" lvl="1" marL="24077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77257" lvl="2" marL="40745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78845" lvl="3" marL="57414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80432" lvl="4" marL="74083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82020" lvl="5" marL="90752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83607" lvl="6" marL="107420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85195" lvl="7" marL="124089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74082" lvl="8" marL="140758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120" name="Shape 120"/>
          <p:cNvSpPr/>
          <p:nvPr/>
        </p:nvSpPr>
        <p:spPr>
          <a:xfrm>
            <a:off x="591146"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1" i="0" lang="en" sz="900" u="none" cap="none" strike="noStrike">
                <a:latin typeface="Arial"/>
                <a:ea typeface="Arial"/>
                <a:cs typeface="Arial"/>
                <a:sym typeface="Arial"/>
              </a:rPr>
              <a:t>‹#›</a:t>
            </a:fld>
            <a:endParaRPr b="1" i="0" sz="900" u="none" cap="none" strike="noStrike">
              <a:latin typeface="Arial"/>
              <a:ea typeface="Arial"/>
              <a:cs typeface="Arial"/>
              <a:sym typeface="Arial"/>
            </a:endParaRPr>
          </a:p>
        </p:txBody>
      </p:sp>
      <p:sp>
        <p:nvSpPr>
          <p:cNvPr id="121" name="Shape 121"/>
          <p:cNvSpPr txBox="1"/>
          <p:nvPr>
            <p:ph idx="1" type="body"/>
          </p:nvPr>
        </p:nvSpPr>
        <p:spPr>
          <a:xfrm>
            <a:off x="594185" y="1062470"/>
            <a:ext cx="3533100" cy="3417600"/>
          </a:xfrm>
          <a:prstGeom prst="rect">
            <a:avLst/>
          </a:prstGeom>
          <a:noFill/>
          <a:ln>
            <a:noFill/>
          </a:ln>
        </p:spPr>
        <p:txBody>
          <a:bodyPr anchorCtr="0" anchor="ctr" bIns="91425" lIns="91425" spcFirstLastPara="1" rIns="91425" wrap="square" tIns="91425"/>
          <a:lstStyle>
            <a:lvl1pPr indent="-304800" lvl="0" marL="457200" marR="0" rtl="0" algn="l">
              <a:lnSpc>
                <a:spcPct val="100000"/>
              </a:lnSpc>
              <a:spcBef>
                <a:spcPts val="1200"/>
              </a:spcBef>
              <a:spcAft>
                <a:spcPts val="0"/>
              </a:spcAft>
              <a:buSzPts val="1200"/>
              <a:buFont typeface="Arial"/>
              <a:buChar char="•"/>
              <a:defRPr i="0" sz="1200" u="none" cap="none" strike="noStrike">
                <a:latin typeface="Arial"/>
                <a:ea typeface="Arial"/>
                <a:cs typeface="Arial"/>
                <a:sym typeface="Arial"/>
              </a:defRPr>
            </a:lvl1pPr>
            <a:lvl2pPr indent="-298450" lvl="1" marL="914400" marR="0" rtl="0" algn="l">
              <a:lnSpc>
                <a:spcPct val="100000"/>
              </a:lnSpc>
              <a:spcBef>
                <a:spcPts val="600"/>
              </a:spcBef>
              <a:spcAft>
                <a:spcPts val="0"/>
              </a:spcAft>
              <a:buSzPts val="1100"/>
              <a:buFont typeface="Arial"/>
              <a:buChar char="•"/>
              <a:defRPr i="0" sz="1100" u="none" cap="none" strike="noStrike">
                <a:latin typeface="Arial"/>
                <a:ea typeface="Arial"/>
                <a:cs typeface="Arial"/>
                <a:sym typeface="Arial"/>
              </a:defRPr>
            </a:lvl2pPr>
            <a:lvl3pPr indent="-298450" lvl="2" marL="1371600" marR="0" rtl="0" algn="l">
              <a:lnSpc>
                <a:spcPct val="100000"/>
              </a:lnSpc>
              <a:spcBef>
                <a:spcPts val="600"/>
              </a:spcBef>
              <a:spcAft>
                <a:spcPts val="0"/>
              </a:spcAft>
              <a:buSzPts val="1100"/>
              <a:buFont typeface="Arial"/>
              <a:buChar char="•"/>
              <a:defRPr i="0" sz="1100" u="none" cap="none" strike="noStrike">
                <a:latin typeface="Arial"/>
                <a:ea typeface="Arial"/>
                <a:cs typeface="Arial"/>
                <a:sym typeface="Arial"/>
              </a:defRPr>
            </a:lvl3pPr>
            <a:lvl4pPr indent="-298450" lvl="3" marL="1828800" marR="0" rtl="0" algn="l">
              <a:lnSpc>
                <a:spcPct val="100000"/>
              </a:lnSpc>
              <a:spcBef>
                <a:spcPts val="1200"/>
              </a:spcBef>
              <a:spcAft>
                <a:spcPts val="0"/>
              </a:spcAft>
              <a:buSzPts val="1100"/>
              <a:buFont typeface="Arial"/>
              <a:buChar char="•"/>
              <a:defRPr i="0" sz="1100" u="none" cap="none" strike="noStrike">
                <a:latin typeface="Arial"/>
                <a:ea typeface="Arial"/>
                <a:cs typeface="Arial"/>
                <a:sym typeface="Arial"/>
              </a:defRPr>
            </a:lvl4pPr>
            <a:lvl5pPr indent="-298450" lvl="4" marL="22860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5pPr>
            <a:lvl6pPr indent="-298450" lvl="5" marL="27432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6pPr>
            <a:lvl7pPr indent="-298450" lvl="6" marL="32004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7pPr>
            <a:lvl8pPr indent="-298450" lvl="7" marL="36576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8pPr>
            <a:lvl9pPr indent="-298450" lvl="8" marL="41148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9pPr>
          </a:lstStyle>
          <a:p/>
        </p:txBody>
      </p:sp>
      <p:sp>
        <p:nvSpPr>
          <p:cNvPr id="122" name="Shape 122"/>
          <p:cNvSpPr txBox="1"/>
          <p:nvPr>
            <p:ph type="title"/>
          </p:nvPr>
        </p:nvSpPr>
        <p:spPr>
          <a:xfrm>
            <a:off x="597198" y="219254"/>
            <a:ext cx="7952700" cy="751800"/>
          </a:xfrm>
          <a:prstGeom prst="rect">
            <a:avLst/>
          </a:prstGeom>
          <a:noFill/>
          <a:ln>
            <a:noFill/>
          </a:ln>
        </p:spPr>
        <p:txBody>
          <a:bodyPr anchorCtr="0" anchor="ctr" bIns="91425" lIns="91425" spcFirstLastPara="1" rIns="91425" wrap="square" tIns="91425"/>
          <a:lstStyle>
            <a:lvl1pPr indent="0" lvl="0" marL="0" marR="0" rtl="0" algn="ctr">
              <a:lnSpc>
                <a:spcPct val="120000"/>
              </a:lnSpc>
              <a:spcBef>
                <a:spcPts val="0"/>
              </a:spcBef>
              <a:spcAft>
                <a:spcPts val="0"/>
              </a:spcAft>
              <a:buSzPts val="1400"/>
              <a:buFont typeface="Arial"/>
              <a:buNone/>
              <a:defRPr b="1" i="0" sz="1300" u="none" cap="none" strike="noStrike">
                <a:latin typeface="Arial"/>
                <a:ea typeface="Arial"/>
                <a:cs typeface="Arial"/>
                <a:sym typeface="Arial"/>
              </a:defRPr>
            </a:lvl1pPr>
            <a:lvl2pPr indent="76200" lvl="1" marL="0" marR="0" rtl="0" algn="l">
              <a:lnSpc>
                <a:spcPct val="120000"/>
              </a:lnSpc>
              <a:spcBef>
                <a:spcPts val="0"/>
              </a:spcBef>
              <a:spcAft>
                <a:spcPts val="0"/>
              </a:spcAft>
              <a:buSzPts val="1400"/>
              <a:buNone/>
              <a:defRPr b="1" i="0" sz="1600" u="none" cap="none" strike="noStrike">
                <a:latin typeface="Arial"/>
                <a:ea typeface="Arial"/>
                <a:cs typeface="Arial"/>
                <a:sym typeface="Arial"/>
              </a:defRPr>
            </a:lvl2pPr>
            <a:lvl3pPr indent="165100" lvl="2" marL="0" marR="0" rtl="0" algn="l">
              <a:lnSpc>
                <a:spcPct val="120000"/>
              </a:lnSpc>
              <a:spcBef>
                <a:spcPts val="0"/>
              </a:spcBef>
              <a:spcAft>
                <a:spcPts val="0"/>
              </a:spcAft>
              <a:buSzPts val="1400"/>
              <a:buNone/>
              <a:defRPr b="1" i="0" sz="1600" u="none" cap="none" strike="noStrike">
                <a:latin typeface="Arial"/>
                <a:ea typeface="Arial"/>
                <a:cs typeface="Arial"/>
                <a:sym typeface="Arial"/>
              </a:defRPr>
            </a:lvl3pPr>
            <a:lvl4pPr indent="254000" lvl="3" marL="0" marR="0" rtl="0" algn="l">
              <a:lnSpc>
                <a:spcPct val="120000"/>
              </a:lnSpc>
              <a:spcBef>
                <a:spcPts val="0"/>
              </a:spcBef>
              <a:spcAft>
                <a:spcPts val="0"/>
              </a:spcAft>
              <a:buSzPts val="1400"/>
              <a:buNone/>
              <a:defRPr b="1" i="0" sz="1600" u="none" cap="none" strike="noStrike">
                <a:latin typeface="Arial"/>
                <a:ea typeface="Arial"/>
                <a:cs typeface="Arial"/>
                <a:sym typeface="Arial"/>
              </a:defRPr>
            </a:lvl4pPr>
            <a:lvl5pPr indent="342900" lvl="4" marL="0" marR="0" rtl="0" algn="l">
              <a:lnSpc>
                <a:spcPct val="120000"/>
              </a:lnSpc>
              <a:spcBef>
                <a:spcPts val="0"/>
              </a:spcBef>
              <a:spcAft>
                <a:spcPts val="0"/>
              </a:spcAft>
              <a:buSzPts val="1400"/>
              <a:buNone/>
              <a:defRPr b="1" i="0" sz="1600" u="none" cap="none" strike="noStrike">
                <a:latin typeface="Arial"/>
                <a:ea typeface="Arial"/>
                <a:cs typeface="Arial"/>
                <a:sym typeface="Arial"/>
              </a:defRPr>
            </a:lvl5pPr>
            <a:lvl6pPr indent="419100" lvl="5" marL="0" marR="0" rtl="0" algn="l">
              <a:lnSpc>
                <a:spcPct val="120000"/>
              </a:lnSpc>
              <a:spcBef>
                <a:spcPts val="0"/>
              </a:spcBef>
              <a:spcAft>
                <a:spcPts val="0"/>
              </a:spcAft>
              <a:buSzPts val="1400"/>
              <a:buNone/>
              <a:defRPr b="1" i="0" sz="1600" u="none" cap="none" strike="noStrike">
                <a:latin typeface="Arial"/>
                <a:ea typeface="Arial"/>
                <a:cs typeface="Arial"/>
                <a:sym typeface="Arial"/>
              </a:defRPr>
            </a:lvl6pPr>
            <a:lvl7pPr indent="508000" lvl="6" marL="0" marR="0" rtl="0" algn="l">
              <a:lnSpc>
                <a:spcPct val="120000"/>
              </a:lnSpc>
              <a:spcBef>
                <a:spcPts val="0"/>
              </a:spcBef>
              <a:spcAft>
                <a:spcPts val="0"/>
              </a:spcAft>
              <a:buSzPts val="1400"/>
              <a:buNone/>
              <a:defRPr b="1" i="0" sz="1600" u="none" cap="none" strike="noStrike">
                <a:latin typeface="Arial"/>
                <a:ea typeface="Arial"/>
                <a:cs typeface="Arial"/>
                <a:sym typeface="Arial"/>
              </a:defRPr>
            </a:lvl7pPr>
            <a:lvl8pPr indent="596900" lvl="7" marL="0" marR="0" rtl="0" algn="l">
              <a:lnSpc>
                <a:spcPct val="120000"/>
              </a:lnSpc>
              <a:spcBef>
                <a:spcPts val="0"/>
              </a:spcBef>
              <a:spcAft>
                <a:spcPts val="0"/>
              </a:spcAft>
              <a:buSzPts val="1400"/>
              <a:buNone/>
              <a:defRPr b="1" i="0" sz="1600" u="none" cap="none" strike="noStrike">
                <a:latin typeface="Arial"/>
                <a:ea typeface="Arial"/>
                <a:cs typeface="Arial"/>
                <a:sym typeface="Arial"/>
              </a:defRPr>
            </a:lvl8pPr>
            <a:lvl9pPr indent="685800" lvl="8" marL="0" marR="0" rtl="0" algn="l">
              <a:lnSpc>
                <a:spcPct val="120000"/>
              </a:lnSpc>
              <a:spcBef>
                <a:spcPts val="0"/>
              </a:spcBef>
              <a:spcAft>
                <a:spcPts val="0"/>
              </a:spcAft>
              <a:buSzPts val="1400"/>
              <a:buNone/>
              <a:defRPr b="1" i="0" sz="1600" u="none" cap="none" strike="noStrike">
                <a:latin typeface="Arial"/>
                <a:ea typeface="Arial"/>
                <a:cs typeface="Arial"/>
                <a:sym typeface="Arial"/>
              </a:defRPr>
            </a:lvl9pPr>
          </a:lstStyle>
          <a:p/>
        </p:txBody>
      </p:sp>
      <p:sp>
        <p:nvSpPr>
          <p:cNvPr id="123" name="Shape 123"/>
          <p:cNvSpPr txBox="1"/>
          <p:nvPr>
            <p:ph idx="3" type="body"/>
          </p:nvPr>
        </p:nvSpPr>
        <p:spPr>
          <a:xfrm>
            <a:off x="742950" y="4658700"/>
            <a:ext cx="6925800" cy="290400"/>
          </a:xfrm>
          <a:prstGeom prst="rect">
            <a:avLst/>
          </a:prstGeom>
          <a:noFill/>
          <a:ln>
            <a:noFill/>
          </a:ln>
        </p:spPr>
        <p:txBody>
          <a:bodyPr anchorCtr="0" anchor="b" bIns="91425" lIns="91425" spcFirstLastPara="1" rIns="91425" wrap="square" tIns="91425"/>
          <a:lstStyle>
            <a:lvl1pPr indent="-279400" lvl="0" marL="457200" marR="0" rtl="0">
              <a:lnSpc>
                <a:spcPct val="100000"/>
              </a:lnSpc>
              <a:spcBef>
                <a:spcPts val="0"/>
              </a:spcBef>
              <a:spcAft>
                <a:spcPts val="0"/>
              </a:spcAft>
              <a:buSzPts val="800"/>
              <a:buFont typeface="Arial"/>
              <a:buAutoNum type="alphaUcPeriod"/>
              <a:defRPr b="0" i="0" sz="800" u="none" cap="none" strike="noStrike">
                <a:latin typeface="Arial"/>
                <a:ea typeface="Arial"/>
                <a:cs typeface="Arial"/>
                <a:sym typeface="Arial"/>
              </a:defRPr>
            </a:lvl1pPr>
            <a:lvl2pPr indent="-279400" lvl="1" marL="9144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2pPr>
            <a:lvl3pPr indent="-279400" lvl="2" marL="13716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3pPr>
            <a:lvl4pPr indent="-279400" lvl="3" marL="18288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4pPr>
            <a:lvl5pPr indent="-279400" lvl="4" marL="22860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5pPr>
            <a:lvl6pPr indent="-279400" lvl="5" marL="27432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6pPr>
            <a:lvl7pPr indent="-279400" lvl="6" marL="32004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7pPr>
            <a:lvl8pPr indent="-279400" lvl="7" marL="36576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8pPr>
            <a:lvl9pPr indent="-279400" lvl="8" marL="41148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9pPr>
          </a:lstStyle>
          <a:p/>
        </p:txBody>
      </p:sp>
      <p:sp>
        <p:nvSpPr>
          <p:cNvPr id="124" name="Shape 124"/>
          <p:cNvSpPr/>
          <p:nvPr/>
        </p:nvSpPr>
        <p:spPr>
          <a:xfrm>
            <a:off x="9312750" y="5620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Please write the title in all capital letters</a:t>
            </a:r>
            <a:endParaRPr sz="800">
              <a:solidFill>
                <a:schemeClr val="accent6"/>
              </a:solidFill>
              <a:highlight>
                <a:srgbClr val="FFFFFF"/>
              </a:highlight>
            </a:endParaRPr>
          </a:p>
        </p:txBody>
      </p:sp>
      <p:sp>
        <p:nvSpPr>
          <p:cNvPr id="125" name="Shape 125"/>
          <p:cNvSpPr/>
          <p:nvPr/>
        </p:nvSpPr>
        <p:spPr>
          <a:xfrm>
            <a:off x="9312750" y="286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0"/>
              </a:spcBef>
              <a:spcAft>
                <a:spcPts val="0"/>
              </a:spcAft>
              <a:buNone/>
            </a:pPr>
            <a:r>
              <a:rPr lang="en" sz="800">
                <a:solidFill>
                  <a:schemeClr val="accent6"/>
                </a:solidFill>
                <a:highlight>
                  <a:srgbClr val="FFFFFF"/>
                </a:highlight>
              </a:rPr>
              <a:t>Put images in the grey dotted box "unsupported placeholder"</a:t>
            </a:r>
            <a:endParaRPr sz="800">
              <a:solidFill>
                <a:schemeClr val="accent6"/>
              </a:solidFill>
              <a:highlight>
                <a:srgbClr val="FFFFFF"/>
              </a:highlight>
            </a:endParaRPr>
          </a:p>
        </p:txBody>
      </p:sp>
      <p:sp>
        <p:nvSpPr>
          <p:cNvPr id="126" name="Shape 126"/>
          <p:cNvSpPr/>
          <p:nvPr/>
        </p:nvSpPr>
        <p:spPr>
          <a:xfrm>
            <a:off x="9312750" y="1095425"/>
            <a:ext cx="1317600" cy="6660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Use bullet points to summarize information rather than writing long paragraphs in the text box</a:t>
            </a:r>
            <a:endParaRPr sz="800">
              <a:solidFill>
                <a:schemeClr val="accent6"/>
              </a:solidFill>
              <a:highlight>
                <a:srgbClr val="FFFFFF"/>
              </a:highlight>
            </a:endParaRPr>
          </a:p>
        </p:txBody>
      </p:sp>
      <p:pic>
        <p:nvPicPr>
          <p:cNvPr descr="Logo.png" id="127" name="Shape 127"/>
          <p:cNvPicPr preferRelativeResize="0"/>
          <p:nvPr/>
        </p:nvPicPr>
        <p:blipFill>
          <a:blip r:embed="rId2">
            <a:alphaModFix/>
          </a:blip>
          <a:stretch>
            <a:fillRect/>
          </a:stretch>
        </p:blipFill>
        <p:spPr>
          <a:xfrm>
            <a:off x="7724083" y="4717150"/>
            <a:ext cx="798517" cy="1632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6_Text and Image right_03" showMasterSp="0">
  <p:cSld name="3_text + picture">
    <p:bg>
      <p:bgPr>
        <a:solidFill>
          <a:srgbClr val="FFFFFF"/>
        </a:solidFill>
      </p:bgPr>
    </p:bg>
    <p:spTree>
      <p:nvGrpSpPr>
        <p:cNvPr id="128" name="Shape 128"/>
        <p:cNvGrpSpPr/>
        <p:nvPr/>
      </p:nvGrpSpPr>
      <p:grpSpPr>
        <a:xfrm>
          <a:off x="0" y="0"/>
          <a:ext cx="0" cy="0"/>
          <a:chOff x="0" y="0"/>
          <a:chExt cx="0" cy="0"/>
        </a:xfrm>
      </p:grpSpPr>
      <p:sp>
        <p:nvSpPr>
          <p:cNvPr id="129" name="Shape 129"/>
          <p:cNvSpPr/>
          <p:nvPr/>
        </p:nvSpPr>
        <p:spPr>
          <a:xfrm>
            <a:off x="3045619" y="1324"/>
            <a:ext cx="3052800" cy="67800"/>
          </a:xfrm>
          <a:prstGeom prst="rect">
            <a:avLst/>
          </a:prstGeom>
          <a:solidFill>
            <a:srgbClr val="FF6900"/>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130" name="Shape 130"/>
          <p:cNvSpPr/>
          <p:nvPr>
            <p:ph idx="2" type="pic"/>
          </p:nvPr>
        </p:nvSpPr>
        <p:spPr>
          <a:xfrm>
            <a:off x="4564380" y="1059656"/>
            <a:ext cx="3986700" cy="3429000"/>
          </a:xfrm>
          <a:prstGeom prst="rect">
            <a:avLst/>
          </a:prstGeom>
          <a:noFill/>
          <a:ln cap="flat" cmpd="sng" w="9525">
            <a:solidFill>
              <a:srgbClr val="D9D9D9"/>
            </a:solidFill>
            <a:prstDash val="dash"/>
            <a:round/>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1400"/>
              <a:buFont typeface="Arial"/>
              <a:buNone/>
              <a:defRPr b="1" sz="600"/>
            </a:lvl1pPr>
            <a:lvl2pPr indent="-75670" lvl="1" marL="24077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77257" lvl="2" marL="40745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78845" lvl="3" marL="57414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80432" lvl="4" marL="74083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82020" lvl="5" marL="90752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83607" lvl="6" marL="107420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85195" lvl="7" marL="124089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74082" lvl="8" marL="140758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131" name="Shape 131"/>
          <p:cNvSpPr/>
          <p:nvPr/>
        </p:nvSpPr>
        <p:spPr>
          <a:xfrm>
            <a:off x="591146"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1" i="0" lang="en" sz="900" u="none" cap="none" strike="noStrike">
                <a:latin typeface="Arial"/>
                <a:ea typeface="Arial"/>
                <a:cs typeface="Arial"/>
                <a:sym typeface="Arial"/>
              </a:rPr>
              <a:t>‹#›</a:t>
            </a:fld>
            <a:endParaRPr b="1" i="0" sz="900" u="none" cap="none" strike="noStrike">
              <a:latin typeface="Arial"/>
              <a:ea typeface="Arial"/>
              <a:cs typeface="Arial"/>
              <a:sym typeface="Arial"/>
            </a:endParaRPr>
          </a:p>
        </p:txBody>
      </p:sp>
      <p:sp>
        <p:nvSpPr>
          <p:cNvPr id="132" name="Shape 132"/>
          <p:cNvSpPr txBox="1"/>
          <p:nvPr>
            <p:ph type="title"/>
          </p:nvPr>
        </p:nvSpPr>
        <p:spPr>
          <a:xfrm>
            <a:off x="597198" y="219254"/>
            <a:ext cx="7952700" cy="751800"/>
          </a:xfrm>
          <a:prstGeom prst="rect">
            <a:avLst/>
          </a:prstGeom>
          <a:noFill/>
          <a:ln>
            <a:noFill/>
          </a:ln>
        </p:spPr>
        <p:txBody>
          <a:bodyPr anchorCtr="0" anchor="ctr" bIns="91425" lIns="91425" spcFirstLastPara="1" rIns="91425" wrap="square" tIns="91425"/>
          <a:lstStyle>
            <a:lvl1pPr indent="0" lvl="0" marL="0" marR="0" rtl="0" algn="ctr">
              <a:lnSpc>
                <a:spcPct val="120000"/>
              </a:lnSpc>
              <a:spcBef>
                <a:spcPts val="0"/>
              </a:spcBef>
              <a:spcAft>
                <a:spcPts val="0"/>
              </a:spcAft>
              <a:buSzPts val="1400"/>
              <a:buFont typeface="Arial"/>
              <a:buNone/>
              <a:defRPr b="1" i="0" sz="1300" u="none" cap="none" strike="noStrike">
                <a:latin typeface="Arial"/>
                <a:ea typeface="Arial"/>
                <a:cs typeface="Arial"/>
                <a:sym typeface="Arial"/>
              </a:defRPr>
            </a:lvl1pPr>
            <a:lvl2pPr indent="76200" lvl="1" marL="0" marR="0" rtl="0" algn="l">
              <a:lnSpc>
                <a:spcPct val="120000"/>
              </a:lnSpc>
              <a:spcBef>
                <a:spcPts val="0"/>
              </a:spcBef>
              <a:spcAft>
                <a:spcPts val="0"/>
              </a:spcAft>
              <a:buSzPts val="1400"/>
              <a:buNone/>
              <a:defRPr b="1" i="0" sz="1600" u="none" cap="none" strike="noStrike">
                <a:latin typeface="Arial"/>
                <a:ea typeface="Arial"/>
                <a:cs typeface="Arial"/>
                <a:sym typeface="Arial"/>
              </a:defRPr>
            </a:lvl2pPr>
            <a:lvl3pPr indent="165100" lvl="2" marL="0" marR="0" rtl="0" algn="l">
              <a:lnSpc>
                <a:spcPct val="120000"/>
              </a:lnSpc>
              <a:spcBef>
                <a:spcPts val="0"/>
              </a:spcBef>
              <a:spcAft>
                <a:spcPts val="0"/>
              </a:spcAft>
              <a:buSzPts val="1400"/>
              <a:buNone/>
              <a:defRPr b="1" i="0" sz="1600" u="none" cap="none" strike="noStrike">
                <a:latin typeface="Arial"/>
                <a:ea typeface="Arial"/>
                <a:cs typeface="Arial"/>
                <a:sym typeface="Arial"/>
              </a:defRPr>
            </a:lvl3pPr>
            <a:lvl4pPr indent="254000" lvl="3" marL="0" marR="0" rtl="0" algn="l">
              <a:lnSpc>
                <a:spcPct val="120000"/>
              </a:lnSpc>
              <a:spcBef>
                <a:spcPts val="0"/>
              </a:spcBef>
              <a:spcAft>
                <a:spcPts val="0"/>
              </a:spcAft>
              <a:buSzPts val="1400"/>
              <a:buNone/>
              <a:defRPr b="1" i="0" sz="1600" u="none" cap="none" strike="noStrike">
                <a:latin typeface="Arial"/>
                <a:ea typeface="Arial"/>
                <a:cs typeface="Arial"/>
                <a:sym typeface="Arial"/>
              </a:defRPr>
            </a:lvl4pPr>
            <a:lvl5pPr indent="342900" lvl="4" marL="0" marR="0" rtl="0" algn="l">
              <a:lnSpc>
                <a:spcPct val="120000"/>
              </a:lnSpc>
              <a:spcBef>
                <a:spcPts val="0"/>
              </a:spcBef>
              <a:spcAft>
                <a:spcPts val="0"/>
              </a:spcAft>
              <a:buSzPts val="1400"/>
              <a:buNone/>
              <a:defRPr b="1" i="0" sz="1600" u="none" cap="none" strike="noStrike">
                <a:latin typeface="Arial"/>
                <a:ea typeface="Arial"/>
                <a:cs typeface="Arial"/>
                <a:sym typeface="Arial"/>
              </a:defRPr>
            </a:lvl5pPr>
            <a:lvl6pPr indent="419100" lvl="5" marL="0" marR="0" rtl="0" algn="l">
              <a:lnSpc>
                <a:spcPct val="120000"/>
              </a:lnSpc>
              <a:spcBef>
                <a:spcPts val="0"/>
              </a:spcBef>
              <a:spcAft>
                <a:spcPts val="0"/>
              </a:spcAft>
              <a:buSzPts val="1400"/>
              <a:buNone/>
              <a:defRPr b="1" i="0" sz="1600" u="none" cap="none" strike="noStrike">
                <a:latin typeface="Arial"/>
                <a:ea typeface="Arial"/>
                <a:cs typeface="Arial"/>
                <a:sym typeface="Arial"/>
              </a:defRPr>
            </a:lvl6pPr>
            <a:lvl7pPr indent="508000" lvl="6" marL="0" marR="0" rtl="0" algn="l">
              <a:lnSpc>
                <a:spcPct val="120000"/>
              </a:lnSpc>
              <a:spcBef>
                <a:spcPts val="0"/>
              </a:spcBef>
              <a:spcAft>
                <a:spcPts val="0"/>
              </a:spcAft>
              <a:buSzPts val="1400"/>
              <a:buNone/>
              <a:defRPr b="1" i="0" sz="1600" u="none" cap="none" strike="noStrike">
                <a:latin typeface="Arial"/>
                <a:ea typeface="Arial"/>
                <a:cs typeface="Arial"/>
                <a:sym typeface="Arial"/>
              </a:defRPr>
            </a:lvl7pPr>
            <a:lvl8pPr indent="596900" lvl="7" marL="0" marR="0" rtl="0" algn="l">
              <a:lnSpc>
                <a:spcPct val="120000"/>
              </a:lnSpc>
              <a:spcBef>
                <a:spcPts val="0"/>
              </a:spcBef>
              <a:spcAft>
                <a:spcPts val="0"/>
              </a:spcAft>
              <a:buSzPts val="1400"/>
              <a:buNone/>
              <a:defRPr b="1" i="0" sz="1600" u="none" cap="none" strike="noStrike">
                <a:latin typeface="Arial"/>
                <a:ea typeface="Arial"/>
                <a:cs typeface="Arial"/>
                <a:sym typeface="Arial"/>
              </a:defRPr>
            </a:lvl8pPr>
            <a:lvl9pPr indent="685800" lvl="8" marL="0" marR="0" rtl="0" algn="l">
              <a:lnSpc>
                <a:spcPct val="120000"/>
              </a:lnSpc>
              <a:spcBef>
                <a:spcPts val="0"/>
              </a:spcBef>
              <a:spcAft>
                <a:spcPts val="0"/>
              </a:spcAft>
              <a:buSzPts val="1400"/>
              <a:buNone/>
              <a:defRPr b="1" i="0" sz="1600" u="none" cap="none" strike="noStrike">
                <a:latin typeface="Arial"/>
                <a:ea typeface="Arial"/>
                <a:cs typeface="Arial"/>
                <a:sym typeface="Arial"/>
              </a:defRPr>
            </a:lvl9pPr>
          </a:lstStyle>
          <a:p/>
        </p:txBody>
      </p:sp>
      <p:sp>
        <p:nvSpPr>
          <p:cNvPr id="133" name="Shape 133"/>
          <p:cNvSpPr txBox="1"/>
          <p:nvPr>
            <p:ph idx="1" type="body"/>
          </p:nvPr>
        </p:nvSpPr>
        <p:spPr>
          <a:xfrm>
            <a:off x="594184" y="2127250"/>
            <a:ext cx="3533100" cy="2352600"/>
          </a:xfrm>
          <a:prstGeom prst="rect">
            <a:avLst/>
          </a:prstGeom>
          <a:noFill/>
          <a:ln>
            <a:noFill/>
          </a:ln>
        </p:spPr>
        <p:txBody>
          <a:bodyPr anchorCtr="0" anchor="ctr" bIns="91425" lIns="91425" spcFirstLastPara="1" rIns="91425" wrap="square" tIns="91425"/>
          <a:lstStyle>
            <a:lvl1pPr indent="-304800" lvl="0" marL="457200" marR="0" rtl="0" algn="l">
              <a:lnSpc>
                <a:spcPct val="100000"/>
              </a:lnSpc>
              <a:spcBef>
                <a:spcPts val="1200"/>
              </a:spcBef>
              <a:spcAft>
                <a:spcPts val="0"/>
              </a:spcAft>
              <a:buSzPts val="1200"/>
              <a:buFont typeface="Arial"/>
              <a:buChar char="•"/>
              <a:defRPr i="0" sz="1200" u="none" cap="none" strike="noStrike">
                <a:latin typeface="Arial"/>
                <a:ea typeface="Arial"/>
                <a:cs typeface="Arial"/>
                <a:sym typeface="Arial"/>
              </a:defRPr>
            </a:lvl1pPr>
            <a:lvl2pPr indent="-298450" lvl="1" marL="914400" marR="0" rtl="0" algn="l">
              <a:lnSpc>
                <a:spcPct val="100000"/>
              </a:lnSpc>
              <a:spcBef>
                <a:spcPts val="600"/>
              </a:spcBef>
              <a:spcAft>
                <a:spcPts val="0"/>
              </a:spcAft>
              <a:buSzPts val="1100"/>
              <a:buFont typeface="Arial"/>
              <a:buChar char="•"/>
              <a:defRPr i="0" sz="1100" u="none" cap="none" strike="noStrike">
                <a:latin typeface="Arial"/>
                <a:ea typeface="Arial"/>
                <a:cs typeface="Arial"/>
                <a:sym typeface="Arial"/>
              </a:defRPr>
            </a:lvl2pPr>
            <a:lvl3pPr indent="-298450" lvl="2" marL="1371600" marR="0" rtl="0" algn="l">
              <a:lnSpc>
                <a:spcPct val="100000"/>
              </a:lnSpc>
              <a:spcBef>
                <a:spcPts val="600"/>
              </a:spcBef>
              <a:spcAft>
                <a:spcPts val="0"/>
              </a:spcAft>
              <a:buSzPts val="1100"/>
              <a:buFont typeface="Arial"/>
              <a:buChar char="•"/>
              <a:defRPr i="0" sz="1100" u="none" cap="none" strike="noStrike">
                <a:latin typeface="Arial"/>
                <a:ea typeface="Arial"/>
                <a:cs typeface="Arial"/>
                <a:sym typeface="Arial"/>
              </a:defRPr>
            </a:lvl3pPr>
            <a:lvl4pPr indent="-298450" lvl="3" marL="1828800" marR="0" rtl="0" algn="l">
              <a:lnSpc>
                <a:spcPct val="100000"/>
              </a:lnSpc>
              <a:spcBef>
                <a:spcPts val="1200"/>
              </a:spcBef>
              <a:spcAft>
                <a:spcPts val="0"/>
              </a:spcAft>
              <a:buSzPts val="1100"/>
              <a:buFont typeface="Arial"/>
              <a:buChar char="•"/>
              <a:defRPr i="0" sz="1100" u="none" cap="none" strike="noStrike">
                <a:latin typeface="Arial"/>
                <a:ea typeface="Arial"/>
                <a:cs typeface="Arial"/>
                <a:sym typeface="Arial"/>
              </a:defRPr>
            </a:lvl4pPr>
            <a:lvl5pPr indent="-298450" lvl="4" marL="22860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5pPr>
            <a:lvl6pPr indent="-298450" lvl="5" marL="27432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6pPr>
            <a:lvl7pPr indent="-298450" lvl="6" marL="32004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7pPr>
            <a:lvl8pPr indent="-298450" lvl="7" marL="36576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8pPr>
            <a:lvl9pPr indent="-298450" lvl="8" marL="41148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9pPr>
          </a:lstStyle>
          <a:p/>
        </p:txBody>
      </p:sp>
      <p:sp>
        <p:nvSpPr>
          <p:cNvPr id="134" name="Shape 134"/>
          <p:cNvSpPr txBox="1"/>
          <p:nvPr>
            <p:ph idx="3" type="subTitle"/>
          </p:nvPr>
        </p:nvSpPr>
        <p:spPr>
          <a:xfrm>
            <a:off x="591150" y="1056850"/>
            <a:ext cx="3944400" cy="891000"/>
          </a:xfrm>
          <a:prstGeom prst="rect">
            <a:avLst/>
          </a:prstGeom>
          <a:noFill/>
          <a:ln>
            <a:noFill/>
          </a:ln>
        </p:spPr>
        <p:txBody>
          <a:bodyPr anchorCtr="0" anchor="b" bIns="91425" lIns="91425" spcFirstLastPara="1" rIns="91425" wrap="square" tIns="91425"/>
          <a:lstStyle>
            <a:lvl1pPr lvl="0" rtl="0" algn="ctr">
              <a:spcBef>
                <a:spcPts val="0"/>
              </a:spcBef>
              <a:spcAft>
                <a:spcPts val="0"/>
              </a:spcAft>
              <a:buNone/>
              <a:defRPr b="1" sz="1200"/>
            </a:lvl1pPr>
            <a:lvl2pPr lvl="1" rtl="0" algn="ctr">
              <a:spcBef>
                <a:spcPts val="0"/>
              </a:spcBef>
              <a:spcAft>
                <a:spcPts val="0"/>
              </a:spcAft>
              <a:buNone/>
              <a:defRPr b="1" sz="1200"/>
            </a:lvl2pPr>
            <a:lvl3pPr lvl="2" rtl="0" algn="ctr">
              <a:spcBef>
                <a:spcPts val="0"/>
              </a:spcBef>
              <a:spcAft>
                <a:spcPts val="0"/>
              </a:spcAft>
              <a:buNone/>
              <a:defRPr b="1" sz="1200"/>
            </a:lvl3pPr>
            <a:lvl4pPr lvl="3" rtl="0" algn="ctr">
              <a:spcBef>
                <a:spcPts val="0"/>
              </a:spcBef>
              <a:spcAft>
                <a:spcPts val="0"/>
              </a:spcAft>
              <a:buNone/>
              <a:defRPr b="1" sz="1200"/>
            </a:lvl4pPr>
            <a:lvl5pPr lvl="4" rtl="0" algn="ctr">
              <a:spcBef>
                <a:spcPts val="0"/>
              </a:spcBef>
              <a:spcAft>
                <a:spcPts val="0"/>
              </a:spcAft>
              <a:buNone/>
              <a:defRPr b="1" sz="1200"/>
            </a:lvl5pPr>
            <a:lvl6pPr lvl="5" rtl="0" algn="ctr">
              <a:spcBef>
                <a:spcPts val="0"/>
              </a:spcBef>
              <a:spcAft>
                <a:spcPts val="0"/>
              </a:spcAft>
              <a:buNone/>
              <a:defRPr b="1" sz="1200"/>
            </a:lvl6pPr>
            <a:lvl7pPr lvl="6" rtl="0" algn="ctr">
              <a:spcBef>
                <a:spcPts val="0"/>
              </a:spcBef>
              <a:spcAft>
                <a:spcPts val="0"/>
              </a:spcAft>
              <a:buNone/>
              <a:defRPr b="1" sz="1200"/>
            </a:lvl7pPr>
            <a:lvl8pPr lvl="7" rtl="0" algn="ctr">
              <a:spcBef>
                <a:spcPts val="0"/>
              </a:spcBef>
              <a:spcAft>
                <a:spcPts val="0"/>
              </a:spcAft>
              <a:buNone/>
              <a:defRPr b="1" sz="1200"/>
            </a:lvl8pPr>
            <a:lvl9pPr lvl="8" rtl="0" algn="ctr">
              <a:spcBef>
                <a:spcPts val="0"/>
              </a:spcBef>
              <a:spcAft>
                <a:spcPts val="0"/>
              </a:spcAft>
              <a:buNone/>
              <a:defRPr b="1" sz="1200"/>
            </a:lvl9pPr>
          </a:lstStyle>
          <a:p/>
        </p:txBody>
      </p:sp>
      <p:sp>
        <p:nvSpPr>
          <p:cNvPr id="135" name="Shape 135"/>
          <p:cNvSpPr txBox="1"/>
          <p:nvPr>
            <p:ph idx="4" type="body"/>
          </p:nvPr>
        </p:nvSpPr>
        <p:spPr>
          <a:xfrm>
            <a:off x="742950" y="4658700"/>
            <a:ext cx="6925800" cy="290400"/>
          </a:xfrm>
          <a:prstGeom prst="rect">
            <a:avLst/>
          </a:prstGeom>
          <a:noFill/>
          <a:ln>
            <a:noFill/>
          </a:ln>
        </p:spPr>
        <p:txBody>
          <a:bodyPr anchorCtr="0" anchor="b" bIns="91425" lIns="91425" spcFirstLastPara="1" rIns="91425" wrap="square" tIns="91425"/>
          <a:lstStyle>
            <a:lvl1pPr indent="-279400" lvl="0" marL="457200" marR="0" rtl="0">
              <a:lnSpc>
                <a:spcPct val="100000"/>
              </a:lnSpc>
              <a:spcBef>
                <a:spcPts val="0"/>
              </a:spcBef>
              <a:spcAft>
                <a:spcPts val="0"/>
              </a:spcAft>
              <a:buSzPts val="800"/>
              <a:buFont typeface="Arial"/>
              <a:buAutoNum type="alphaUcPeriod"/>
              <a:defRPr b="0" i="0" sz="800" u="none" cap="none" strike="noStrike">
                <a:latin typeface="Arial"/>
                <a:ea typeface="Arial"/>
                <a:cs typeface="Arial"/>
                <a:sym typeface="Arial"/>
              </a:defRPr>
            </a:lvl1pPr>
            <a:lvl2pPr indent="-279400" lvl="1" marL="9144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2pPr>
            <a:lvl3pPr indent="-279400" lvl="2" marL="13716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3pPr>
            <a:lvl4pPr indent="-279400" lvl="3" marL="18288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4pPr>
            <a:lvl5pPr indent="-279400" lvl="4" marL="22860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5pPr>
            <a:lvl6pPr indent="-279400" lvl="5" marL="27432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6pPr>
            <a:lvl7pPr indent="-279400" lvl="6" marL="32004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7pPr>
            <a:lvl8pPr indent="-279400" lvl="7" marL="36576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8pPr>
            <a:lvl9pPr indent="-279400" lvl="8" marL="41148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9pPr>
          </a:lstStyle>
          <a:p/>
        </p:txBody>
      </p:sp>
      <p:sp>
        <p:nvSpPr>
          <p:cNvPr id="136" name="Shape 136"/>
          <p:cNvSpPr/>
          <p:nvPr/>
        </p:nvSpPr>
        <p:spPr>
          <a:xfrm>
            <a:off x="9312750" y="5620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Please write the title in all capital letters</a:t>
            </a:r>
            <a:endParaRPr sz="800">
              <a:solidFill>
                <a:schemeClr val="accent6"/>
              </a:solidFill>
              <a:highlight>
                <a:srgbClr val="FFFFFF"/>
              </a:highlight>
            </a:endParaRPr>
          </a:p>
        </p:txBody>
      </p:sp>
      <p:sp>
        <p:nvSpPr>
          <p:cNvPr id="137" name="Shape 137"/>
          <p:cNvSpPr/>
          <p:nvPr/>
        </p:nvSpPr>
        <p:spPr>
          <a:xfrm>
            <a:off x="9312750" y="286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0"/>
              </a:spcBef>
              <a:spcAft>
                <a:spcPts val="0"/>
              </a:spcAft>
              <a:buNone/>
            </a:pPr>
            <a:r>
              <a:rPr lang="en" sz="800">
                <a:solidFill>
                  <a:schemeClr val="accent6"/>
                </a:solidFill>
                <a:highlight>
                  <a:srgbClr val="FFFFFF"/>
                </a:highlight>
              </a:rPr>
              <a:t>Put images in the grey dotted box "unsupported placeholder"</a:t>
            </a:r>
            <a:endParaRPr sz="800">
              <a:solidFill>
                <a:schemeClr val="accent6"/>
              </a:solidFill>
              <a:highlight>
                <a:srgbClr val="FFFFFF"/>
              </a:highlight>
            </a:endParaRPr>
          </a:p>
        </p:txBody>
      </p:sp>
      <p:sp>
        <p:nvSpPr>
          <p:cNvPr id="138" name="Shape 138"/>
          <p:cNvSpPr/>
          <p:nvPr/>
        </p:nvSpPr>
        <p:spPr>
          <a:xfrm>
            <a:off x="9312750" y="1095425"/>
            <a:ext cx="1317600" cy="6660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Use bullet points to summarize information rather than writing long paragraphs in the text box</a:t>
            </a:r>
            <a:endParaRPr sz="800">
              <a:solidFill>
                <a:schemeClr val="accent6"/>
              </a:solidFill>
              <a:highlight>
                <a:srgbClr val="FFFFFF"/>
              </a:highlight>
            </a:endParaRPr>
          </a:p>
        </p:txBody>
      </p:sp>
      <p:pic>
        <p:nvPicPr>
          <p:cNvPr descr="Logo.png" id="139" name="Shape 139"/>
          <p:cNvPicPr preferRelativeResize="0"/>
          <p:nvPr/>
        </p:nvPicPr>
        <p:blipFill>
          <a:blip r:embed="rId2">
            <a:alphaModFix/>
          </a:blip>
          <a:stretch>
            <a:fillRect/>
          </a:stretch>
        </p:blipFill>
        <p:spPr>
          <a:xfrm>
            <a:off x="7724083" y="4717150"/>
            <a:ext cx="798517" cy="1632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7_1xText" showMasterSp="0">
  <p:cSld name="1_1x text">
    <p:bg>
      <p:bgPr>
        <a:solidFill>
          <a:srgbClr val="FFFFFF"/>
        </a:solidFill>
      </p:bgPr>
    </p:bg>
    <p:spTree>
      <p:nvGrpSpPr>
        <p:cNvPr id="140" name="Shape 140"/>
        <p:cNvGrpSpPr/>
        <p:nvPr/>
      </p:nvGrpSpPr>
      <p:grpSpPr>
        <a:xfrm>
          <a:off x="0" y="0"/>
          <a:ext cx="0" cy="0"/>
          <a:chOff x="0" y="0"/>
          <a:chExt cx="0" cy="0"/>
        </a:xfrm>
      </p:grpSpPr>
      <p:sp>
        <p:nvSpPr>
          <p:cNvPr id="141" name="Shape 141"/>
          <p:cNvSpPr/>
          <p:nvPr/>
        </p:nvSpPr>
        <p:spPr>
          <a:xfrm>
            <a:off x="3045619" y="1324"/>
            <a:ext cx="3052800" cy="67800"/>
          </a:xfrm>
          <a:prstGeom prst="rect">
            <a:avLst/>
          </a:prstGeom>
          <a:solidFill>
            <a:srgbClr val="FF6900"/>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142" name="Shape 142"/>
          <p:cNvSpPr/>
          <p:nvPr/>
        </p:nvSpPr>
        <p:spPr>
          <a:xfrm>
            <a:off x="591146"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1" i="0" lang="en" sz="900" u="none" cap="none" strike="noStrike">
                <a:latin typeface="Arial"/>
                <a:ea typeface="Arial"/>
                <a:cs typeface="Arial"/>
                <a:sym typeface="Arial"/>
              </a:rPr>
              <a:t>‹#›</a:t>
            </a:fld>
            <a:endParaRPr b="1" i="0" sz="900" u="none" cap="none" strike="noStrike">
              <a:latin typeface="Arial"/>
              <a:ea typeface="Arial"/>
              <a:cs typeface="Arial"/>
              <a:sym typeface="Arial"/>
            </a:endParaRPr>
          </a:p>
        </p:txBody>
      </p:sp>
      <p:sp>
        <p:nvSpPr>
          <p:cNvPr id="143" name="Shape 143"/>
          <p:cNvSpPr txBox="1"/>
          <p:nvPr>
            <p:ph idx="1" type="body"/>
          </p:nvPr>
        </p:nvSpPr>
        <p:spPr>
          <a:xfrm>
            <a:off x="1765588" y="1062470"/>
            <a:ext cx="5616000" cy="3417600"/>
          </a:xfrm>
          <a:prstGeom prst="rect">
            <a:avLst/>
          </a:prstGeom>
          <a:noFill/>
          <a:ln>
            <a:noFill/>
          </a:ln>
        </p:spPr>
        <p:txBody>
          <a:bodyPr anchorCtr="0" anchor="ctr" bIns="91425" lIns="91425" spcFirstLastPara="1" rIns="91425" wrap="square" tIns="91425"/>
          <a:lstStyle>
            <a:lvl1pPr indent="-304800" lvl="0" marL="457200" marR="0" rtl="0" algn="l">
              <a:lnSpc>
                <a:spcPct val="100000"/>
              </a:lnSpc>
              <a:spcBef>
                <a:spcPts val="1200"/>
              </a:spcBef>
              <a:spcAft>
                <a:spcPts val="0"/>
              </a:spcAft>
              <a:buSzPts val="1200"/>
              <a:buFont typeface="Arial"/>
              <a:buChar char="•"/>
              <a:defRPr i="0" sz="1200" u="none" cap="none" strike="noStrike">
                <a:latin typeface="Arial"/>
                <a:ea typeface="Arial"/>
                <a:cs typeface="Arial"/>
                <a:sym typeface="Arial"/>
              </a:defRPr>
            </a:lvl1pPr>
            <a:lvl2pPr indent="-298450" lvl="1" marL="914400" marR="0" rtl="0" algn="l">
              <a:lnSpc>
                <a:spcPct val="100000"/>
              </a:lnSpc>
              <a:spcBef>
                <a:spcPts val="600"/>
              </a:spcBef>
              <a:spcAft>
                <a:spcPts val="0"/>
              </a:spcAft>
              <a:buSzPts val="1100"/>
              <a:buFont typeface="Arial"/>
              <a:buChar char="•"/>
              <a:defRPr i="0" sz="1100" u="none" cap="none" strike="noStrike">
                <a:latin typeface="Arial"/>
                <a:ea typeface="Arial"/>
                <a:cs typeface="Arial"/>
                <a:sym typeface="Arial"/>
              </a:defRPr>
            </a:lvl2pPr>
            <a:lvl3pPr indent="-298450" lvl="2" marL="1371600" marR="0" rtl="0" algn="l">
              <a:lnSpc>
                <a:spcPct val="100000"/>
              </a:lnSpc>
              <a:spcBef>
                <a:spcPts val="600"/>
              </a:spcBef>
              <a:spcAft>
                <a:spcPts val="0"/>
              </a:spcAft>
              <a:buSzPts val="1100"/>
              <a:buFont typeface="Arial"/>
              <a:buChar char="•"/>
              <a:defRPr i="0" sz="1100" u="none" cap="none" strike="noStrike">
                <a:latin typeface="Arial"/>
                <a:ea typeface="Arial"/>
                <a:cs typeface="Arial"/>
                <a:sym typeface="Arial"/>
              </a:defRPr>
            </a:lvl3pPr>
            <a:lvl4pPr indent="-298450" lvl="3" marL="1828800" marR="0" rtl="0" algn="l">
              <a:lnSpc>
                <a:spcPct val="100000"/>
              </a:lnSpc>
              <a:spcBef>
                <a:spcPts val="1200"/>
              </a:spcBef>
              <a:spcAft>
                <a:spcPts val="0"/>
              </a:spcAft>
              <a:buSzPts val="1100"/>
              <a:buFont typeface="Arial"/>
              <a:buChar char="•"/>
              <a:defRPr i="0" sz="1100" u="none" cap="none" strike="noStrike">
                <a:latin typeface="Arial"/>
                <a:ea typeface="Arial"/>
                <a:cs typeface="Arial"/>
                <a:sym typeface="Arial"/>
              </a:defRPr>
            </a:lvl4pPr>
            <a:lvl5pPr indent="-298450" lvl="4" marL="22860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5pPr>
            <a:lvl6pPr indent="-298450" lvl="5" marL="27432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6pPr>
            <a:lvl7pPr indent="-298450" lvl="6" marL="32004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7pPr>
            <a:lvl8pPr indent="-298450" lvl="7" marL="36576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8pPr>
            <a:lvl9pPr indent="-298450" lvl="8" marL="41148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9pPr>
          </a:lstStyle>
          <a:p/>
        </p:txBody>
      </p:sp>
      <p:sp>
        <p:nvSpPr>
          <p:cNvPr id="144" name="Shape 144"/>
          <p:cNvSpPr txBox="1"/>
          <p:nvPr>
            <p:ph type="title"/>
          </p:nvPr>
        </p:nvSpPr>
        <p:spPr>
          <a:xfrm>
            <a:off x="597198" y="219254"/>
            <a:ext cx="7952700" cy="751800"/>
          </a:xfrm>
          <a:prstGeom prst="rect">
            <a:avLst/>
          </a:prstGeom>
          <a:noFill/>
          <a:ln>
            <a:noFill/>
          </a:ln>
        </p:spPr>
        <p:txBody>
          <a:bodyPr anchorCtr="0" anchor="ctr" bIns="91425" lIns="91425" spcFirstLastPara="1" rIns="91425" wrap="square" tIns="91425"/>
          <a:lstStyle>
            <a:lvl1pPr indent="0" lvl="0" marL="0" marR="0" rtl="0" algn="ctr">
              <a:lnSpc>
                <a:spcPct val="120000"/>
              </a:lnSpc>
              <a:spcBef>
                <a:spcPts val="0"/>
              </a:spcBef>
              <a:spcAft>
                <a:spcPts val="0"/>
              </a:spcAft>
              <a:buSzPts val="1400"/>
              <a:buFont typeface="Arial"/>
              <a:buNone/>
              <a:defRPr b="1" i="0" sz="1300" u="none" cap="none" strike="noStrike">
                <a:latin typeface="Arial"/>
                <a:ea typeface="Arial"/>
                <a:cs typeface="Arial"/>
                <a:sym typeface="Arial"/>
              </a:defRPr>
            </a:lvl1pPr>
            <a:lvl2pPr indent="76200" lvl="1" marL="0" marR="0" rtl="0" algn="l">
              <a:lnSpc>
                <a:spcPct val="120000"/>
              </a:lnSpc>
              <a:spcBef>
                <a:spcPts val="0"/>
              </a:spcBef>
              <a:spcAft>
                <a:spcPts val="0"/>
              </a:spcAft>
              <a:buSzPts val="1400"/>
              <a:buNone/>
              <a:defRPr b="1" i="0" sz="1600" u="none" cap="none" strike="noStrike">
                <a:latin typeface="Arial"/>
                <a:ea typeface="Arial"/>
                <a:cs typeface="Arial"/>
                <a:sym typeface="Arial"/>
              </a:defRPr>
            </a:lvl2pPr>
            <a:lvl3pPr indent="165100" lvl="2" marL="0" marR="0" rtl="0" algn="l">
              <a:lnSpc>
                <a:spcPct val="120000"/>
              </a:lnSpc>
              <a:spcBef>
                <a:spcPts val="0"/>
              </a:spcBef>
              <a:spcAft>
                <a:spcPts val="0"/>
              </a:spcAft>
              <a:buSzPts val="1400"/>
              <a:buNone/>
              <a:defRPr b="1" i="0" sz="1600" u="none" cap="none" strike="noStrike">
                <a:latin typeface="Arial"/>
                <a:ea typeface="Arial"/>
                <a:cs typeface="Arial"/>
                <a:sym typeface="Arial"/>
              </a:defRPr>
            </a:lvl3pPr>
            <a:lvl4pPr indent="254000" lvl="3" marL="0" marR="0" rtl="0" algn="l">
              <a:lnSpc>
                <a:spcPct val="120000"/>
              </a:lnSpc>
              <a:spcBef>
                <a:spcPts val="0"/>
              </a:spcBef>
              <a:spcAft>
                <a:spcPts val="0"/>
              </a:spcAft>
              <a:buSzPts val="1400"/>
              <a:buNone/>
              <a:defRPr b="1" i="0" sz="1600" u="none" cap="none" strike="noStrike">
                <a:latin typeface="Arial"/>
                <a:ea typeface="Arial"/>
                <a:cs typeface="Arial"/>
                <a:sym typeface="Arial"/>
              </a:defRPr>
            </a:lvl4pPr>
            <a:lvl5pPr indent="342900" lvl="4" marL="0" marR="0" rtl="0" algn="l">
              <a:lnSpc>
                <a:spcPct val="120000"/>
              </a:lnSpc>
              <a:spcBef>
                <a:spcPts val="0"/>
              </a:spcBef>
              <a:spcAft>
                <a:spcPts val="0"/>
              </a:spcAft>
              <a:buSzPts val="1400"/>
              <a:buNone/>
              <a:defRPr b="1" i="0" sz="1600" u="none" cap="none" strike="noStrike">
                <a:latin typeface="Arial"/>
                <a:ea typeface="Arial"/>
                <a:cs typeface="Arial"/>
                <a:sym typeface="Arial"/>
              </a:defRPr>
            </a:lvl5pPr>
            <a:lvl6pPr indent="419100" lvl="5" marL="0" marR="0" rtl="0" algn="l">
              <a:lnSpc>
                <a:spcPct val="120000"/>
              </a:lnSpc>
              <a:spcBef>
                <a:spcPts val="0"/>
              </a:spcBef>
              <a:spcAft>
                <a:spcPts val="0"/>
              </a:spcAft>
              <a:buSzPts val="1400"/>
              <a:buNone/>
              <a:defRPr b="1" i="0" sz="1600" u="none" cap="none" strike="noStrike">
                <a:latin typeface="Arial"/>
                <a:ea typeface="Arial"/>
                <a:cs typeface="Arial"/>
                <a:sym typeface="Arial"/>
              </a:defRPr>
            </a:lvl6pPr>
            <a:lvl7pPr indent="508000" lvl="6" marL="0" marR="0" rtl="0" algn="l">
              <a:lnSpc>
                <a:spcPct val="120000"/>
              </a:lnSpc>
              <a:spcBef>
                <a:spcPts val="0"/>
              </a:spcBef>
              <a:spcAft>
                <a:spcPts val="0"/>
              </a:spcAft>
              <a:buSzPts val="1400"/>
              <a:buNone/>
              <a:defRPr b="1" i="0" sz="1600" u="none" cap="none" strike="noStrike">
                <a:latin typeface="Arial"/>
                <a:ea typeface="Arial"/>
                <a:cs typeface="Arial"/>
                <a:sym typeface="Arial"/>
              </a:defRPr>
            </a:lvl7pPr>
            <a:lvl8pPr indent="596900" lvl="7" marL="0" marR="0" rtl="0" algn="l">
              <a:lnSpc>
                <a:spcPct val="120000"/>
              </a:lnSpc>
              <a:spcBef>
                <a:spcPts val="0"/>
              </a:spcBef>
              <a:spcAft>
                <a:spcPts val="0"/>
              </a:spcAft>
              <a:buSzPts val="1400"/>
              <a:buNone/>
              <a:defRPr b="1" i="0" sz="1600" u="none" cap="none" strike="noStrike">
                <a:latin typeface="Arial"/>
                <a:ea typeface="Arial"/>
                <a:cs typeface="Arial"/>
                <a:sym typeface="Arial"/>
              </a:defRPr>
            </a:lvl8pPr>
            <a:lvl9pPr indent="685800" lvl="8" marL="0" marR="0" rtl="0" algn="l">
              <a:lnSpc>
                <a:spcPct val="120000"/>
              </a:lnSpc>
              <a:spcBef>
                <a:spcPts val="0"/>
              </a:spcBef>
              <a:spcAft>
                <a:spcPts val="0"/>
              </a:spcAft>
              <a:buSzPts val="1400"/>
              <a:buNone/>
              <a:defRPr b="1" i="0" sz="1600" u="none" cap="none" strike="noStrike">
                <a:latin typeface="Arial"/>
                <a:ea typeface="Arial"/>
                <a:cs typeface="Arial"/>
                <a:sym typeface="Arial"/>
              </a:defRPr>
            </a:lvl9pPr>
          </a:lstStyle>
          <a:p/>
        </p:txBody>
      </p:sp>
      <p:sp>
        <p:nvSpPr>
          <p:cNvPr id="145" name="Shape 145"/>
          <p:cNvSpPr txBox="1"/>
          <p:nvPr>
            <p:ph idx="2" type="body"/>
          </p:nvPr>
        </p:nvSpPr>
        <p:spPr>
          <a:xfrm>
            <a:off x="742950" y="4658700"/>
            <a:ext cx="6925800" cy="290400"/>
          </a:xfrm>
          <a:prstGeom prst="rect">
            <a:avLst/>
          </a:prstGeom>
          <a:noFill/>
          <a:ln>
            <a:noFill/>
          </a:ln>
        </p:spPr>
        <p:txBody>
          <a:bodyPr anchorCtr="0" anchor="b" bIns="91425" lIns="91425" spcFirstLastPara="1" rIns="91425" wrap="square" tIns="91425"/>
          <a:lstStyle>
            <a:lvl1pPr indent="-279400" lvl="0" marL="457200" marR="0" rtl="0">
              <a:lnSpc>
                <a:spcPct val="100000"/>
              </a:lnSpc>
              <a:spcBef>
                <a:spcPts val="0"/>
              </a:spcBef>
              <a:spcAft>
                <a:spcPts val="0"/>
              </a:spcAft>
              <a:buSzPts val="800"/>
              <a:buFont typeface="Arial"/>
              <a:buAutoNum type="alphaUcPeriod"/>
              <a:defRPr b="0" i="0" sz="800" u="none" cap="none" strike="noStrike">
                <a:latin typeface="Arial"/>
                <a:ea typeface="Arial"/>
                <a:cs typeface="Arial"/>
                <a:sym typeface="Arial"/>
              </a:defRPr>
            </a:lvl1pPr>
            <a:lvl2pPr indent="-279400" lvl="1" marL="9144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2pPr>
            <a:lvl3pPr indent="-279400" lvl="2" marL="13716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3pPr>
            <a:lvl4pPr indent="-279400" lvl="3" marL="18288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4pPr>
            <a:lvl5pPr indent="-279400" lvl="4" marL="22860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5pPr>
            <a:lvl6pPr indent="-279400" lvl="5" marL="27432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6pPr>
            <a:lvl7pPr indent="-279400" lvl="6" marL="32004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7pPr>
            <a:lvl8pPr indent="-279400" lvl="7" marL="36576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8pPr>
            <a:lvl9pPr indent="-279400" lvl="8" marL="41148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9pPr>
          </a:lstStyle>
          <a:p/>
        </p:txBody>
      </p:sp>
      <p:sp>
        <p:nvSpPr>
          <p:cNvPr id="146" name="Shape 146"/>
          <p:cNvSpPr/>
          <p:nvPr/>
        </p:nvSpPr>
        <p:spPr>
          <a:xfrm>
            <a:off x="9312750" y="-4550"/>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Please write the title in all capital letters</a:t>
            </a:r>
            <a:endParaRPr sz="800">
              <a:solidFill>
                <a:schemeClr val="accent6"/>
              </a:solidFill>
              <a:highlight>
                <a:srgbClr val="FFFFFF"/>
              </a:highlight>
            </a:endParaRPr>
          </a:p>
        </p:txBody>
      </p:sp>
      <p:sp>
        <p:nvSpPr>
          <p:cNvPr id="147" name="Shape 147"/>
          <p:cNvSpPr/>
          <p:nvPr/>
        </p:nvSpPr>
        <p:spPr>
          <a:xfrm>
            <a:off x="9312750" y="528850"/>
            <a:ext cx="1317600" cy="6660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Use bullet points to summarize information rather than writing long paragraphs in the text box</a:t>
            </a:r>
            <a:endParaRPr sz="800">
              <a:solidFill>
                <a:schemeClr val="accent6"/>
              </a:solidFill>
              <a:highlight>
                <a:srgbClr val="FFFFFF"/>
              </a:highlight>
            </a:endParaRPr>
          </a:p>
        </p:txBody>
      </p:sp>
      <p:pic>
        <p:nvPicPr>
          <p:cNvPr descr="Logo.png" id="148" name="Shape 148"/>
          <p:cNvPicPr preferRelativeResize="0"/>
          <p:nvPr/>
        </p:nvPicPr>
        <p:blipFill>
          <a:blip r:embed="rId2">
            <a:alphaModFix/>
          </a:blip>
          <a:stretch>
            <a:fillRect/>
          </a:stretch>
        </p:blipFill>
        <p:spPr>
          <a:xfrm>
            <a:off x="7724083" y="4717150"/>
            <a:ext cx="798517" cy="1632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7_2xText + 2xSubtitle" showMasterSp="0">
  <p:cSld name="1_2x text">
    <p:bg>
      <p:bgPr>
        <a:solidFill>
          <a:srgbClr val="FFFFFF"/>
        </a:solidFill>
      </p:bgPr>
    </p:bg>
    <p:spTree>
      <p:nvGrpSpPr>
        <p:cNvPr id="149" name="Shape 149"/>
        <p:cNvGrpSpPr/>
        <p:nvPr/>
      </p:nvGrpSpPr>
      <p:grpSpPr>
        <a:xfrm>
          <a:off x="0" y="0"/>
          <a:ext cx="0" cy="0"/>
          <a:chOff x="0" y="0"/>
          <a:chExt cx="0" cy="0"/>
        </a:xfrm>
      </p:grpSpPr>
      <p:sp>
        <p:nvSpPr>
          <p:cNvPr id="150" name="Shape 150"/>
          <p:cNvSpPr txBox="1"/>
          <p:nvPr>
            <p:ph idx="1" type="body"/>
          </p:nvPr>
        </p:nvSpPr>
        <p:spPr>
          <a:xfrm>
            <a:off x="4605498" y="2127250"/>
            <a:ext cx="3944400" cy="2352600"/>
          </a:xfrm>
          <a:prstGeom prst="rect">
            <a:avLst/>
          </a:prstGeom>
          <a:noFill/>
          <a:ln>
            <a:noFill/>
          </a:ln>
        </p:spPr>
        <p:txBody>
          <a:bodyPr anchorCtr="0" anchor="ctr" bIns="91425" lIns="91425" spcFirstLastPara="1" rIns="91425" wrap="square" tIns="91425"/>
          <a:lstStyle>
            <a:lvl1pPr indent="-304800" lvl="0" marL="457200" marR="0" rtl="0" algn="l">
              <a:lnSpc>
                <a:spcPct val="100000"/>
              </a:lnSpc>
              <a:spcBef>
                <a:spcPts val="1200"/>
              </a:spcBef>
              <a:spcAft>
                <a:spcPts val="0"/>
              </a:spcAft>
              <a:buSzPts val="1200"/>
              <a:buFont typeface="Arial"/>
              <a:buChar char="•"/>
              <a:defRPr i="0" sz="1200" u="none" cap="none" strike="noStrike">
                <a:latin typeface="Arial"/>
                <a:ea typeface="Arial"/>
                <a:cs typeface="Arial"/>
                <a:sym typeface="Arial"/>
              </a:defRPr>
            </a:lvl1pPr>
            <a:lvl2pPr indent="-298450" lvl="1" marL="914400" marR="0" rtl="0" algn="l">
              <a:lnSpc>
                <a:spcPct val="100000"/>
              </a:lnSpc>
              <a:spcBef>
                <a:spcPts val="600"/>
              </a:spcBef>
              <a:spcAft>
                <a:spcPts val="0"/>
              </a:spcAft>
              <a:buSzPts val="1100"/>
              <a:buFont typeface="Arial"/>
              <a:buChar char="•"/>
              <a:defRPr i="0" sz="1100" u="none" cap="none" strike="noStrike">
                <a:latin typeface="Arial"/>
                <a:ea typeface="Arial"/>
                <a:cs typeface="Arial"/>
                <a:sym typeface="Arial"/>
              </a:defRPr>
            </a:lvl2pPr>
            <a:lvl3pPr indent="-298450" lvl="2" marL="1371600" marR="0" rtl="0" algn="l">
              <a:lnSpc>
                <a:spcPct val="100000"/>
              </a:lnSpc>
              <a:spcBef>
                <a:spcPts val="600"/>
              </a:spcBef>
              <a:spcAft>
                <a:spcPts val="0"/>
              </a:spcAft>
              <a:buSzPts val="1100"/>
              <a:buFont typeface="Arial"/>
              <a:buChar char="•"/>
              <a:defRPr i="0" sz="1100" u="none" cap="none" strike="noStrike">
                <a:latin typeface="Arial"/>
                <a:ea typeface="Arial"/>
                <a:cs typeface="Arial"/>
                <a:sym typeface="Arial"/>
              </a:defRPr>
            </a:lvl3pPr>
            <a:lvl4pPr indent="-298450" lvl="3" marL="1828800" marR="0" rtl="0" algn="l">
              <a:lnSpc>
                <a:spcPct val="100000"/>
              </a:lnSpc>
              <a:spcBef>
                <a:spcPts val="1200"/>
              </a:spcBef>
              <a:spcAft>
                <a:spcPts val="0"/>
              </a:spcAft>
              <a:buSzPts val="1100"/>
              <a:buFont typeface="Arial"/>
              <a:buChar char="•"/>
              <a:defRPr i="0" sz="1100" u="none" cap="none" strike="noStrike">
                <a:latin typeface="Arial"/>
                <a:ea typeface="Arial"/>
                <a:cs typeface="Arial"/>
                <a:sym typeface="Arial"/>
              </a:defRPr>
            </a:lvl4pPr>
            <a:lvl5pPr indent="-298450" lvl="4" marL="22860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5pPr>
            <a:lvl6pPr indent="-298450" lvl="5" marL="27432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6pPr>
            <a:lvl7pPr indent="-298450" lvl="6" marL="32004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7pPr>
            <a:lvl8pPr indent="-298450" lvl="7" marL="36576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8pPr>
            <a:lvl9pPr indent="-298450" lvl="8" marL="41148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9pPr>
          </a:lstStyle>
          <a:p/>
        </p:txBody>
      </p:sp>
      <p:sp>
        <p:nvSpPr>
          <p:cNvPr id="151" name="Shape 151"/>
          <p:cNvSpPr txBox="1"/>
          <p:nvPr>
            <p:ph idx="2" type="subTitle"/>
          </p:nvPr>
        </p:nvSpPr>
        <p:spPr>
          <a:xfrm>
            <a:off x="4605498" y="1056850"/>
            <a:ext cx="3944400" cy="891000"/>
          </a:xfrm>
          <a:prstGeom prst="rect">
            <a:avLst/>
          </a:prstGeom>
          <a:noFill/>
          <a:ln>
            <a:noFill/>
          </a:ln>
        </p:spPr>
        <p:txBody>
          <a:bodyPr anchorCtr="0" anchor="b" bIns="91425" lIns="91425" spcFirstLastPara="1" rIns="91425" wrap="square" tIns="91425"/>
          <a:lstStyle>
            <a:lvl1pPr lvl="0" rtl="0" algn="ctr">
              <a:spcBef>
                <a:spcPts val="0"/>
              </a:spcBef>
              <a:spcAft>
                <a:spcPts val="0"/>
              </a:spcAft>
              <a:buNone/>
              <a:defRPr b="1" sz="1200"/>
            </a:lvl1pPr>
            <a:lvl2pPr lvl="1" rtl="0" algn="ctr">
              <a:spcBef>
                <a:spcPts val="0"/>
              </a:spcBef>
              <a:spcAft>
                <a:spcPts val="0"/>
              </a:spcAft>
              <a:buNone/>
              <a:defRPr b="1" sz="1200"/>
            </a:lvl2pPr>
            <a:lvl3pPr lvl="2" rtl="0" algn="ctr">
              <a:spcBef>
                <a:spcPts val="0"/>
              </a:spcBef>
              <a:spcAft>
                <a:spcPts val="0"/>
              </a:spcAft>
              <a:buNone/>
              <a:defRPr b="1" sz="1200"/>
            </a:lvl3pPr>
            <a:lvl4pPr lvl="3" rtl="0" algn="ctr">
              <a:spcBef>
                <a:spcPts val="0"/>
              </a:spcBef>
              <a:spcAft>
                <a:spcPts val="0"/>
              </a:spcAft>
              <a:buNone/>
              <a:defRPr b="1" sz="1200"/>
            </a:lvl4pPr>
            <a:lvl5pPr lvl="4" rtl="0" algn="ctr">
              <a:spcBef>
                <a:spcPts val="0"/>
              </a:spcBef>
              <a:spcAft>
                <a:spcPts val="0"/>
              </a:spcAft>
              <a:buNone/>
              <a:defRPr b="1" sz="1200"/>
            </a:lvl5pPr>
            <a:lvl6pPr lvl="5" rtl="0" algn="ctr">
              <a:spcBef>
                <a:spcPts val="0"/>
              </a:spcBef>
              <a:spcAft>
                <a:spcPts val="0"/>
              </a:spcAft>
              <a:buNone/>
              <a:defRPr b="1" sz="1200"/>
            </a:lvl6pPr>
            <a:lvl7pPr lvl="6" rtl="0" algn="ctr">
              <a:spcBef>
                <a:spcPts val="0"/>
              </a:spcBef>
              <a:spcAft>
                <a:spcPts val="0"/>
              </a:spcAft>
              <a:buNone/>
              <a:defRPr b="1" sz="1200"/>
            </a:lvl7pPr>
            <a:lvl8pPr lvl="7" rtl="0" algn="ctr">
              <a:spcBef>
                <a:spcPts val="0"/>
              </a:spcBef>
              <a:spcAft>
                <a:spcPts val="0"/>
              </a:spcAft>
              <a:buNone/>
              <a:defRPr b="1" sz="1200"/>
            </a:lvl8pPr>
            <a:lvl9pPr lvl="8" rtl="0" algn="ctr">
              <a:spcBef>
                <a:spcPts val="0"/>
              </a:spcBef>
              <a:spcAft>
                <a:spcPts val="0"/>
              </a:spcAft>
              <a:buNone/>
              <a:defRPr b="1" sz="1200"/>
            </a:lvl9pPr>
          </a:lstStyle>
          <a:p/>
        </p:txBody>
      </p:sp>
      <p:sp>
        <p:nvSpPr>
          <p:cNvPr id="152" name="Shape 152"/>
          <p:cNvSpPr/>
          <p:nvPr/>
        </p:nvSpPr>
        <p:spPr>
          <a:xfrm>
            <a:off x="3045619" y="1324"/>
            <a:ext cx="3052800" cy="67800"/>
          </a:xfrm>
          <a:prstGeom prst="rect">
            <a:avLst/>
          </a:prstGeom>
          <a:solidFill>
            <a:srgbClr val="FF6900"/>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153" name="Shape 153"/>
          <p:cNvSpPr/>
          <p:nvPr/>
        </p:nvSpPr>
        <p:spPr>
          <a:xfrm>
            <a:off x="591146"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1" i="0" lang="en" sz="900" u="none" cap="none" strike="noStrike">
                <a:latin typeface="Arial"/>
                <a:ea typeface="Arial"/>
                <a:cs typeface="Arial"/>
                <a:sym typeface="Arial"/>
              </a:rPr>
              <a:t>‹#›</a:t>
            </a:fld>
            <a:endParaRPr b="1" i="0" sz="900" u="none" cap="none" strike="noStrike">
              <a:latin typeface="Arial"/>
              <a:ea typeface="Arial"/>
              <a:cs typeface="Arial"/>
              <a:sym typeface="Arial"/>
            </a:endParaRPr>
          </a:p>
        </p:txBody>
      </p:sp>
      <p:sp>
        <p:nvSpPr>
          <p:cNvPr id="154" name="Shape 154"/>
          <p:cNvSpPr txBox="1"/>
          <p:nvPr>
            <p:ph type="title"/>
          </p:nvPr>
        </p:nvSpPr>
        <p:spPr>
          <a:xfrm>
            <a:off x="597198" y="219254"/>
            <a:ext cx="7952700" cy="751800"/>
          </a:xfrm>
          <a:prstGeom prst="rect">
            <a:avLst/>
          </a:prstGeom>
          <a:noFill/>
          <a:ln>
            <a:noFill/>
          </a:ln>
        </p:spPr>
        <p:txBody>
          <a:bodyPr anchorCtr="0" anchor="ctr" bIns="91425" lIns="91425" spcFirstLastPara="1" rIns="91425" wrap="square" tIns="91425"/>
          <a:lstStyle>
            <a:lvl1pPr indent="0" lvl="0" marL="0" marR="0" rtl="0" algn="ctr">
              <a:lnSpc>
                <a:spcPct val="120000"/>
              </a:lnSpc>
              <a:spcBef>
                <a:spcPts val="0"/>
              </a:spcBef>
              <a:spcAft>
                <a:spcPts val="0"/>
              </a:spcAft>
              <a:buSzPts val="1400"/>
              <a:buFont typeface="Arial"/>
              <a:buNone/>
              <a:defRPr b="1" i="0" sz="1300" u="none" cap="none" strike="noStrike">
                <a:latin typeface="Arial"/>
                <a:ea typeface="Arial"/>
                <a:cs typeface="Arial"/>
                <a:sym typeface="Arial"/>
              </a:defRPr>
            </a:lvl1pPr>
            <a:lvl2pPr indent="76200" lvl="1" marL="0" marR="0" rtl="0" algn="l">
              <a:lnSpc>
                <a:spcPct val="120000"/>
              </a:lnSpc>
              <a:spcBef>
                <a:spcPts val="0"/>
              </a:spcBef>
              <a:spcAft>
                <a:spcPts val="0"/>
              </a:spcAft>
              <a:buSzPts val="1400"/>
              <a:buNone/>
              <a:defRPr b="1" i="0" sz="1600" u="none" cap="none" strike="noStrike">
                <a:latin typeface="Arial"/>
                <a:ea typeface="Arial"/>
                <a:cs typeface="Arial"/>
                <a:sym typeface="Arial"/>
              </a:defRPr>
            </a:lvl2pPr>
            <a:lvl3pPr indent="165100" lvl="2" marL="0" marR="0" rtl="0" algn="l">
              <a:lnSpc>
                <a:spcPct val="120000"/>
              </a:lnSpc>
              <a:spcBef>
                <a:spcPts val="0"/>
              </a:spcBef>
              <a:spcAft>
                <a:spcPts val="0"/>
              </a:spcAft>
              <a:buSzPts val="1400"/>
              <a:buNone/>
              <a:defRPr b="1" i="0" sz="1600" u="none" cap="none" strike="noStrike">
                <a:latin typeface="Arial"/>
                <a:ea typeface="Arial"/>
                <a:cs typeface="Arial"/>
                <a:sym typeface="Arial"/>
              </a:defRPr>
            </a:lvl3pPr>
            <a:lvl4pPr indent="254000" lvl="3" marL="0" marR="0" rtl="0" algn="l">
              <a:lnSpc>
                <a:spcPct val="120000"/>
              </a:lnSpc>
              <a:spcBef>
                <a:spcPts val="0"/>
              </a:spcBef>
              <a:spcAft>
                <a:spcPts val="0"/>
              </a:spcAft>
              <a:buSzPts val="1400"/>
              <a:buNone/>
              <a:defRPr b="1" i="0" sz="1600" u="none" cap="none" strike="noStrike">
                <a:latin typeface="Arial"/>
                <a:ea typeface="Arial"/>
                <a:cs typeface="Arial"/>
                <a:sym typeface="Arial"/>
              </a:defRPr>
            </a:lvl4pPr>
            <a:lvl5pPr indent="342900" lvl="4" marL="0" marR="0" rtl="0" algn="l">
              <a:lnSpc>
                <a:spcPct val="120000"/>
              </a:lnSpc>
              <a:spcBef>
                <a:spcPts val="0"/>
              </a:spcBef>
              <a:spcAft>
                <a:spcPts val="0"/>
              </a:spcAft>
              <a:buSzPts val="1400"/>
              <a:buNone/>
              <a:defRPr b="1" i="0" sz="1600" u="none" cap="none" strike="noStrike">
                <a:latin typeface="Arial"/>
                <a:ea typeface="Arial"/>
                <a:cs typeface="Arial"/>
                <a:sym typeface="Arial"/>
              </a:defRPr>
            </a:lvl5pPr>
            <a:lvl6pPr indent="419100" lvl="5" marL="0" marR="0" rtl="0" algn="l">
              <a:lnSpc>
                <a:spcPct val="120000"/>
              </a:lnSpc>
              <a:spcBef>
                <a:spcPts val="0"/>
              </a:spcBef>
              <a:spcAft>
                <a:spcPts val="0"/>
              </a:spcAft>
              <a:buSzPts val="1400"/>
              <a:buNone/>
              <a:defRPr b="1" i="0" sz="1600" u="none" cap="none" strike="noStrike">
                <a:latin typeface="Arial"/>
                <a:ea typeface="Arial"/>
                <a:cs typeface="Arial"/>
                <a:sym typeface="Arial"/>
              </a:defRPr>
            </a:lvl6pPr>
            <a:lvl7pPr indent="508000" lvl="6" marL="0" marR="0" rtl="0" algn="l">
              <a:lnSpc>
                <a:spcPct val="120000"/>
              </a:lnSpc>
              <a:spcBef>
                <a:spcPts val="0"/>
              </a:spcBef>
              <a:spcAft>
                <a:spcPts val="0"/>
              </a:spcAft>
              <a:buSzPts val="1400"/>
              <a:buNone/>
              <a:defRPr b="1" i="0" sz="1600" u="none" cap="none" strike="noStrike">
                <a:latin typeface="Arial"/>
                <a:ea typeface="Arial"/>
                <a:cs typeface="Arial"/>
                <a:sym typeface="Arial"/>
              </a:defRPr>
            </a:lvl7pPr>
            <a:lvl8pPr indent="596900" lvl="7" marL="0" marR="0" rtl="0" algn="l">
              <a:lnSpc>
                <a:spcPct val="120000"/>
              </a:lnSpc>
              <a:spcBef>
                <a:spcPts val="0"/>
              </a:spcBef>
              <a:spcAft>
                <a:spcPts val="0"/>
              </a:spcAft>
              <a:buSzPts val="1400"/>
              <a:buNone/>
              <a:defRPr b="1" i="0" sz="1600" u="none" cap="none" strike="noStrike">
                <a:latin typeface="Arial"/>
                <a:ea typeface="Arial"/>
                <a:cs typeface="Arial"/>
                <a:sym typeface="Arial"/>
              </a:defRPr>
            </a:lvl8pPr>
            <a:lvl9pPr indent="685800" lvl="8" marL="0" marR="0" rtl="0" algn="l">
              <a:lnSpc>
                <a:spcPct val="120000"/>
              </a:lnSpc>
              <a:spcBef>
                <a:spcPts val="0"/>
              </a:spcBef>
              <a:spcAft>
                <a:spcPts val="0"/>
              </a:spcAft>
              <a:buSzPts val="1400"/>
              <a:buNone/>
              <a:defRPr b="1" i="0" sz="1600" u="none" cap="none" strike="noStrike">
                <a:latin typeface="Arial"/>
                <a:ea typeface="Arial"/>
                <a:cs typeface="Arial"/>
                <a:sym typeface="Arial"/>
              </a:defRPr>
            </a:lvl9pPr>
          </a:lstStyle>
          <a:p/>
        </p:txBody>
      </p:sp>
      <p:sp>
        <p:nvSpPr>
          <p:cNvPr id="155" name="Shape 155"/>
          <p:cNvSpPr txBox="1"/>
          <p:nvPr>
            <p:ph idx="3" type="body"/>
          </p:nvPr>
        </p:nvSpPr>
        <p:spPr>
          <a:xfrm>
            <a:off x="594174" y="2127250"/>
            <a:ext cx="3941400" cy="2352600"/>
          </a:xfrm>
          <a:prstGeom prst="rect">
            <a:avLst/>
          </a:prstGeom>
          <a:noFill/>
          <a:ln>
            <a:noFill/>
          </a:ln>
        </p:spPr>
        <p:txBody>
          <a:bodyPr anchorCtr="0" anchor="ctr" bIns="91425" lIns="91425" spcFirstLastPara="1" rIns="91425" wrap="square" tIns="91425"/>
          <a:lstStyle>
            <a:lvl1pPr indent="-304800" lvl="0" marL="457200" marR="0" rtl="0" algn="l">
              <a:lnSpc>
                <a:spcPct val="100000"/>
              </a:lnSpc>
              <a:spcBef>
                <a:spcPts val="1200"/>
              </a:spcBef>
              <a:spcAft>
                <a:spcPts val="0"/>
              </a:spcAft>
              <a:buSzPts val="1200"/>
              <a:buFont typeface="Arial"/>
              <a:buChar char="•"/>
              <a:defRPr i="0" sz="1200" u="none" cap="none" strike="noStrike">
                <a:latin typeface="Arial"/>
                <a:ea typeface="Arial"/>
                <a:cs typeface="Arial"/>
                <a:sym typeface="Arial"/>
              </a:defRPr>
            </a:lvl1pPr>
            <a:lvl2pPr indent="-298450" lvl="1" marL="914400" marR="0" rtl="0" algn="l">
              <a:lnSpc>
                <a:spcPct val="100000"/>
              </a:lnSpc>
              <a:spcBef>
                <a:spcPts val="600"/>
              </a:spcBef>
              <a:spcAft>
                <a:spcPts val="0"/>
              </a:spcAft>
              <a:buSzPts val="1100"/>
              <a:buFont typeface="Arial"/>
              <a:buChar char="•"/>
              <a:defRPr i="0" sz="1100" u="none" cap="none" strike="noStrike">
                <a:latin typeface="Arial"/>
                <a:ea typeface="Arial"/>
                <a:cs typeface="Arial"/>
                <a:sym typeface="Arial"/>
              </a:defRPr>
            </a:lvl2pPr>
            <a:lvl3pPr indent="-298450" lvl="2" marL="1371600" marR="0" rtl="0" algn="l">
              <a:lnSpc>
                <a:spcPct val="100000"/>
              </a:lnSpc>
              <a:spcBef>
                <a:spcPts val="600"/>
              </a:spcBef>
              <a:spcAft>
                <a:spcPts val="0"/>
              </a:spcAft>
              <a:buSzPts val="1100"/>
              <a:buFont typeface="Arial"/>
              <a:buChar char="•"/>
              <a:defRPr i="0" sz="1100" u="none" cap="none" strike="noStrike">
                <a:latin typeface="Arial"/>
                <a:ea typeface="Arial"/>
                <a:cs typeface="Arial"/>
                <a:sym typeface="Arial"/>
              </a:defRPr>
            </a:lvl3pPr>
            <a:lvl4pPr indent="-298450" lvl="3" marL="1828800" marR="0" rtl="0" algn="l">
              <a:lnSpc>
                <a:spcPct val="100000"/>
              </a:lnSpc>
              <a:spcBef>
                <a:spcPts val="1200"/>
              </a:spcBef>
              <a:spcAft>
                <a:spcPts val="0"/>
              </a:spcAft>
              <a:buSzPts val="1100"/>
              <a:buFont typeface="Arial"/>
              <a:buChar char="•"/>
              <a:defRPr i="0" sz="1100" u="none" cap="none" strike="noStrike">
                <a:latin typeface="Arial"/>
                <a:ea typeface="Arial"/>
                <a:cs typeface="Arial"/>
                <a:sym typeface="Arial"/>
              </a:defRPr>
            </a:lvl4pPr>
            <a:lvl5pPr indent="-298450" lvl="4" marL="22860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5pPr>
            <a:lvl6pPr indent="-298450" lvl="5" marL="27432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6pPr>
            <a:lvl7pPr indent="-298450" lvl="6" marL="32004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7pPr>
            <a:lvl8pPr indent="-298450" lvl="7" marL="36576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8pPr>
            <a:lvl9pPr indent="-298450" lvl="8" marL="41148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9pPr>
          </a:lstStyle>
          <a:p/>
        </p:txBody>
      </p:sp>
      <p:sp>
        <p:nvSpPr>
          <p:cNvPr id="156" name="Shape 156"/>
          <p:cNvSpPr txBox="1"/>
          <p:nvPr>
            <p:ph idx="4" type="subTitle"/>
          </p:nvPr>
        </p:nvSpPr>
        <p:spPr>
          <a:xfrm>
            <a:off x="591150" y="1056850"/>
            <a:ext cx="3944400" cy="891000"/>
          </a:xfrm>
          <a:prstGeom prst="rect">
            <a:avLst/>
          </a:prstGeom>
          <a:noFill/>
          <a:ln>
            <a:noFill/>
          </a:ln>
        </p:spPr>
        <p:txBody>
          <a:bodyPr anchorCtr="0" anchor="b" bIns="91425" lIns="91425" spcFirstLastPara="1" rIns="91425" wrap="square" tIns="91425"/>
          <a:lstStyle>
            <a:lvl1pPr lvl="0" rtl="0" algn="ctr">
              <a:spcBef>
                <a:spcPts val="0"/>
              </a:spcBef>
              <a:spcAft>
                <a:spcPts val="0"/>
              </a:spcAft>
              <a:buNone/>
              <a:defRPr b="1" sz="1200"/>
            </a:lvl1pPr>
            <a:lvl2pPr lvl="1" rtl="0" algn="ctr">
              <a:spcBef>
                <a:spcPts val="0"/>
              </a:spcBef>
              <a:spcAft>
                <a:spcPts val="0"/>
              </a:spcAft>
              <a:buNone/>
              <a:defRPr b="1" sz="1200"/>
            </a:lvl2pPr>
            <a:lvl3pPr lvl="2" rtl="0" algn="ctr">
              <a:spcBef>
                <a:spcPts val="0"/>
              </a:spcBef>
              <a:spcAft>
                <a:spcPts val="0"/>
              </a:spcAft>
              <a:buNone/>
              <a:defRPr b="1" sz="1200"/>
            </a:lvl3pPr>
            <a:lvl4pPr lvl="3" rtl="0" algn="ctr">
              <a:spcBef>
                <a:spcPts val="0"/>
              </a:spcBef>
              <a:spcAft>
                <a:spcPts val="0"/>
              </a:spcAft>
              <a:buNone/>
              <a:defRPr b="1" sz="1200"/>
            </a:lvl4pPr>
            <a:lvl5pPr lvl="4" rtl="0" algn="ctr">
              <a:spcBef>
                <a:spcPts val="0"/>
              </a:spcBef>
              <a:spcAft>
                <a:spcPts val="0"/>
              </a:spcAft>
              <a:buNone/>
              <a:defRPr b="1" sz="1200"/>
            </a:lvl5pPr>
            <a:lvl6pPr lvl="5" rtl="0" algn="ctr">
              <a:spcBef>
                <a:spcPts val="0"/>
              </a:spcBef>
              <a:spcAft>
                <a:spcPts val="0"/>
              </a:spcAft>
              <a:buNone/>
              <a:defRPr b="1" sz="1200"/>
            </a:lvl6pPr>
            <a:lvl7pPr lvl="6" rtl="0" algn="ctr">
              <a:spcBef>
                <a:spcPts val="0"/>
              </a:spcBef>
              <a:spcAft>
                <a:spcPts val="0"/>
              </a:spcAft>
              <a:buNone/>
              <a:defRPr b="1" sz="1200"/>
            </a:lvl7pPr>
            <a:lvl8pPr lvl="7" rtl="0" algn="ctr">
              <a:spcBef>
                <a:spcPts val="0"/>
              </a:spcBef>
              <a:spcAft>
                <a:spcPts val="0"/>
              </a:spcAft>
              <a:buNone/>
              <a:defRPr b="1" sz="1200"/>
            </a:lvl8pPr>
            <a:lvl9pPr lvl="8" rtl="0" algn="ctr">
              <a:spcBef>
                <a:spcPts val="0"/>
              </a:spcBef>
              <a:spcAft>
                <a:spcPts val="0"/>
              </a:spcAft>
              <a:buNone/>
              <a:defRPr b="1" sz="1200"/>
            </a:lvl9pPr>
          </a:lstStyle>
          <a:p/>
        </p:txBody>
      </p:sp>
      <p:sp>
        <p:nvSpPr>
          <p:cNvPr id="157" name="Shape 157"/>
          <p:cNvSpPr txBox="1"/>
          <p:nvPr>
            <p:ph idx="5" type="body"/>
          </p:nvPr>
        </p:nvSpPr>
        <p:spPr>
          <a:xfrm>
            <a:off x="742950" y="4658700"/>
            <a:ext cx="6925800" cy="290400"/>
          </a:xfrm>
          <a:prstGeom prst="rect">
            <a:avLst/>
          </a:prstGeom>
          <a:noFill/>
          <a:ln>
            <a:noFill/>
          </a:ln>
        </p:spPr>
        <p:txBody>
          <a:bodyPr anchorCtr="0" anchor="b" bIns="91425" lIns="91425" spcFirstLastPara="1" rIns="91425" wrap="square" tIns="91425"/>
          <a:lstStyle>
            <a:lvl1pPr indent="-279400" lvl="0" marL="457200" marR="0" rtl="0">
              <a:lnSpc>
                <a:spcPct val="100000"/>
              </a:lnSpc>
              <a:spcBef>
                <a:spcPts val="0"/>
              </a:spcBef>
              <a:spcAft>
                <a:spcPts val="0"/>
              </a:spcAft>
              <a:buSzPts val="800"/>
              <a:buFont typeface="Arial"/>
              <a:buAutoNum type="alphaUcPeriod"/>
              <a:defRPr b="0" i="0" sz="800" u="none" cap="none" strike="noStrike">
                <a:latin typeface="Arial"/>
                <a:ea typeface="Arial"/>
                <a:cs typeface="Arial"/>
                <a:sym typeface="Arial"/>
              </a:defRPr>
            </a:lvl1pPr>
            <a:lvl2pPr indent="-279400" lvl="1" marL="9144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2pPr>
            <a:lvl3pPr indent="-279400" lvl="2" marL="13716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3pPr>
            <a:lvl4pPr indent="-279400" lvl="3" marL="18288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4pPr>
            <a:lvl5pPr indent="-279400" lvl="4" marL="22860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5pPr>
            <a:lvl6pPr indent="-279400" lvl="5" marL="27432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6pPr>
            <a:lvl7pPr indent="-279400" lvl="6" marL="32004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7pPr>
            <a:lvl8pPr indent="-279400" lvl="7" marL="36576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8pPr>
            <a:lvl9pPr indent="-279400" lvl="8" marL="41148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9pPr>
          </a:lstStyle>
          <a:p/>
        </p:txBody>
      </p:sp>
      <p:sp>
        <p:nvSpPr>
          <p:cNvPr id="158" name="Shape 158"/>
          <p:cNvSpPr/>
          <p:nvPr/>
        </p:nvSpPr>
        <p:spPr>
          <a:xfrm>
            <a:off x="9312750" y="-4550"/>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Please write the title in all capital letters</a:t>
            </a:r>
            <a:endParaRPr sz="800">
              <a:solidFill>
                <a:schemeClr val="accent6"/>
              </a:solidFill>
              <a:highlight>
                <a:srgbClr val="FFFFFF"/>
              </a:highlight>
            </a:endParaRPr>
          </a:p>
        </p:txBody>
      </p:sp>
      <p:sp>
        <p:nvSpPr>
          <p:cNvPr id="159" name="Shape 159"/>
          <p:cNvSpPr/>
          <p:nvPr/>
        </p:nvSpPr>
        <p:spPr>
          <a:xfrm>
            <a:off x="9312750" y="528850"/>
            <a:ext cx="1317600" cy="6660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Use bullet points to summarize information rather than writing long paragraphs in the text box</a:t>
            </a:r>
            <a:endParaRPr sz="800">
              <a:solidFill>
                <a:schemeClr val="accent6"/>
              </a:solidFill>
              <a:highlight>
                <a:srgbClr val="FFFFFF"/>
              </a:highlight>
            </a:endParaRPr>
          </a:p>
        </p:txBody>
      </p:sp>
      <p:pic>
        <p:nvPicPr>
          <p:cNvPr descr="Logo.png" id="160" name="Shape 160"/>
          <p:cNvPicPr preferRelativeResize="0"/>
          <p:nvPr/>
        </p:nvPicPr>
        <p:blipFill>
          <a:blip r:embed="rId2">
            <a:alphaModFix/>
          </a:blip>
          <a:stretch>
            <a:fillRect/>
          </a:stretch>
        </p:blipFill>
        <p:spPr>
          <a:xfrm>
            <a:off x="7724083" y="4717150"/>
            <a:ext cx="798517" cy="1632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7_3xText + 3xSubtitle" showMasterSp="0">
  <p:cSld name="1_3x text">
    <p:bg>
      <p:bgPr>
        <a:solidFill>
          <a:srgbClr val="FFFFFF"/>
        </a:solidFill>
      </p:bgPr>
    </p:bg>
    <p:spTree>
      <p:nvGrpSpPr>
        <p:cNvPr id="161" name="Shape 161"/>
        <p:cNvGrpSpPr/>
        <p:nvPr/>
      </p:nvGrpSpPr>
      <p:grpSpPr>
        <a:xfrm>
          <a:off x="0" y="0"/>
          <a:ext cx="0" cy="0"/>
          <a:chOff x="0" y="0"/>
          <a:chExt cx="0" cy="0"/>
        </a:xfrm>
      </p:grpSpPr>
      <p:sp>
        <p:nvSpPr>
          <p:cNvPr id="162" name="Shape 162"/>
          <p:cNvSpPr/>
          <p:nvPr/>
        </p:nvSpPr>
        <p:spPr>
          <a:xfrm>
            <a:off x="3045619" y="1324"/>
            <a:ext cx="3052800" cy="67800"/>
          </a:xfrm>
          <a:prstGeom prst="rect">
            <a:avLst/>
          </a:prstGeom>
          <a:solidFill>
            <a:srgbClr val="FF6900"/>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163" name="Shape 163"/>
          <p:cNvSpPr txBox="1"/>
          <p:nvPr>
            <p:ph idx="1" type="body"/>
          </p:nvPr>
        </p:nvSpPr>
        <p:spPr>
          <a:xfrm>
            <a:off x="6101298" y="2126097"/>
            <a:ext cx="2448600" cy="2353800"/>
          </a:xfrm>
          <a:prstGeom prst="rect">
            <a:avLst/>
          </a:prstGeom>
          <a:noFill/>
          <a:ln>
            <a:noFill/>
          </a:ln>
        </p:spPr>
        <p:txBody>
          <a:bodyPr anchorCtr="0" anchor="t" bIns="91425" lIns="91425" spcFirstLastPara="1" rIns="91425" wrap="square" tIns="91425"/>
          <a:lstStyle>
            <a:lvl1pPr indent="-304800" lvl="0" marL="457200" marR="0" rtl="0" algn="l">
              <a:lnSpc>
                <a:spcPct val="100000"/>
              </a:lnSpc>
              <a:spcBef>
                <a:spcPts val="1200"/>
              </a:spcBef>
              <a:spcAft>
                <a:spcPts val="0"/>
              </a:spcAft>
              <a:buSzPts val="1200"/>
              <a:buFont typeface="Arial"/>
              <a:buChar char="•"/>
              <a:defRPr b="0" i="0" sz="1200" u="none" cap="none" strike="noStrike">
                <a:latin typeface="Arial"/>
                <a:ea typeface="Arial"/>
                <a:cs typeface="Arial"/>
                <a:sym typeface="Arial"/>
              </a:defRPr>
            </a:lvl1pPr>
            <a:lvl2pPr indent="-276225" lvl="1" marL="914400" marR="0" rtl="0" algn="l">
              <a:lnSpc>
                <a:spcPct val="150000"/>
              </a:lnSpc>
              <a:spcBef>
                <a:spcPts val="0"/>
              </a:spcBef>
              <a:spcAft>
                <a:spcPts val="0"/>
              </a:spcAft>
              <a:buSzPts val="750"/>
              <a:buFont typeface="Arial"/>
              <a:buChar char="•"/>
              <a:defRPr b="0" i="0" sz="1000" u="none" cap="none" strike="noStrike">
                <a:latin typeface="Arial"/>
                <a:ea typeface="Arial"/>
                <a:cs typeface="Arial"/>
                <a:sym typeface="Arial"/>
              </a:defRPr>
            </a:lvl2pPr>
            <a:lvl3pPr indent="-276225" lvl="2" marL="1371600" marR="0" rtl="0" algn="l">
              <a:lnSpc>
                <a:spcPct val="150000"/>
              </a:lnSpc>
              <a:spcBef>
                <a:spcPts val="0"/>
              </a:spcBef>
              <a:spcAft>
                <a:spcPts val="0"/>
              </a:spcAft>
              <a:buSzPts val="750"/>
              <a:buFont typeface="Arial"/>
              <a:buChar char="•"/>
              <a:defRPr b="0" i="0" sz="1000" u="none" cap="none" strike="noStrike">
                <a:latin typeface="Arial"/>
                <a:ea typeface="Arial"/>
                <a:cs typeface="Arial"/>
                <a:sym typeface="Arial"/>
              </a:defRPr>
            </a:lvl3pPr>
            <a:lvl4pPr indent="-276225" lvl="3" marL="1828800" marR="0" rtl="0" algn="l">
              <a:lnSpc>
                <a:spcPct val="150000"/>
              </a:lnSpc>
              <a:spcBef>
                <a:spcPts val="0"/>
              </a:spcBef>
              <a:spcAft>
                <a:spcPts val="0"/>
              </a:spcAft>
              <a:buSzPts val="750"/>
              <a:buFont typeface="Arial"/>
              <a:buChar char="•"/>
              <a:defRPr b="0" i="0" sz="1000" u="none" cap="none" strike="noStrike">
                <a:latin typeface="Arial"/>
                <a:ea typeface="Arial"/>
                <a:cs typeface="Arial"/>
                <a:sym typeface="Arial"/>
              </a:defRPr>
            </a:lvl4pPr>
            <a:lvl5pPr indent="-276225" lvl="4" marL="2286000" marR="0" rtl="0" algn="l">
              <a:lnSpc>
                <a:spcPct val="150000"/>
              </a:lnSpc>
              <a:spcBef>
                <a:spcPts val="0"/>
              </a:spcBef>
              <a:spcAft>
                <a:spcPts val="0"/>
              </a:spcAft>
              <a:buSzPts val="750"/>
              <a:buFont typeface="Arial"/>
              <a:buChar char="•"/>
              <a:defRPr b="0" i="0" sz="1000" u="none" cap="none" strike="noStrike">
                <a:latin typeface="Arial"/>
                <a:ea typeface="Arial"/>
                <a:cs typeface="Arial"/>
                <a:sym typeface="Arial"/>
              </a:defRPr>
            </a:lvl5pPr>
            <a:lvl6pPr indent="-257175" lvl="5" marL="27432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164" name="Shape 164"/>
          <p:cNvSpPr txBox="1"/>
          <p:nvPr>
            <p:ph idx="2" type="body"/>
          </p:nvPr>
        </p:nvSpPr>
        <p:spPr>
          <a:xfrm>
            <a:off x="3344724" y="2126097"/>
            <a:ext cx="2451600" cy="2353800"/>
          </a:xfrm>
          <a:prstGeom prst="rect">
            <a:avLst/>
          </a:prstGeom>
          <a:noFill/>
          <a:ln>
            <a:noFill/>
          </a:ln>
        </p:spPr>
        <p:txBody>
          <a:bodyPr anchorCtr="0" anchor="t" bIns="91425" lIns="91425" spcFirstLastPara="1" rIns="91425" wrap="square" tIns="91425"/>
          <a:lstStyle>
            <a:lvl1pPr indent="-304800" lvl="0" marL="457200" marR="0" rtl="0" algn="l">
              <a:lnSpc>
                <a:spcPct val="100000"/>
              </a:lnSpc>
              <a:spcBef>
                <a:spcPts val="1200"/>
              </a:spcBef>
              <a:spcAft>
                <a:spcPts val="0"/>
              </a:spcAft>
              <a:buSzPts val="1200"/>
              <a:buFont typeface="Arial"/>
              <a:buChar char="•"/>
              <a:defRPr b="0" i="0" sz="1200" u="none" cap="none" strike="noStrike">
                <a:latin typeface="Arial"/>
                <a:ea typeface="Arial"/>
                <a:cs typeface="Arial"/>
                <a:sym typeface="Arial"/>
              </a:defRPr>
            </a:lvl1pPr>
            <a:lvl2pPr indent="-276225" lvl="1" marL="914400" marR="0" rtl="0" algn="l">
              <a:lnSpc>
                <a:spcPct val="150000"/>
              </a:lnSpc>
              <a:spcBef>
                <a:spcPts val="0"/>
              </a:spcBef>
              <a:spcAft>
                <a:spcPts val="0"/>
              </a:spcAft>
              <a:buSzPts val="750"/>
              <a:buFont typeface="Arial"/>
              <a:buChar char="•"/>
              <a:defRPr b="0" i="0" sz="1000" u="none" cap="none" strike="noStrike">
                <a:latin typeface="Arial"/>
                <a:ea typeface="Arial"/>
                <a:cs typeface="Arial"/>
                <a:sym typeface="Arial"/>
              </a:defRPr>
            </a:lvl2pPr>
            <a:lvl3pPr indent="-276225" lvl="2" marL="1371600" marR="0" rtl="0" algn="l">
              <a:lnSpc>
                <a:spcPct val="150000"/>
              </a:lnSpc>
              <a:spcBef>
                <a:spcPts val="0"/>
              </a:spcBef>
              <a:spcAft>
                <a:spcPts val="0"/>
              </a:spcAft>
              <a:buSzPts val="750"/>
              <a:buFont typeface="Arial"/>
              <a:buChar char="•"/>
              <a:defRPr b="0" i="0" sz="1000" u="none" cap="none" strike="noStrike">
                <a:latin typeface="Arial"/>
                <a:ea typeface="Arial"/>
                <a:cs typeface="Arial"/>
                <a:sym typeface="Arial"/>
              </a:defRPr>
            </a:lvl3pPr>
            <a:lvl4pPr indent="-276225" lvl="3" marL="1828800" marR="0" rtl="0" algn="l">
              <a:lnSpc>
                <a:spcPct val="150000"/>
              </a:lnSpc>
              <a:spcBef>
                <a:spcPts val="0"/>
              </a:spcBef>
              <a:spcAft>
                <a:spcPts val="0"/>
              </a:spcAft>
              <a:buSzPts val="750"/>
              <a:buFont typeface="Arial"/>
              <a:buChar char="•"/>
              <a:defRPr b="0" i="0" sz="1000" u="none" cap="none" strike="noStrike">
                <a:latin typeface="Arial"/>
                <a:ea typeface="Arial"/>
                <a:cs typeface="Arial"/>
                <a:sym typeface="Arial"/>
              </a:defRPr>
            </a:lvl4pPr>
            <a:lvl5pPr indent="-276225" lvl="4" marL="2286000" marR="0" rtl="0" algn="l">
              <a:lnSpc>
                <a:spcPct val="150000"/>
              </a:lnSpc>
              <a:spcBef>
                <a:spcPts val="0"/>
              </a:spcBef>
              <a:spcAft>
                <a:spcPts val="0"/>
              </a:spcAft>
              <a:buSzPts val="750"/>
              <a:buFont typeface="Arial"/>
              <a:buChar char="•"/>
              <a:defRPr b="0" i="0" sz="1000" u="none" cap="none" strike="noStrike">
                <a:latin typeface="Arial"/>
                <a:ea typeface="Arial"/>
                <a:cs typeface="Arial"/>
                <a:sym typeface="Arial"/>
              </a:defRPr>
            </a:lvl5pPr>
            <a:lvl6pPr indent="-257175" lvl="5" marL="27432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165" name="Shape 165"/>
          <p:cNvSpPr txBox="1"/>
          <p:nvPr>
            <p:ph idx="3" type="body"/>
          </p:nvPr>
        </p:nvSpPr>
        <p:spPr>
          <a:xfrm>
            <a:off x="591150" y="2126100"/>
            <a:ext cx="2448600" cy="2353800"/>
          </a:xfrm>
          <a:prstGeom prst="rect">
            <a:avLst/>
          </a:prstGeom>
          <a:noFill/>
          <a:ln>
            <a:noFill/>
          </a:ln>
        </p:spPr>
        <p:txBody>
          <a:bodyPr anchorCtr="0" anchor="t" bIns="91425" lIns="91425" spcFirstLastPara="1" rIns="91425" wrap="square" tIns="91425"/>
          <a:lstStyle>
            <a:lvl1pPr indent="-304800" lvl="0" marL="457200" marR="0" rtl="0" algn="l">
              <a:lnSpc>
                <a:spcPct val="100000"/>
              </a:lnSpc>
              <a:spcBef>
                <a:spcPts val="1200"/>
              </a:spcBef>
              <a:spcAft>
                <a:spcPts val="0"/>
              </a:spcAft>
              <a:buSzPts val="1200"/>
              <a:buFont typeface="Arial"/>
              <a:buChar char="•"/>
              <a:defRPr b="0" i="0" sz="1200" u="none" cap="none" strike="noStrike">
                <a:latin typeface="Arial"/>
                <a:ea typeface="Arial"/>
                <a:cs typeface="Arial"/>
                <a:sym typeface="Arial"/>
              </a:defRPr>
            </a:lvl1pPr>
            <a:lvl2pPr indent="-276225" lvl="1" marL="914400" marR="0" rtl="0" algn="l">
              <a:lnSpc>
                <a:spcPct val="150000"/>
              </a:lnSpc>
              <a:spcBef>
                <a:spcPts val="0"/>
              </a:spcBef>
              <a:spcAft>
                <a:spcPts val="0"/>
              </a:spcAft>
              <a:buSzPts val="750"/>
              <a:buFont typeface="Arial"/>
              <a:buChar char="•"/>
              <a:defRPr b="0" i="0" sz="1000" u="none" cap="none" strike="noStrike">
                <a:latin typeface="Arial"/>
                <a:ea typeface="Arial"/>
                <a:cs typeface="Arial"/>
                <a:sym typeface="Arial"/>
              </a:defRPr>
            </a:lvl2pPr>
            <a:lvl3pPr indent="-276225" lvl="2" marL="1371600" marR="0" rtl="0" algn="l">
              <a:lnSpc>
                <a:spcPct val="150000"/>
              </a:lnSpc>
              <a:spcBef>
                <a:spcPts val="0"/>
              </a:spcBef>
              <a:spcAft>
                <a:spcPts val="0"/>
              </a:spcAft>
              <a:buSzPts val="750"/>
              <a:buFont typeface="Arial"/>
              <a:buChar char="•"/>
              <a:defRPr b="0" i="0" sz="1000" u="none" cap="none" strike="noStrike">
                <a:latin typeface="Arial"/>
                <a:ea typeface="Arial"/>
                <a:cs typeface="Arial"/>
                <a:sym typeface="Arial"/>
              </a:defRPr>
            </a:lvl3pPr>
            <a:lvl4pPr indent="-276225" lvl="3" marL="1828800" marR="0" rtl="0" algn="l">
              <a:lnSpc>
                <a:spcPct val="150000"/>
              </a:lnSpc>
              <a:spcBef>
                <a:spcPts val="0"/>
              </a:spcBef>
              <a:spcAft>
                <a:spcPts val="0"/>
              </a:spcAft>
              <a:buSzPts val="750"/>
              <a:buFont typeface="Arial"/>
              <a:buChar char="•"/>
              <a:defRPr b="0" i="0" sz="1000" u="none" cap="none" strike="noStrike">
                <a:latin typeface="Arial"/>
                <a:ea typeface="Arial"/>
                <a:cs typeface="Arial"/>
                <a:sym typeface="Arial"/>
              </a:defRPr>
            </a:lvl4pPr>
            <a:lvl5pPr indent="-276225" lvl="4" marL="2286000" marR="0" rtl="0" algn="l">
              <a:lnSpc>
                <a:spcPct val="150000"/>
              </a:lnSpc>
              <a:spcBef>
                <a:spcPts val="0"/>
              </a:spcBef>
              <a:spcAft>
                <a:spcPts val="0"/>
              </a:spcAft>
              <a:buSzPts val="750"/>
              <a:buFont typeface="Arial"/>
              <a:buChar char="•"/>
              <a:defRPr b="0" i="0" sz="1000" u="none" cap="none" strike="noStrike">
                <a:latin typeface="Arial"/>
                <a:ea typeface="Arial"/>
                <a:cs typeface="Arial"/>
                <a:sym typeface="Arial"/>
              </a:defRPr>
            </a:lvl5pPr>
            <a:lvl6pPr indent="-257175" lvl="5" marL="27432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166" name="Shape 166"/>
          <p:cNvSpPr txBox="1"/>
          <p:nvPr>
            <p:ph type="title"/>
          </p:nvPr>
        </p:nvSpPr>
        <p:spPr>
          <a:xfrm>
            <a:off x="591150" y="219254"/>
            <a:ext cx="7952700" cy="751800"/>
          </a:xfrm>
          <a:prstGeom prst="rect">
            <a:avLst/>
          </a:prstGeom>
          <a:noFill/>
          <a:ln>
            <a:noFill/>
          </a:ln>
        </p:spPr>
        <p:txBody>
          <a:bodyPr anchorCtr="0" anchor="ctr" bIns="91425" lIns="91425" spcFirstLastPara="1" rIns="91425" wrap="square" tIns="91425"/>
          <a:lstStyle>
            <a:lvl1pPr indent="0" lvl="0" marL="0" marR="0" rtl="0" algn="ctr">
              <a:lnSpc>
                <a:spcPct val="120000"/>
              </a:lnSpc>
              <a:spcBef>
                <a:spcPts val="0"/>
              </a:spcBef>
              <a:spcAft>
                <a:spcPts val="0"/>
              </a:spcAft>
              <a:buSzPts val="1400"/>
              <a:buFont typeface="Arial"/>
              <a:buNone/>
              <a:defRPr b="1" i="0" sz="1300" u="none" cap="none" strike="noStrike">
                <a:latin typeface="Arial"/>
                <a:ea typeface="Arial"/>
                <a:cs typeface="Arial"/>
                <a:sym typeface="Arial"/>
              </a:defRPr>
            </a:lvl1pPr>
            <a:lvl2pPr indent="76200" lvl="1" marL="0" marR="0" rtl="0" algn="l">
              <a:lnSpc>
                <a:spcPct val="120000"/>
              </a:lnSpc>
              <a:spcBef>
                <a:spcPts val="0"/>
              </a:spcBef>
              <a:spcAft>
                <a:spcPts val="0"/>
              </a:spcAft>
              <a:buSzPts val="1400"/>
              <a:buNone/>
              <a:defRPr b="1" i="0" sz="1600" u="none" cap="none" strike="noStrike">
                <a:latin typeface="Arial"/>
                <a:ea typeface="Arial"/>
                <a:cs typeface="Arial"/>
                <a:sym typeface="Arial"/>
              </a:defRPr>
            </a:lvl2pPr>
            <a:lvl3pPr indent="165100" lvl="2" marL="0" marR="0" rtl="0" algn="l">
              <a:lnSpc>
                <a:spcPct val="120000"/>
              </a:lnSpc>
              <a:spcBef>
                <a:spcPts val="0"/>
              </a:spcBef>
              <a:spcAft>
                <a:spcPts val="0"/>
              </a:spcAft>
              <a:buSzPts val="1400"/>
              <a:buNone/>
              <a:defRPr b="1" i="0" sz="1600" u="none" cap="none" strike="noStrike">
                <a:latin typeface="Arial"/>
                <a:ea typeface="Arial"/>
                <a:cs typeface="Arial"/>
                <a:sym typeface="Arial"/>
              </a:defRPr>
            </a:lvl3pPr>
            <a:lvl4pPr indent="254000" lvl="3" marL="0" marR="0" rtl="0" algn="l">
              <a:lnSpc>
                <a:spcPct val="120000"/>
              </a:lnSpc>
              <a:spcBef>
                <a:spcPts val="0"/>
              </a:spcBef>
              <a:spcAft>
                <a:spcPts val="0"/>
              </a:spcAft>
              <a:buSzPts val="1400"/>
              <a:buNone/>
              <a:defRPr b="1" i="0" sz="1600" u="none" cap="none" strike="noStrike">
                <a:latin typeface="Arial"/>
                <a:ea typeface="Arial"/>
                <a:cs typeface="Arial"/>
                <a:sym typeface="Arial"/>
              </a:defRPr>
            </a:lvl4pPr>
            <a:lvl5pPr indent="342900" lvl="4" marL="0" marR="0" rtl="0" algn="l">
              <a:lnSpc>
                <a:spcPct val="120000"/>
              </a:lnSpc>
              <a:spcBef>
                <a:spcPts val="0"/>
              </a:spcBef>
              <a:spcAft>
                <a:spcPts val="0"/>
              </a:spcAft>
              <a:buSzPts val="1400"/>
              <a:buNone/>
              <a:defRPr b="1" i="0" sz="1600" u="none" cap="none" strike="noStrike">
                <a:latin typeface="Arial"/>
                <a:ea typeface="Arial"/>
                <a:cs typeface="Arial"/>
                <a:sym typeface="Arial"/>
              </a:defRPr>
            </a:lvl5pPr>
            <a:lvl6pPr indent="419100" lvl="5" marL="0" marR="0" rtl="0" algn="l">
              <a:lnSpc>
                <a:spcPct val="120000"/>
              </a:lnSpc>
              <a:spcBef>
                <a:spcPts val="0"/>
              </a:spcBef>
              <a:spcAft>
                <a:spcPts val="0"/>
              </a:spcAft>
              <a:buSzPts val="1400"/>
              <a:buNone/>
              <a:defRPr b="1" i="0" sz="1600" u="none" cap="none" strike="noStrike">
                <a:latin typeface="Arial"/>
                <a:ea typeface="Arial"/>
                <a:cs typeface="Arial"/>
                <a:sym typeface="Arial"/>
              </a:defRPr>
            </a:lvl6pPr>
            <a:lvl7pPr indent="508000" lvl="6" marL="0" marR="0" rtl="0" algn="l">
              <a:lnSpc>
                <a:spcPct val="120000"/>
              </a:lnSpc>
              <a:spcBef>
                <a:spcPts val="0"/>
              </a:spcBef>
              <a:spcAft>
                <a:spcPts val="0"/>
              </a:spcAft>
              <a:buSzPts val="1400"/>
              <a:buNone/>
              <a:defRPr b="1" i="0" sz="1600" u="none" cap="none" strike="noStrike">
                <a:latin typeface="Arial"/>
                <a:ea typeface="Arial"/>
                <a:cs typeface="Arial"/>
                <a:sym typeface="Arial"/>
              </a:defRPr>
            </a:lvl7pPr>
            <a:lvl8pPr indent="596900" lvl="7" marL="0" marR="0" rtl="0" algn="l">
              <a:lnSpc>
                <a:spcPct val="120000"/>
              </a:lnSpc>
              <a:spcBef>
                <a:spcPts val="0"/>
              </a:spcBef>
              <a:spcAft>
                <a:spcPts val="0"/>
              </a:spcAft>
              <a:buSzPts val="1400"/>
              <a:buNone/>
              <a:defRPr b="1" i="0" sz="1600" u="none" cap="none" strike="noStrike">
                <a:latin typeface="Arial"/>
                <a:ea typeface="Arial"/>
                <a:cs typeface="Arial"/>
                <a:sym typeface="Arial"/>
              </a:defRPr>
            </a:lvl8pPr>
            <a:lvl9pPr indent="685800" lvl="8" marL="0" marR="0" rtl="0" algn="l">
              <a:lnSpc>
                <a:spcPct val="120000"/>
              </a:lnSpc>
              <a:spcBef>
                <a:spcPts val="0"/>
              </a:spcBef>
              <a:spcAft>
                <a:spcPts val="0"/>
              </a:spcAft>
              <a:buSzPts val="1400"/>
              <a:buNone/>
              <a:defRPr b="1" i="0" sz="1600" u="none" cap="none" strike="noStrike">
                <a:latin typeface="Arial"/>
                <a:ea typeface="Arial"/>
                <a:cs typeface="Arial"/>
                <a:sym typeface="Arial"/>
              </a:defRPr>
            </a:lvl9pPr>
          </a:lstStyle>
          <a:p/>
        </p:txBody>
      </p:sp>
      <p:sp>
        <p:nvSpPr>
          <p:cNvPr id="167" name="Shape 167"/>
          <p:cNvSpPr/>
          <p:nvPr/>
        </p:nvSpPr>
        <p:spPr>
          <a:xfrm>
            <a:off x="591146"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1" i="0" lang="en" sz="900" u="none" cap="none" strike="noStrike">
                <a:latin typeface="Arial"/>
                <a:ea typeface="Arial"/>
                <a:cs typeface="Arial"/>
                <a:sym typeface="Arial"/>
              </a:rPr>
              <a:t>‹#›</a:t>
            </a:fld>
            <a:endParaRPr b="1" i="0" sz="900" u="none" cap="none" strike="noStrike">
              <a:latin typeface="Arial"/>
              <a:ea typeface="Arial"/>
              <a:cs typeface="Arial"/>
              <a:sym typeface="Arial"/>
            </a:endParaRPr>
          </a:p>
        </p:txBody>
      </p:sp>
      <p:sp>
        <p:nvSpPr>
          <p:cNvPr id="168" name="Shape 168"/>
          <p:cNvSpPr txBox="1"/>
          <p:nvPr>
            <p:ph idx="4" type="subTitle"/>
          </p:nvPr>
        </p:nvSpPr>
        <p:spPr>
          <a:xfrm>
            <a:off x="591150" y="1056850"/>
            <a:ext cx="2451600" cy="891000"/>
          </a:xfrm>
          <a:prstGeom prst="rect">
            <a:avLst/>
          </a:prstGeom>
          <a:noFill/>
          <a:ln>
            <a:noFill/>
          </a:ln>
        </p:spPr>
        <p:txBody>
          <a:bodyPr anchorCtr="0" anchor="b" bIns="91425" lIns="91425" spcFirstLastPara="1" rIns="91425" wrap="square" tIns="91425"/>
          <a:lstStyle>
            <a:lvl1pPr lvl="0" rtl="0" algn="ctr">
              <a:spcBef>
                <a:spcPts val="0"/>
              </a:spcBef>
              <a:spcAft>
                <a:spcPts val="0"/>
              </a:spcAft>
              <a:buNone/>
              <a:defRPr b="1" sz="1200"/>
            </a:lvl1pPr>
            <a:lvl2pPr lvl="1" rtl="0" algn="ctr">
              <a:spcBef>
                <a:spcPts val="0"/>
              </a:spcBef>
              <a:spcAft>
                <a:spcPts val="0"/>
              </a:spcAft>
              <a:buNone/>
              <a:defRPr b="1" sz="1200"/>
            </a:lvl2pPr>
            <a:lvl3pPr lvl="2" rtl="0" algn="ctr">
              <a:spcBef>
                <a:spcPts val="0"/>
              </a:spcBef>
              <a:spcAft>
                <a:spcPts val="0"/>
              </a:spcAft>
              <a:buNone/>
              <a:defRPr b="1" sz="1200"/>
            </a:lvl3pPr>
            <a:lvl4pPr lvl="3" rtl="0" algn="ctr">
              <a:spcBef>
                <a:spcPts val="0"/>
              </a:spcBef>
              <a:spcAft>
                <a:spcPts val="0"/>
              </a:spcAft>
              <a:buNone/>
              <a:defRPr b="1" sz="1200"/>
            </a:lvl4pPr>
            <a:lvl5pPr lvl="4" rtl="0" algn="ctr">
              <a:spcBef>
                <a:spcPts val="0"/>
              </a:spcBef>
              <a:spcAft>
                <a:spcPts val="0"/>
              </a:spcAft>
              <a:buNone/>
              <a:defRPr b="1" sz="1200"/>
            </a:lvl5pPr>
            <a:lvl6pPr lvl="5" rtl="0" algn="ctr">
              <a:spcBef>
                <a:spcPts val="0"/>
              </a:spcBef>
              <a:spcAft>
                <a:spcPts val="0"/>
              </a:spcAft>
              <a:buNone/>
              <a:defRPr b="1" sz="1200"/>
            </a:lvl6pPr>
            <a:lvl7pPr lvl="6" rtl="0" algn="ctr">
              <a:spcBef>
                <a:spcPts val="0"/>
              </a:spcBef>
              <a:spcAft>
                <a:spcPts val="0"/>
              </a:spcAft>
              <a:buNone/>
              <a:defRPr b="1" sz="1200"/>
            </a:lvl7pPr>
            <a:lvl8pPr lvl="7" rtl="0" algn="ctr">
              <a:spcBef>
                <a:spcPts val="0"/>
              </a:spcBef>
              <a:spcAft>
                <a:spcPts val="0"/>
              </a:spcAft>
              <a:buNone/>
              <a:defRPr b="1" sz="1200"/>
            </a:lvl8pPr>
            <a:lvl9pPr lvl="8" rtl="0" algn="ctr">
              <a:spcBef>
                <a:spcPts val="0"/>
              </a:spcBef>
              <a:spcAft>
                <a:spcPts val="0"/>
              </a:spcAft>
              <a:buNone/>
              <a:defRPr b="1" sz="1200"/>
            </a:lvl9pPr>
          </a:lstStyle>
          <a:p/>
        </p:txBody>
      </p:sp>
      <p:sp>
        <p:nvSpPr>
          <p:cNvPr id="169" name="Shape 169"/>
          <p:cNvSpPr txBox="1"/>
          <p:nvPr>
            <p:ph idx="5" type="subTitle"/>
          </p:nvPr>
        </p:nvSpPr>
        <p:spPr>
          <a:xfrm>
            <a:off x="3344724" y="1056850"/>
            <a:ext cx="2451600" cy="891000"/>
          </a:xfrm>
          <a:prstGeom prst="rect">
            <a:avLst/>
          </a:prstGeom>
          <a:noFill/>
          <a:ln>
            <a:noFill/>
          </a:ln>
        </p:spPr>
        <p:txBody>
          <a:bodyPr anchorCtr="0" anchor="b" bIns="91425" lIns="91425" spcFirstLastPara="1" rIns="91425" wrap="square" tIns="91425"/>
          <a:lstStyle>
            <a:lvl1pPr lvl="0" rtl="0" algn="ctr">
              <a:spcBef>
                <a:spcPts val="0"/>
              </a:spcBef>
              <a:spcAft>
                <a:spcPts val="0"/>
              </a:spcAft>
              <a:buNone/>
              <a:defRPr b="1" sz="1200"/>
            </a:lvl1pPr>
            <a:lvl2pPr lvl="1" rtl="0" algn="ctr">
              <a:spcBef>
                <a:spcPts val="0"/>
              </a:spcBef>
              <a:spcAft>
                <a:spcPts val="0"/>
              </a:spcAft>
              <a:buNone/>
              <a:defRPr b="1" sz="1200"/>
            </a:lvl2pPr>
            <a:lvl3pPr lvl="2" rtl="0" algn="ctr">
              <a:spcBef>
                <a:spcPts val="0"/>
              </a:spcBef>
              <a:spcAft>
                <a:spcPts val="0"/>
              </a:spcAft>
              <a:buNone/>
              <a:defRPr b="1" sz="1200"/>
            </a:lvl3pPr>
            <a:lvl4pPr lvl="3" rtl="0" algn="ctr">
              <a:spcBef>
                <a:spcPts val="0"/>
              </a:spcBef>
              <a:spcAft>
                <a:spcPts val="0"/>
              </a:spcAft>
              <a:buNone/>
              <a:defRPr b="1" sz="1200"/>
            </a:lvl4pPr>
            <a:lvl5pPr lvl="4" rtl="0" algn="ctr">
              <a:spcBef>
                <a:spcPts val="0"/>
              </a:spcBef>
              <a:spcAft>
                <a:spcPts val="0"/>
              </a:spcAft>
              <a:buNone/>
              <a:defRPr b="1" sz="1200"/>
            </a:lvl5pPr>
            <a:lvl6pPr lvl="5" rtl="0" algn="ctr">
              <a:spcBef>
                <a:spcPts val="0"/>
              </a:spcBef>
              <a:spcAft>
                <a:spcPts val="0"/>
              </a:spcAft>
              <a:buNone/>
              <a:defRPr b="1" sz="1200"/>
            </a:lvl6pPr>
            <a:lvl7pPr lvl="6" rtl="0" algn="ctr">
              <a:spcBef>
                <a:spcPts val="0"/>
              </a:spcBef>
              <a:spcAft>
                <a:spcPts val="0"/>
              </a:spcAft>
              <a:buNone/>
              <a:defRPr b="1" sz="1200"/>
            </a:lvl7pPr>
            <a:lvl8pPr lvl="7" rtl="0" algn="ctr">
              <a:spcBef>
                <a:spcPts val="0"/>
              </a:spcBef>
              <a:spcAft>
                <a:spcPts val="0"/>
              </a:spcAft>
              <a:buNone/>
              <a:defRPr b="1" sz="1200"/>
            </a:lvl8pPr>
            <a:lvl9pPr lvl="8" rtl="0" algn="ctr">
              <a:spcBef>
                <a:spcPts val="0"/>
              </a:spcBef>
              <a:spcAft>
                <a:spcPts val="0"/>
              </a:spcAft>
              <a:buNone/>
              <a:defRPr b="1" sz="1200"/>
            </a:lvl9pPr>
          </a:lstStyle>
          <a:p/>
        </p:txBody>
      </p:sp>
      <p:sp>
        <p:nvSpPr>
          <p:cNvPr id="170" name="Shape 170"/>
          <p:cNvSpPr txBox="1"/>
          <p:nvPr>
            <p:ph idx="6" type="subTitle"/>
          </p:nvPr>
        </p:nvSpPr>
        <p:spPr>
          <a:xfrm>
            <a:off x="6098298" y="1056850"/>
            <a:ext cx="2451600" cy="891000"/>
          </a:xfrm>
          <a:prstGeom prst="rect">
            <a:avLst/>
          </a:prstGeom>
          <a:noFill/>
          <a:ln>
            <a:noFill/>
          </a:ln>
        </p:spPr>
        <p:txBody>
          <a:bodyPr anchorCtr="0" anchor="b" bIns="91425" lIns="91425" spcFirstLastPara="1" rIns="91425" wrap="square" tIns="91425"/>
          <a:lstStyle>
            <a:lvl1pPr lvl="0" rtl="0" algn="ctr">
              <a:spcBef>
                <a:spcPts val="0"/>
              </a:spcBef>
              <a:spcAft>
                <a:spcPts val="0"/>
              </a:spcAft>
              <a:buNone/>
              <a:defRPr b="1" sz="1200"/>
            </a:lvl1pPr>
            <a:lvl2pPr lvl="1" rtl="0" algn="ctr">
              <a:spcBef>
                <a:spcPts val="0"/>
              </a:spcBef>
              <a:spcAft>
                <a:spcPts val="0"/>
              </a:spcAft>
              <a:buNone/>
              <a:defRPr b="1" sz="1200"/>
            </a:lvl2pPr>
            <a:lvl3pPr lvl="2" rtl="0" algn="ctr">
              <a:spcBef>
                <a:spcPts val="0"/>
              </a:spcBef>
              <a:spcAft>
                <a:spcPts val="0"/>
              </a:spcAft>
              <a:buNone/>
              <a:defRPr b="1" sz="1200"/>
            </a:lvl3pPr>
            <a:lvl4pPr lvl="3" rtl="0" algn="ctr">
              <a:spcBef>
                <a:spcPts val="0"/>
              </a:spcBef>
              <a:spcAft>
                <a:spcPts val="0"/>
              </a:spcAft>
              <a:buNone/>
              <a:defRPr b="1" sz="1200"/>
            </a:lvl4pPr>
            <a:lvl5pPr lvl="4" rtl="0" algn="ctr">
              <a:spcBef>
                <a:spcPts val="0"/>
              </a:spcBef>
              <a:spcAft>
                <a:spcPts val="0"/>
              </a:spcAft>
              <a:buNone/>
              <a:defRPr b="1" sz="1200"/>
            </a:lvl5pPr>
            <a:lvl6pPr lvl="5" rtl="0" algn="ctr">
              <a:spcBef>
                <a:spcPts val="0"/>
              </a:spcBef>
              <a:spcAft>
                <a:spcPts val="0"/>
              </a:spcAft>
              <a:buNone/>
              <a:defRPr b="1" sz="1200"/>
            </a:lvl6pPr>
            <a:lvl7pPr lvl="6" rtl="0" algn="ctr">
              <a:spcBef>
                <a:spcPts val="0"/>
              </a:spcBef>
              <a:spcAft>
                <a:spcPts val="0"/>
              </a:spcAft>
              <a:buNone/>
              <a:defRPr b="1" sz="1200"/>
            </a:lvl7pPr>
            <a:lvl8pPr lvl="7" rtl="0" algn="ctr">
              <a:spcBef>
                <a:spcPts val="0"/>
              </a:spcBef>
              <a:spcAft>
                <a:spcPts val="0"/>
              </a:spcAft>
              <a:buNone/>
              <a:defRPr b="1" sz="1200"/>
            </a:lvl8pPr>
            <a:lvl9pPr lvl="8" rtl="0" algn="ctr">
              <a:spcBef>
                <a:spcPts val="0"/>
              </a:spcBef>
              <a:spcAft>
                <a:spcPts val="0"/>
              </a:spcAft>
              <a:buNone/>
              <a:defRPr b="1" sz="1200"/>
            </a:lvl9pPr>
          </a:lstStyle>
          <a:p/>
        </p:txBody>
      </p:sp>
      <p:sp>
        <p:nvSpPr>
          <p:cNvPr id="171" name="Shape 171"/>
          <p:cNvSpPr txBox="1"/>
          <p:nvPr>
            <p:ph idx="7" type="body"/>
          </p:nvPr>
        </p:nvSpPr>
        <p:spPr>
          <a:xfrm>
            <a:off x="742950" y="4658700"/>
            <a:ext cx="6925800" cy="290400"/>
          </a:xfrm>
          <a:prstGeom prst="rect">
            <a:avLst/>
          </a:prstGeom>
          <a:noFill/>
          <a:ln>
            <a:noFill/>
          </a:ln>
        </p:spPr>
        <p:txBody>
          <a:bodyPr anchorCtr="0" anchor="b" bIns="91425" lIns="91425" spcFirstLastPara="1" rIns="91425" wrap="square" tIns="91425"/>
          <a:lstStyle>
            <a:lvl1pPr indent="-279400" lvl="0" marL="457200" marR="0" rtl="0">
              <a:lnSpc>
                <a:spcPct val="100000"/>
              </a:lnSpc>
              <a:spcBef>
                <a:spcPts val="0"/>
              </a:spcBef>
              <a:spcAft>
                <a:spcPts val="0"/>
              </a:spcAft>
              <a:buSzPts val="800"/>
              <a:buFont typeface="Arial"/>
              <a:buAutoNum type="alphaUcPeriod"/>
              <a:defRPr b="0" i="0" sz="800" u="none" cap="none" strike="noStrike">
                <a:latin typeface="Arial"/>
                <a:ea typeface="Arial"/>
                <a:cs typeface="Arial"/>
                <a:sym typeface="Arial"/>
              </a:defRPr>
            </a:lvl1pPr>
            <a:lvl2pPr indent="-279400" lvl="1" marL="9144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2pPr>
            <a:lvl3pPr indent="-279400" lvl="2" marL="13716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3pPr>
            <a:lvl4pPr indent="-279400" lvl="3" marL="18288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4pPr>
            <a:lvl5pPr indent="-279400" lvl="4" marL="22860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5pPr>
            <a:lvl6pPr indent="-279400" lvl="5" marL="27432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6pPr>
            <a:lvl7pPr indent="-279400" lvl="6" marL="32004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7pPr>
            <a:lvl8pPr indent="-279400" lvl="7" marL="36576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8pPr>
            <a:lvl9pPr indent="-279400" lvl="8" marL="41148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9pPr>
          </a:lstStyle>
          <a:p/>
        </p:txBody>
      </p:sp>
      <p:sp>
        <p:nvSpPr>
          <p:cNvPr id="172" name="Shape 172"/>
          <p:cNvSpPr/>
          <p:nvPr/>
        </p:nvSpPr>
        <p:spPr>
          <a:xfrm>
            <a:off x="9312750" y="-4550"/>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Please write the title in all capital letters</a:t>
            </a:r>
            <a:endParaRPr sz="800">
              <a:solidFill>
                <a:schemeClr val="accent6"/>
              </a:solidFill>
              <a:highlight>
                <a:srgbClr val="FFFFFF"/>
              </a:highlight>
            </a:endParaRPr>
          </a:p>
        </p:txBody>
      </p:sp>
      <p:sp>
        <p:nvSpPr>
          <p:cNvPr id="173" name="Shape 173"/>
          <p:cNvSpPr/>
          <p:nvPr/>
        </p:nvSpPr>
        <p:spPr>
          <a:xfrm>
            <a:off x="9312750" y="528850"/>
            <a:ext cx="1317600" cy="6660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Use bullet points to summarize information rather than writing long paragraphs in the text box</a:t>
            </a:r>
            <a:endParaRPr sz="800">
              <a:solidFill>
                <a:schemeClr val="accent6"/>
              </a:solidFill>
              <a:highlight>
                <a:srgbClr val="FFFFFF"/>
              </a:highlight>
            </a:endParaRPr>
          </a:p>
        </p:txBody>
      </p:sp>
      <p:pic>
        <p:nvPicPr>
          <p:cNvPr descr="Logo.png" id="174" name="Shape 174"/>
          <p:cNvPicPr preferRelativeResize="0"/>
          <p:nvPr/>
        </p:nvPicPr>
        <p:blipFill>
          <a:blip r:embed="rId2">
            <a:alphaModFix/>
          </a:blip>
          <a:stretch>
            <a:fillRect/>
          </a:stretch>
        </p:blipFill>
        <p:spPr>
          <a:xfrm>
            <a:off x="7724083" y="4717150"/>
            <a:ext cx="798517" cy="1632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8_1x Image + Headline" showMasterSp="0">
  <p:cSld name="1x picture + headline">
    <p:bg>
      <p:bgPr>
        <a:blipFill>
          <a:blip r:embed="rId2">
            <a:alphaModFix/>
          </a:blip>
          <a:stretch>
            <a:fillRect/>
          </a:stretch>
        </a:blipFill>
      </p:bgPr>
    </p:bg>
    <p:spTree>
      <p:nvGrpSpPr>
        <p:cNvPr id="175" name="Shape 175"/>
        <p:cNvGrpSpPr/>
        <p:nvPr/>
      </p:nvGrpSpPr>
      <p:grpSpPr>
        <a:xfrm>
          <a:off x="0" y="0"/>
          <a:ext cx="0" cy="0"/>
          <a:chOff x="0" y="0"/>
          <a:chExt cx="0" cy="0"/>
        </a:xfrm>
      </p:grpSpPr>
      <p:sp>
        <p:nvSpPr>
          <p:cNvPr id="176" name="Shape 176"/>
          <p:cNvSpPr/>
          <p:nvPr/>
        </p:nvSpPr>
        <p:spPr>
          <a:xfrm>
            <a:off x="3045619" y="1324"/>
            <a:ext cx="3052800" cy="67800"/>
          </a:xfrm>
          <a:prstGeom prst="rect">
            <a:avLst/>
          </a:prstGeom>
          <a:solidFill>
            <a:srgbClr val="DC534C"/>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177" name="Shape 177"/>
          <p:cNvSpPr/>
          <p:nvPr>
            <p:ph idx="2" type="pic"/>
          </p:nvPr>
        </p:nvSpPr>
        <p:spPr>
          <a:xfrm>
            <a:off x="589360" y="1059656"/>
            <a:ext cx="7955400" cy="3429000"/>
          </a:xfrm>
          <a:prstGeom prst="rect">
            <a:avLst/>
          </a:prstGeom>
          <a:noFill/>
          <a:ln cap="flat" cmpd="sng" w="9525">
            <a:solidFill>
              <a:srgbClr val="D9D9D9"/>
            </a:solidFill>
            <a:prstDash val="dash"/>
            <a:round/>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1400"/>
              <a:buFont typeface="Arial"/>
              <a:buNone/>
              <a:defRPr b="1" i="0" sz="600" u="none" cap="none" strike="noStrike">
                <a:latin typeface="Arial"/>
                <a:ea typeface="Arial"/>
                <a:cs typeface="Arial"/>
                <a:sym typeface="Arial"/>
              </a:defRPr>
            </a:lvl1pPr>
            <a:lvl2pPr indent="-75670" lvl="1" marL="24077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77257" lvl="2" marL="40745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78845" lvl="3" marL="57414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80432" lvl="4" marL="74083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82020" lvl="5" marL="90752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83607" lvl="6" marL="107420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85195" lvl="7" marL="124089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74082" lvl="8" marL="140758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178" name="Shape 178"/>
          <p:cNvSpPr txBox="1"/>
          <p:nvPr>
            <p:ph type="title"/>
          </p:nvPr>
        </p:nvSpPr>
        <p:spPr>
          <a:xfrm>
            <a:off x="597198" y="219254"/>
            <a:ext cx="7952700" cy="751800"/>
          </a:xfrm>
          <a:prstGeom prst="rect">
            <a:avLst/>
          </a:prstGeom>
          <a:noFill/>
          <a:ln>
            <a:noFill/>
          </a:ln>
        </p:spPr>
        <p:txBody>
          <a:bodyPr anchorCtr="0" anchor="ctr" bIns="91425" lIns="91425" spcFirstLastPara="1" rIns="91425" wrap="square" tIns="91425"/>
          <a:lstStyle>
            <a:lvl1pPr indent="0" lvl="0" marL="0" marR="0" rtl="0" algn="ctr">
              <a:lnSpc>
                <a:spcPct val="120000"/>
              </a:lnSpc>
              <a:spcBef>
                <a:spcPts val="0"/>
              </a:spcBef>
              <a:spcAft>
                <a:spcPts val="0"/>
              </a:spcAft>
              <a:buSzPts val="1400"/>
              <a:buFont typeface="Arial"/>
              <a:buNone/>
              <a:defRPr b="1" i="0" sz="1300" u="none" cap="none" strike="noStrike">
                <a:latin typeface="Arial"/>
                <a:ea typeface="Arial"/>
                <a:cs typeface="Arial"/>
                <a:sym typeface="Arial"/>
              </a:defRPr>
            </a:lvl1pPr>
            <a:lvl2pPr indent="76200" lvl="1" marL="0" marR="0" rtl="0" algn="l">
              <a:lnSpc>
                <a:spcPct val="120000"/>
              </a:lnSpc>
              <a:spcBef>
                <a:spcPts val="0"/>
              </a:spcBef>
              <a:spcAft>
                <a:spcPts val="0"/>
              </a:spcAft>
              <a:buSzPts val="1400"/>
              <a:buNone/>
              <a:defRPr b="1" i="0" sz="1600" u="none" cap="none" strike="noStrike">
                <a:latin typeface="Arial"/>
                <a:ea typeface="Arial"/>
                <a:cs typeface="Arial"/>
                <a:sym typeface="Arial"/>
              </a:defRPr>
            </a:lvl2pPr>
            <a:lvl3pPr indent="165100" lvl="2" marL="0" marR="0" rtl="0" algn="l">
              <a:lnSpc>
                <a:spcPct val="120000"/>
              </a:lnSpc>
              <a:spcBef>
                <a:spcPts val="0"/>
              </a:spcBef>
              <a:spcAft>
                <a:spcPts val="0"/>
              </a:spcAft>
              <a:buSzPts val="1400"/>
              <a:buNone/>
              <a:defRPr b="1" i="0" sz="1600" u="none" cap="none" strike="noStrike">
                <a:latin typeface="Arial"/>
                <a:ea typeface="Arial"/>
                <a:cs typeface="Arial"/>
                <a:sym typeface="Arial"/>
              </a:defRPr>
            </a:lvl3pPr>
            <a:lvl4pPr indent="254000" lvl="3" marL="0" marR="0" rtl="0" algn="l">
              <a:lnSpc>
                <a:spcPct val="120000"/>
              </a:lnSpc>
              <a:spcBef>
                <a:spcPts val="0"/>
              </a:spcBef>
              <a:spcAft>
                <a:spcPts val="0"/>
              </a:spcAft>
              <a:buSzPts val="1400"/>
              <a:buNone/>
              <a:defRPr b="1" i="0" sz="1600" u="none" cap="none" strike="noStrike">
                <a:latin typeface="Arial"/>
                <a:ea typeface="Arial"/>
                <a:cs typeface="Arial"/>
                <a:sym typeface="Arial"/>
              </a:defRPr>
            </a:lvl4pPr>
            <a:lvl5pPr indent="342900" lvl="4" marL="0" marR="0" rtl="0" algn="l">
              <a:lnSpc>
                <a:spcPct val="120000"/>
              </a:lnSpc>
              <a:spcBef>
                <a:spcPts val="0"/>
              </a:spcBef>
              <a:spcAft>
                <a:spcPts val="0"/>
              </a:spcAft>
              <a:buSzPts val="1400"/>
              <a:buNone/>
              <a:defRPr b="1" i="0" sz="1600" u="none" cap="none" strike="noStrike">
                <a:latin typeface="Arial"/>
                <a:ea typeface="Arial"/>
                <a:cs typeface="Arial"/>
                <a:sym typeface="Arial"/>
              </a:defRPr>
            </a:lvl5pPr>
            <a:lvl6pPr indent="419100" lvl="5" marL="0" marR="0" rtl="0" algn="l">
              <a:lnSpc>
                <a:spcPct val="120000"/>
              </a:lnSpc>
              <a:spcBef>
                <a:spcPts val="0"/>
              </a:spcBef>
              <a:spcAft>
                <a:spcPts val="0"/>
              </a:spcAft>
              <a:buSzPts val="1400"/>
              <a:buNone/>
              <a:defRPr b="1" i="0" sz="1600" u="none" cap="none" strike="noStrike">
                <a:latin typeface="Arial"/>
                <a:ea typeface="Arial"/>
                <a:cs typeface="Arial"/>
                <a:sym typeface="Arial"/>
              </a:defRPr>
            </a:lvl6pPr>
            <a:lvl7pPr indent="508000" lvl="6" marL="0" marR="0" rtl="0" algn="l">
              <a:lnSpc>
                <a:spcPct val="120000"/>
              </a:lnSpc>
              <a:spcBef>
                <a:spcPts val="0"/>
              </a:spcBef>
              <a:spcAft>
                <a:spcPts val="0"/>
              </a:spcAft>
              <a:buSzPts val="1400"/>
              <a:buNone/>
              <a:defRPr b="1" i="0" sz="1600" u="none" cap="none" strike="noStrike">
                <a:latin typeface="Arial"/>
                <a:ea typeface="Arial"/>
                <a:cs typeface="Arial"/>
                <a:sym typeface="Arial"/>
              </a:defRPr>
            </a:lvl7pPr>
            <a:lvl8pPr indent="596900" lvl="7" marL="0" marR="0" rtl="0" algn="l">
              <a:lnSpc>
                <a:spcPct val="120000"/>
              </a:lnSpc>
              <a:spcBef>
                <a:spcPts val="0"/>
              </a:spcBef>
              <a:spcAft>
                <a:spcPts val="0"/>
              </a:spcAft>
              <a:buSzPts val="1400"/>
              <a:buNone/>
              <a:defRPr b="1" i="0" sz="1600" u="none" cap="none" strike="noStrike">
                <a:latin typeface="Arial"/>
                <a:ea typeface="Arial"/>
                <a:cs typeface="Arial"/>
                <a:sym typeface="Arial"/>
              </a:defRPr>
            </a:lvl8pPr>
            <a:lvl9pPr indent="685800" lvl="8" marL="0" marR="0" rtl="0" algn="l">
              <a:lnSpc>
                <a:spcPct val="120000"/>
              </a:lnSpc>
              <a:spcBef>
                <a:spcPts val="0"/>
              </a:spcBef>
              <a:spcAft>
                <a:spcPts val="0"/>
              </a:spcAft>
              <a:buSzPts val="1400"/>
              <a:buNone/>
              <a:defRPr b="1" i="0" sz="1600" u="none" cap="none" strike="noStrike">
                <a:latin typeface="Arial"/>
                <a:ea typeface="Arial"/>
                <a:cs typeface="Arial"/>
                <a:sym typeface="Arial"/>
              </a:defRPr>
            </a:lvl9pPr>
          </a:lstStyle>
          <a:p/>
        </p:txBody>
      </p:sp>
      <p:sp>
        <p:nvSpPr>
          <p:cNvPr id="179" name="Shape 179"/>
          <p:cNvSpPr txBox="1"/>
          <p:nvPr>
            <p:ph idx="1" type="body"/>
          </p:nvPr>
        </p:nvSpPr>
        <p:spPr>
          <a:xfrm>
            <a:off x="742950" y="4658700"/>
            <a:ext cx="6925800" cy="290400"/>
          </a:xfrm>
          <a:prstGeom prst="rect">
            <a:avLst/>
          </a:prstGeom>
          <a:noFill/>
          <a:ln>
            <a:noFill/>
          </a:ln>
        </p:spPr>
        <p:txBody>
          <a:bodyPr anchorCtr="0" anchor="b" bIns="91425" lIns="91425" spcFirstLastPara="1" rIns="91425" wrap="square" tIns="91425"/>
          <a:lstStyle>
            <a:lvl1pPr indent="-279400" lvl="0" marL="457200" marR="0" rtl="0">
              <a:lnSpc>
                <a:spcPct val="100000"/>
              </a:lnSpc>
              <a:spcBef>
                <a:spcPts val="0"/>
              </a:spcBef>
              <a:spcAft>
                <a:spcPts val="0"/>
              </a:spcAft>
              <a:buSzPts val="800"/>
              <a:buFont typeface="Arial"/>
              <a:buAutoNum type="alphaUcPeriod"/>
              <a:defRPr b="0" i="0" sz="800" u="none" cap="none" strike="noStrike">
                <a:latin typeface="Arial"/>
                <a:ea typeface="Arial"/>
                <a:cs typeface="Arial"/>
                <a:sym typeface="Arial"/>
              </a:defRPr>
            </a:lvl1pPr>
            <a:lvl2pPr indent="-279400" lvl="1" marL="9144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2pPr>
            <a:lvl3pPr indent="-279400" lvl="2" marL="13716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3pPr>
            <a:lvl4pPr indent="-279400" lvl="3" marL="18288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4pPr>
            <a:lvl5pPr indent="-279400" lvl="4" marL="22860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5pPr>
            <a:lvl6pPr indent="-279400" lvl="5" marL="27432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6pPr>
            <a:lvl7pPr indent="-279400" lvl="6" marL="32004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7pPr>
            <a:lvl8pPr indent="-279400" lvl="7" marL="36576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8pPr>
            <a:lvl9pPr indent="-279400" lvl="8" marL="41148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9pPr>
          </a:lstStyle>
          <a:p/>
        </p:txBody>
      </p:sp>
      <p:sp>
        <p:nvSpPr>
          <p:cNvPr id="180" name="Shape 180"/>
          <p:cNvSpPr/>
          <p:nvPr/>
        </p:nvSpPr>
        <p:spPr>
          <a:xfrm>
            <a:off x="9312750" y="5620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Please write the title in all capital letters</a:t>
            </a:r>
            <a:endParaRPr sz="800">
              <a:solidFill>
                <a:schemeClr val="accent6"/>
              </a:solidFill>
              <a:highlight>
                <a:srgbClr val="FFFFFF"/>
              </a:highlight>
            </a:endParaRPr>
          </a:p>
        </p:txBody>
      </p:sp>
      <p:sp>
        <p:nvSpPr>
          <p:cNvPr id="181" name="Shape 181"/>
          <p:cNvSpPr/>
          <p:nvPr/>
        </p:nvSpPr>
        <p:spPr>
          <a:xfrm>
            <a:off x="9312750" y="286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0"/>
              </a:spcBef>
              <a:spcAft>
                <a:spcPts val="0"/>
              </a:spcAft>
              <a:buNone/>
            </a:pPr>
            <a:r>
              <a:rPr lang="en" sz="800">
                <a:solidFill>
                  <a:schemeClr val="accent6"/>
                </a:solidFill>
                <a:highlight>
                  <a:srgbClr val="FFFFFF"/>
                </a:highlight>
              </a:rPr>
              <a:t>Put images in the grey dotted box "unsupported placeholder"</a:t>
            </a:r>
            <a:endParaRPr sz="800">
              <a:solidFill>
                <a:schemeClr val="accent6"/>
              </a:solidFill>
              <a:highlight>
                <a:srgbClr val="FFFFFF"/>
              </a:highlight>
            </a:endParaRPr>
          </a:p>
        </p:txBody>
      </p:sp>
      <p:pic>
        <p:nvPicPr>
          <p:cNvPr descr="Logo.png" id="182" name="Shape 182"/>
          <p:cNvPicPr preferRelativeResize="0"/>
          <p:nvPr/>
        </p:nvPicPr>
        <p:blipFill>
          <a:blip r:embed="rId3">
            <a:alphaModFix/>
          </a:blip>
          <a:stretch>
            <a:fillRect/>
          </a:stretch>
        </p:blipFill>
        <p:spPr>
          <a:xfrm>
            <a:off x="550408" y="4833900"/>
            <a:ext cx="798517" cy="1632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8_2x Image + Headline" showMasterSp="0">
  <p:cSld name="2x picture + headline">
    <p:bg>
      <p:bgPr>
        <a:solidFill>
          <a:srgbClr val="FFFFFF"/>
        </a:solidFill>
      </p:bgPr>
    </p:bg>
    <p:spTree>
      <p:nvGrpSpPr>
        <p:cNvPr id="183" name="Shape 183"/>
        <p:cNvGrpSpPr/>
        <p:nvPr/>
      </p:nvGrpSpPr>
      <p:grpSpPr>
        <a:xfrm>
          <a:off x="0" y="0"/>
          <a:ext cx="0" cy="0"/>
          <a:chOff x="0" y="0"/>
          <a:chExt cx="0" cy="0"/>
        </a:xfrm>
      </p:grpSpPr>
      <p:sp>
        <p:nvSpPr>
          <p:cNvPr id="184" name="Shape 184"/>
          <p:cNvSpPr/>
          <p:nvPr/>
        </p:nvSpPr>
        <p:spPr>
          <a:xfrm>
            <a:off x="3045619" y="1324"/>
            <a:ext cx="3052800" cy="67800"/>
          </a:xfrm>
          <a:prstGeom prst="rect">
            <a:avLst/>
          </a:prstGeom>
          <a:solidFill>
            <a:srgbClr val="FF6900"/>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185" name="Shape 185"/>
          <p:cNvSpPr/>
          <p:nvPr>
            <p:ph idx="2" type="pic"/>
          </p:nvPr>
        </p:nvSpPr>
        <p:spPr>
          <a:xfrm>
            <a:off x="590550" y="1057671"/>
            <a:ext cx="3950100" cy="3429000"/>
          </a:xfrm>
          <a:prstGeom prst="rect">
            <a:avLst/>
          </a:prstGeom>
          <a:noFill/>
          <a:ln cap="flat" cmpd="sng" w="9525">
            <a:solidFill>
              <a:srgbClr val="D9D9D9"/>
            </a:solidFill>
            <a:prstDash val="dash"/>
            <a:round/>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1400"/>
              <a:buFont typeface="Arial"/>
              <a:buNone/>
              <a:defRPr b="1" i="0" sz="600" u="none" cap="none" strike="noStrike">
                <a:latin typeface="Arial"/>
                <a:ea typeface="Arial"/>
                <a:cs typeface="Arial"/>
                <a:sym typeface="Arial"/>
              </a:defRPr>
            </a:lvl1pPr>
            <a:lvl2pPr indent="-75670" lvl="1" marL="24077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77257" lvl="2" marL="40745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78845" lvl="3" marL="57414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80432" lvl="4" marL="74083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82020" lvl="5" marL="90752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83607" lvl="6" marL="107420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85195" lvl="7" marL="124089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74082" lvl="8" marL="140758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186" name="Shape 186"/>
          <p:cNvSpPr/>
          <p:nvPr/>
        </p:nvSpPr>
        <p:spPr>
          <a:xfrm>
            <a:off x="591146"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1" i="0" lang="en" sz="900" u="none" cap="none" strike="noStrike">
                <a:latin typeface="Arial"/>
                <a:ea typeface="Arial"/>
                <a:cs typeface="Arial"/>
                <a:sym typeface="Arial"/>
              </a:rPr>
              <a:t>‹#›</a:t>
            </a:fld>
            <a:endParaRPr b="1" i="0" sz="900" u="none" cap="none" strike="noStrike">
              <a:latin typeface="Arial"/>
              <a:ea typeface="Arial"/>
              <a:cs typeface="Arial"/>
              <a:sym typeface="Arial"/>
            </a:endParaRPr>
          </a:p>
        </p:txBody>
      </p:sp>
      <p:sp>
        <p:nvSpPr>
          <p:cNvPr id="187" name="Shape 187"/>
          <p:cNvSpPr txBox="1"/>
          <p:nvPr>
            <p:ph type="title"/>
          </p:nvPr>
        </p:nvSpPr>
        <p:spPr>
          <a:xfrm>
            <a:off x="597198" y="219254"/>
            <a:ext cx="7952700" cy="751800"/>
          </a:xfrm>
          <a:prstGeom prst="rect">
            <a:avLst/>
          </a:prstGeom>
          <a:noFill/>
          <a:ln>
            <a:noFill/>
          </a:ln>
        </p:spPr>
        <p:txBody>
          <a:bodyPr anchorCtr="0" anchor="ctr" bIns="91425" lIns="91425" spcFirstLastPara="1" rIns="91425" wrap="square" tIns="91425"/>
          <a:lstStyle>
            <a:lvl1pPr indent="0" lvl="0" marL="0" marR="0" rtl="0" algn="ctr">
              <a:lnSpc>
                <a:spcPct val="120000"/>
              </a:lnSpc>
              <a:spcBef>
                <a:spcPts val="0"/>
              </a:spcBef>
              <a:spcAft>
                <a:spcPts val="0"/>
              </a:spcAft>
              <a:buSzPts val="1400"/>
              <a:buFont typeface="Arial"/>
              <a:buNone/>
              <a:defRPr b="1" i="0" sz="1300" u="none" cap="none" strike="noStrike">
                <a:latin typeface="Arial"/>
                <a:ea typeface="Arial"/>
                <a:cs typeface="Arial"/>
                <a:sym typeface="Arial"/>
              </a:defRPr>
            </a:lvl1pPr>
            <a:lvl2pPr indent="76200" lvl="1" marL="0" marR="0" rtl="0" algn="l">
              <a:lnSpc>
                <a:spcPct val="120000"/>
              </a:lnSpc>
              <a:spcBef>
                <a:spcPts val="0"/>
              </a:spcBef>
              <a:spcAft>
                <a:spcPts val="0"/>
              </a:spcAft>
              <a:buSzPts val="1400"/>
              <a:buNone/>
              <a:defRPr b="1" i="0" sz="1600" u="none" cap="none" strike="noStrike">
                <a:latin typeface="Arial"/>
                <a:ea typeface="Arial"/>
                <a:cs typeface="Arial"/>
                <a:sym typeface="Arial"/>
              </a:defRPr>
            </a:lvl2pPr>
            <a:lvl3pPr indent="165100" lvl="2" marL="0" marR="0" rtl="0" algn="l">
              <a:lnSpc>
                <a:spcPct val="120000"/>
              </a:lnSpc>
              <a:spcBef>
                <a:spcPts val="0"/>
              </a:spcBef>
              <a:spcAft>
                <a:spcPts val="0"/>
              </a:spcAft>
              <a:buSzPts val="1400"/>
              <a:buNone/>
              <a:defRPr b="1" i="0" sz="1600" u="none" cap="none" strike="noStrike">
                <a:latin typeface="Arial"/>
                <a:ea typeface="Arial"/>
                <a:cs typeface="Arial"/>
                <a:sym typeface="Arial"/>
              </a:defRPr>
            </a:lvl3pPr>
            <a:lvl4pPr indent="254000" lvl="3" marL="0" marR="0" rtl="0" algn="l">
              <a:lnSpc>
                <a:spcPct val="120000"/>
              </a:lnSpc>
              <a:spcBef>
                <a:spcPts val="0"/>
              </a:spcBef>
              <a:spcAft>
                <a:spcPts val="0"/>
              </a:spcAft>
              <a:buSzPts val="1400"/>
              <a:buNone/>
              <a:defRPr b="1" i="0" sz="1600" u="none" cap="none" strike="noStrike">
                <a:latin typeface="Arial"/>
                <a:ea typeface="Arial"/>
                <a:cs typeface="Arial"/>
                <a:sym typeface="Arial"/>
              </a:defRPr>
            </a:lvl4pPr>
            <a:lvl5pPr indent="342900" lvl="4" marL="0" marR="0" rtl="0" algn="l">
              <a:lnSpc>
                <a:spcPct val="120000"/>
              </a:lnSpc>
              <a:spcBef>
                <a:spcPts val="0"/>
              </a:spcBef>
              <a:spcAft>
                <a:spcPts val="0"/>
              </a:spcAft>
              <a:buSzPts val="1400"/>
              <a:buNone/>
              <a:defRPr b="1" i="0" sz="1600" u="none" cap="none" strike="noStrike">
                <a:latin typeface="Arial"/>
                <a:ea typeface="Arial"/>
                <a:cs typeface="Arial"/>
                <a:sym typeface="Arial"/>
              </a:defRPr>
            </a:lvl5pPr>
            <a:lvl6pPr indent="419100" lvl="5" marL="0" marR="0" rtl="0" algn="l">
              <a:lnSpc>
                <a:spcPct val="120000"/>
              </a:lnSpc>
              <a:spcBef>
                <a:spcPts val="0"/>
              </a:spcBef>
              <a:spcAft>
                <a:spcPts val="0"/>
              </a:spcAft>
              <a:buSzPts val="1400"/>
              <a:buNone/>
              <a:defRPr b="1" i="0" sz="1600" u="none" cap="none" strike="noStrike">
                <a:latin typeface="Arial"/>
                <a:ea typeface="Arial"/>
                <a:cs typeface="Arial"/>
                <a:sym typeface="Arial"/>
              </a:defRPr>
            </a:lvl6pPr>
            <a:lvl7pPr indent="508000" lvl="6" marL="0" marR="0" rtl="0" algn="l">
              <a:lnSpc>
                <a:spcPct val="120000"/>
              </a:lnSpc>
              <a:spcBef>
                <a:spcPts val="0"/>
              </a:spcBef>
              <a:spcAft>
                <a:spcPts val="0"/>
              </a:spcAft>
              <a:buSzPts val="1400"/>
              <a:buNone/>
              <a:defRPr b="1" i="0" sz="1600" u="none" cap="none" strike="noStrike">
                <a:latin typeface="Arial"/>
                <a:ea typeface="Arial"/>
                <a:cs typeface="Arial"/>
                <a:sym typeface="Arial"/>
              </a:defRPr>
            </a:lvl7pPr>
            <a:lvl8pPr indent="596900" lvl="7" marL="0" marR="0" rtl="0" algn="l">
              <a:lnSpc>
                <a:spcPct val="120000"/>
              </a:lnSpc>
              <a:spcBef>
                <a:spcPts val="0"/>
              </a:spcBef>
              <a:spcAft>
                <a:spcPts val="0"/>
              </a:spcAft>
              <a:buSzPts val="1400"/>
              <a:buNone/>
              <a:defRPr b="1" i="0" sz="1600" u="none" cap="none" strike="noStrike">
                <a:latin typeface="Arial"/>
                <a:ea typeface="Arial"/>
                <a:cs typeface="Arial"/>
                <a:sym typeface="Arial"/>
              </a:defRPr>
            </a:lvl8pPr>
            <a:lvl9pPr indent="685800" lvl="8" marL="0" marR="0" rtl="0" algn="l">
              <a:lnSpc>
                <a:spcPct val="120000"/>
              </a:lnSpc>
              <a:spcBef>
                <a:spcPts val="0"/>
              </a:spcBef>
              <a:spcAft>
                <a:spcPts val="0"/>
              </a:spcAft>
              <a:buSzPts val="1400"/>
              <a:buNone/>
              <a:defRPr b="1" i="0" sz="1600" u="none" cap="none" strike="noStrike">
                <a:latin typeface="Arial"/>
                <a:ea typeface="Arial"/>
                <a:cs typeface="Arial"/>
                <a:sym typeface="Arial"/>
              </a:defRPr>
            </a:lvl9pPr>
          </a:lstStyle>
          <a:p/>
        </p:txBody>
      </p:sp>
      <p:sp>
        <p:nvSpPr>
          <p:cNvPr id="188" name="Shape 188"/>
          <p:cNvSpPr/>
          <p:nvPr>
            <p:ph idx="3" type="pic"/>
          </p:nvPr>
        </p:nvSpPr>
        <p:spPr>
          <a:xfrm>
            <a:off x="4594860" y="1059656"/>
            <a:ext cx="3950100" cy="3429000"/>
          </a:xfrm>
          <a:prstGeom prst="rect">
            <a:avLst/>
          </a:prstGeom>
          <a:noFill/>
          <a:ln cap="flat" cmpd="sng" w="9525">
            <a:solidFill>
              <a:srgbClr val="D9D9D9"/>
            </a:solidFill>
            <a:prstDash val="dash"/>
            <a:round/>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1400"/>
              <a:buFont typeface="Arial"/>
              <a:buNone/>
              <a:defRPr b="1" i="0" sz="600" u="none" cap="none" strike="noStrike">
                <a:latin typeface="Arial"/>
                <a:ea typeface="Arial"/>
                <a:cs typeface="Arial"/>
                <a:sym typeface="Arial"/>
              </a:defRPr>
            </a:lvl1pPr>
            <a:lvl2pPr indent="-75670" lvl="1" marL="24077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77257" lvl="2" marL="40745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78845" lvl="3" marL="57414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80432" lvl="4" marL="74083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82020" lvl="5" marL="90752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83607" lvl="6" marL="107420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85195" lvl="7" marL="124089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74082" lvl="8" marL="140758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189" name="Shape 189"/>
          <p:cNvSpPr txBox="1"/>
          <p:nvPr>
            <p:ph idx="1" type="body"/>
          </p:nvPr>
        </p:nvSpPr>
        <p:spPr>
          <a:xfrm>
            <a:off x="742950" y="4658700"/>
            <a:ext cx="6925800" cy="290400"/>
          </a:xfrm>
          <a:prstGeom prst="rect">
            <a:avLst/>
          </a:prstGeom>
          <a:noFill/>
          <a:ln>
            <a:noFill/>
          </a:ln>
        </p:spPr>
        <p:txBody>
          <a:bodyPr anchorCtr="0" anchor="b" bIns="91425" lIns="91425" spcFirstLastPara="1" rIns="91425" wrap="square" tIns="91425"/>
          <a:lstStyle>
            <a:lvl1pPr indent="-279400" lvl="0" marL="457200" marR="0" rtl="0">
              <a:lnSpc>
                <a:spcPct val="100000"/>
              </a:lnSpc>
              <a:spcBef>
                <a:spcPts val="0"/>
              </a:spcBef>
              <a:spcAft>
                <a:spcPts val="0"/>
              </a:spcAft>
              <a:buSzPts val="800"/>
              <a:buFont typeface="Arial"/>
              <a:buAutoNum type="alphaUcPeriod"/>
              <a:defRPr b="0" i="0" sz="800" u="none" cap="none" strike="noStrike">
                <a:latin typeface="Arial"/>
                <a:ea typeface="Arial"/>
                <a:cs typeface="Arial"/>
                <a:sym typeface="Arial"/>
              </a:defRPr>
            </a:lvl1pPr>
            <a:lvl2pPr indent="-279400" lvl="1" marL="9144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2pPr>
            <a:lvl3pPr indent="-279400" lvl="2" marL="13716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3pPr>
            <a:lvl4pPr indent="-279400" lvl="3" marL="18288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4pPr>
            <a:lvl5pPr indent="-279400" lvl="4" marL="22860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5pPr>
            <a:lvl6pPr indent="-279400" lvl="5" marL="27432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6pPr>
            <a:lvl7pPr indent="-279400" lvl="6" marL="32004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7pPr>
            <a:lvl8pPr indent="-279400" lvl="7" marL="36576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8pPr>
            <a:lvl9pPr indent="-279400" lvl="8" marL="41148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9pPr>
          </a:lstStyle>
          <a:p/>
        </p:txBody>
      </p:sp>
      <p:sp>
        <p:nvSpPr>
          <p:cNvPr id="190" name="Shape 190"/>
          <p:cNvSpPr/>
          <p:nvPr/>
        </p:nvSpPr>
        <p:spPr>
          <a:xfrm>
            <a:off x="9312750" y="5620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Please write the title in all capital letters</a:t>
            </a:r>
            <a:endParaRPr sz="800">
              <a:solidFill>
                <a:schemeClr val="accent6"/>
              </a:solidFill>
              <a:highlight>
                <a:srgbClr val="FFFFFF"/>
              </a:highlight>
            </a:endParaRPr>
          </a:p>
        </p:txBody>
      </p:sp>
      <p:sp>
        <p:nvSpPr>
          <p:cNvPr id="191" name="Shape 191"/>
          <p:cNvSpPr/>
          <p:nvPr/>
        </p:nvSpPr>
        <p:spPr>
          <a:xfrm>
            <a:off x="9312750" y="286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0"/>
              </a:spcBef>
              <a:spcAft>
                <a:spcPts val="0"/>
              </a:spcAft>
              <a:buNone/>
            </a:pPr>
            <a:r>
              <a:rPr lang="en" sz="800">
                <a:solidFill>
                  <a:schemeClr val="accent6"/>
                </a:solidFill>
                <a:highlight>
                  <a:srgbClr val="FFFFFF"/>
                </a:highlight>
              </a:rPr>
              <a:t>Put images in the grey dotted box "unsupported placeholder"</a:t>
            </a:r>
            <a:endParaRPr sz="800">
              <a:solidFill>
                <a:schemeClr val="accent6"/>
              </a:solidFill>
              <a:highlight>
                <a:srgbClr val="FFFFFF"/>
              </a:highlight>
            </a:endParaRPr>
          </a:p>
        </p:txBody>
      </p:sp>
      <p:pic>
        <p:nvPicPr>
          <p:cNvPr descr="Logo.png" id="192" name="Shape 192"/>
          <p:cNvPicPr preferRelativeResize="0"/>
          <p:nvPr/>
        </p:nvPicPr>
        <p:blipFill>
          <a:blip r:embed="rId2">
            <a:alphaModFix/>
          </a:blip>
          <a:stretch>
            <a:fillRect/>
          </a:stretch>
        </p:blipFill>
        <p:spPr>
          <a:xfrm>
            <a:off x="7724083" y="4717150"/>
            <a:ext cx="798517" cy="1632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8_3x Image + Headline" showMasterSp="0">
  <p:cSld name="3x picture + headline">
    <p:bg>
      <p:bgPr>
        <a:solidFill>
          <a:srgbClr val="FFFFFF"/>
        </a:solidFill>
      </p:bgPr>
    </p:bg>
    <p:spTree>
      <p:nvGrpSpPr>
        <p:cNvPr id="193" name="Shape 193"/>
        <p:cNvGrpSpPr/>
        <p:nvPr/>
      </p:nvGrpSpPr>
      <p:grpSpPr>
        <a:xfrm>
          <a:off x="0" y="0"/>
          <a:ext cx="0" cy="0"/>
          <a:chOff x="0" y="0"/>
          <a:chExt cx="0" cy="0"/>
        </a:xfrm>
      </p:grpSpPr>
      <p:sp>
        <p:nvSpPr>
          <p:cNvPr id="194" name="Shape 194"/>
          <p:cNvSpPr/>
          <p:nvPr/>
        </p:nvSpPr>
        <p:spPr>
          <a:xfrm>
            <a:off x="3045619" y="1324"/>
            <a:ext cx="3052800" cy="67800"/>
          </a:xfrm>
          <a:prstGeom prst="rect">
            <a:avLst/>
          </a:prstGeom>
          <a:solidFill>
            <a:srgbClr val="FF6900"/>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195" name="Shape 195"/>
          <p:cNvSpPr/>
          <p:nvPr>
            <p:ph idx="2" type="pic"/>
          </p:nvPr>
        </p:nvSpPr>
        <p:spPr>
          <a:xfrm>
            <a:off x="596979" y="1059656"/>
            <a:ext cx="4873800" cy="3429000"/>
          </a:xfrm>
          <a:prstGeom prst="rect">
            <a:avLst/>
          </a:prstGeom>
          <a:noFill/>
          <a:ln cap="flat" cmpd="sng" w="9525">
            <a:solidFill>
              <a:srgbClr val="D9D9D9"/>
            </a:solidFill>
            <a:prstDash val="dash"/>
            <a:round/>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1400"/>
              <a:buFont typeface="Arial"/>
              <a:buNone/>
              <a:defRPr b="1" i="0" sz="600" u="none" cap="none" strike="noStrike">
                <a:latin typeface="Arial"/>
                <a:ea typeface="Arial"/>
                <a:cs typeface="Arial"/>
                <a:sym typeface="Arial"/>
              </a:defRPr>
            </a:lvl1pPr>
            <a:lvl2pPr indent="-75670" lvl="1" marL="24077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77257" lvl="2" marL="40745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78845" lvl="3" marL="57414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80432" lvl="4" marL="74083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82020" lvl="5" marL="90752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83607" lvl="6" marL="107420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85195" lvl="7" marL="124089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74082" lvl="8" marL="140758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196" name="Shape 196"/>
          <p:cNvSpPr/>
          <p:nvPr>
            <p:ph idx="3" type="pic"/>
          </p:nvPr>
        </p:nvSpPr>
        <p:spPr>
          <a:xfrm>
            <a:off x="5519102" y="1059656"/>
            <a:ext cx="3026700" cy="1682400"/>
          </a:xfrm>
          <a:prstGeom prst="rect">
            <a:avLst/>
          </a:prstGeom>
          <a:noFill/>
          <a:ln cap="flat" cmpd="sng" w="9525">
            <a:solidFill>
              <a:srgbClr val="D9D9D9"/>
            </a:solidFill>
            <a:prstDash val="dash"/>
            <a:round/>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1400"/>
              <a:buFont typeface="Arial"/>
              <a:buNone/>
              <a:defRPr b="1" sz="600"/>
            </a:lvl1pPr>
            <a:lvl2pPr indent="-75670" lvl="1" marL="24077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77257" lvl="2" marL="40745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78845" lvl="3" marL="57414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80432" lvl="4" marL="74083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82020" lvl="5" marL="90752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83607" lvl="6" marL="107420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85195" lvl="7" marL="124089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74082" lvl="8" marL="140758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197" name="Shape 197"/>
          <p:cNvSpPr/>
          <p:nvPr>
            <p:ph idx="4" type="pic"/>
          </p:nvPr>
        </p:nvSpPr>
        <p:spPr>
          <a:xfrm>
            <a:off x="5519102" y="2806160"/>
            <a:ext cx="3026700" cy="1682400"/>
          </a:xfrm>
          <a:prstGeom prst="rect">
            <a:avLst/>
          </a:prstGeom>
          <a:noFill/>
          <a:ln cap="flat" cmpd="sng" w="9525">
            <a:solidFill>
              <a:srgbClr val="D9D9D9"/>
            </a:solidFill>
            <a:prstDash val="dash"/>
            <a:round/>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1400"/>
              <a:buFont typeface="Arial"/>
              <a:buNone/>
              <a:defRPr b="1" i="0" sz="600" u="none" cap="none" strike="noStrike">
                <a:latin typeface="Arial"/>
                <a:ea typeface="Arial"/>
                <a:cs typeface="Arial"/>
                <a:sym typeface="Arial"/>
              </a:defRPr>
            </a:lvl1pPr>
            <a:lvl2pPr indent="-75670" lvl="1" marL="24077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77257" lvl="2" marL="40745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78845" lvl="3" marL="57414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80432" lvl="4" marL="74083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82020" lvl="5" marL="90752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83607" lvl="6" marL="107420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85195" lvl="7" marL="124089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74082" lvl="8" marL="140758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198" name="Shape 198"/>
          <p:cNvSpPr/>
          <p:nvPr/>
        </p:nvSpPr>
        <p:spPr>
          <a:xfrm>
            <a:off x="591146"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1" i="0" lang="en" sz="900" u="none" cap="none" strike="noStrike">
                <a:latin typeface="Arial"/>
                <a:ea typeface="Arial"/>
                <a:cs typeface="Arial"/>
                <a:sym typeface="Arial"/>
              </a:rPr>
              <a:t>‹#›</a:t>
            </a:fld>
            <a:endParaRPr b="1" i="0" sz="900" u="none" cap="none" strike="noStrike">
              <a:latin typeface="Arial"/>
              <a:ea typeface="Arial"/>
              <a:cs typeface="Arial"/>
              <a:sym typeface="Arial"/>
            </a:endParaRPr>
          </a:p>
        </p:txBody>
      </p:sp>
      <p:sp>
        <p:nvSpPr>
          <p:cNvPr id="199" name="Shape 199"/>
          <p:cNvSpPr txBox="1"/>
          <p:nvPr>
            <p:ph type="title"/>
          </p:nvPr>
        </p:nvSpPr>
        <p:spPr>
          <a:xfrm>
            <a:off x="597198" y="219254"/>
            <a:ext cx="7952700" cy="751800"/>
          </a:xfrm>
          <a:prstGeom prst="rect">
            <a:avLst/>
          </a:prstGeom>
          <a:noFill/>
          <a:ln>
            <a:noFill/>
          </a:ln>
        </p:spPr>
        <p:txBody>
          <a:bodyPr anchorCtr="0" anchor="ctr" bIns="91425" lIns="91425" spcFirstLastPara="1" rIns="91425" wrap="square" tIns="91425"/>
          <a:lstStyle>
            <a:lvl1pPr indent="0" lvl="0" marL="0" marR="0" rtl="0" algn="ctr">
              <a:lnSpc>
                <a:spcPct val="120000"/>
              </a:lnSpc>
              <a:spcBef>
                <a:spcPts val="0"/>
              </a:spcBef>
              <a:spcAft>
                <a:spcPts val="0"/>
              </a:spcAft>
              <a:buSzPts val="1400"/>
              <a:buFont typeface="Arial"/>
              <a:buNone/>
              <a:defRPr b="1" i="0" sz="1300" u="none" cap="none" strike="noStrike">
                <a:latin typeface="Arial"/>
                <a:ea typeface="Arial"/>
                <a:cs typeface="Arial"/>
                <a:sym typeface="Arial"/>
              </a:defRPr>
            </a:lvl1pPr>
            <a:lvl2pPr indent="76200" lvl="1" marL="0" marR="0" rtl="0" algn="l">
              <a:lnSpc>
                <a:spcPct val="120000"/>
              </a:lnSpc>
              <a:spcBef>
                <a:spcPts val="0"/>
              </a:spcBef>
              <a:spcAft>
                <a:spcPts val="0"/>
              </a:spcAft>
              <a:buSzPts val="1400"/>
              <a:buNone/>
              <a:defRPr b="1" i="0" sz="1600" u="none" cap="none" strike="noStrike">
                <a:latin typeface="Arial"/>
                <a:ea typeface="Arial"/>
                <a:cs typeface="Arial"/>
                <a:sym typeface="Arial"/>
              </a:defRPr>
            </a:lvl2pPr>
            <a:lvl3pPr indent="165100" lvl="2" marL="0" marR="0" rtl="0" algn="l">
              <a:lnSpc>
                <a:spcPct val="120000"/>
              </a:lnSpc>
              <a:spcBef>
                <a:spcPts val="0"/>
              </a:spcBef>
              <a:spcAft>
                <a:spcPts val="0"/>
              </a:spcAft>
              <a:buSzPts val="1400"/>
              <a:buNone/>
              <a:defRPr b="1" i="0" sz="1600" u="none" cap="none" strike="noStrike">
                <a:latin typeface="Arial"/>
                <a:ea typeface="Arial"/>
                <a:cs typeface="Arial"/>
                <a:sym typeface="Arial"/>
              </a:defRPr>
            </a:lvl3pPr>
            <a:lvl4pPr indent="254000" lvl="3" marL="0" marR="0" rtl="0" algn="l">
              <a:lnSpc>
                <a:spcPct val="120000"/>
              </a:lnSpc>
              <a:spcBef>
                <a:spcPts val="0"/>
              </a:spcBef>
              <a:spcAft>
                <a:spcPts val="0"/>
              </a:spcAft>
              <a:buSzPts val="1400"/>
              <a:buNone/>
              <a:defRPr b="1" i="0" sz="1600" u="none" cap="none" strike="noStrike">
                <a:latin typeface="Arial"/>
                <a:ea typeface="Arial"/>
                <a:cs typeface="Arial"/>
                <a:sym typeface="Arial"/>
              </a:defRPr>
            </a:lvl4pPr>
            <a:lvl5pPr indent="342900" lvl="4" marL="0" marR="0" rtl="0" algn="l">
              <a:lnSpc>
                <a:spcPct val="120000"/>
              </a:lnSpc>
              <a:spcBef>
                <a:spcPts val="0"/>
              </a:spcBef>
              <a:spcAft>
                <a:spcPts val="0"/>
              </a:spcAft>
              <a:buSzPts val="1400"/>
              <a:buNone/>
              <a:defRPr b="1" i="0" sz="1600" u="none" cap="none" strike="noStrike">
                <a:latin typeface="Arial"/>
                <a:ea typeface="Arial"/>
                <a:cs typeface="Arial"/>
                <a:sym typeface="Arial"/>
              </a:defRPr>
            </a:lvl5pPr>
            <a:lvl6pPr indent="419100" lvl="5" marL="0" marR="0" rtl="0" algn="l">
              <a:lnSpc>
                <a:spcPct val="120000"/>
              </a:lnSpc>
              <a:spcBef>
                <a:spcPts val="0"/>
              </a:spcBef>
              <a:spcAft>
                <a:spcPts val="0"/>
              </a:spcAft>
              <a:buSzPts val="1400"/>
              <a:buNone/>
              <a:defRPr b="1" i="0" sz="1600" u="none" cap="none" strike="noStrike">
                <a:latin typeface="Arial"/>
                <a:ea typeface="Arial"/>
                <a:cs typeface="Arial"/>
                <a:sym typeface="Arial"/>
              </a:defRPr>
            </a:lvl6pPr>
            <a:lvl7pPr indent="508000" lvl="6" marL="0" marR="0" rtl="0" algn="l">
              <a:lnSpc>
                <a:spcPct val="120000"/>
              </a:lnSpc>
              <a:spcBef>
                <a:spcPts val="0"/>
              </a:spcBef>
              <a:spcAft>
                <a:spcPts val="0"/>
              </a:spcAft>
              <a:buSzPts val="1400"/>
              <a:buNone/>
              <a:defRPr b="1" i="0" sz="1600" u="none" cap="none" strike="noStrike">
                <a:latin typeface="Arial"/>
                <a:ea typeface="Arial"/>
                <a:cs typeface="Arial"/>
                <a:sym typeface="Arial"/>
              </a:defRPr>
            </a:lvl7pPr>
            <a:lvl8pPr indent="596900" lvl="7" marL="0" marR="0" rtl="0" algn="l">
              <a:lnSpc>
                <a:spcPct val="120000"/>
              </a:lnSpc>
              <a:spcBef>
                <a:spcPts val="0"/>
              </a:spcBef>
              <a:spcAft>
                <a:spcPts val="0"/>
              </a:spcAft>
              <a:buSzPts val="1400"/>
              <a:buNone/>
              <a:defRPr b="1" i="0" sz="1600" u="none" cap="none" strike="noStrike">
                <a:latin typeface="Arial"/>
                <a:ea typeface="Arial"/>
                <a:cs typeface="Arial"/>
                <a:sym typeface="Arial"/>
              </a:defRPr>
            </a:lvl8pPr>
            <a:lvl9pPr indent="685800" lvl="8" marL="0" marR="0" rtl="0" algn="l">
              <a:lnSpc>
                <a:spcPct val="120000"/>
              </a:lnSpc>
              <a:spcBef>
                <a:spcPts val="0"/>
              </a:spcBef>
              <a:spcAft>
                <a:spcPts val="0"/>
              </a:spcAft>
              <a:buSzPts val="1400"/>
              <a:buNone/>
              <a:defRPr b="1" i="0" sz="1600" u="none" cap="none" strike="noStrike">
                <a:latin typeface="Arial"/>
                <a:ea typeface="Arial"/>
                <a:cs typeface="Arial"/>
                <a:sym typeface="Arial"/>
              </a:defRPr>
            </a:lvl9pPr>
          </a:lstStyle>
          <a:p/>
        </p:txBody>
      </p:sp>
      <p:sp>
        <p:nvSpPr>
          <p:cNvPr id="200" name="Shape 200"/>
          <p:cNvSpPr txBox="1"/>
          <p:nvPr>
            <p:ph idx="1" type="body"/>
          </p:nvPr>
        </p:nvSpPr>
        <p:spPr>
          <a:xfrm>
            <a:off x="742950" y="4658700"/>
            <a:ext cx="6925800" cy="290400"/>
          </a:xfrm>
          <a:prstGeom prst="rect">
            <a:avLst/>
          </a:prstGeom>
          <a:noFill/>
          <a:ln>
            <a:noFill/>
          </a:ln>
        </p:spPr>
        <p:txBody>
          <a:bodyPr anchorCtr="0" anchor="b" bIns="91425" lIns="91425" spcFirstLastPara="1" rIns="91425" wrap="square" tIns="91425"/>
          <a:lstStyle>
            <a:lvl1pPr indent="-279400" lvl="0" marL="457200" marR="0" rtl="0">
              <a:lnSpc>
                <a:spcPct val="100000"/>
              </a:lnSpc>
              <a:spcBef>
                <a:spcPts val="0"/>
              </a:spcBef>
              <a:spcAft>
                <a:spcPts val="0"/>
              </a:spcAft>
              <a:buSzPts val="800"/>
              <a:buFont typeface="Arial"/>
              <a:buAutoNum type="alphaUcPeriod"/>
              <a:defRPr b="0" i="0" sz="800" u="none" cap="none" strike="noStrike">
                <a:latin typeface="Arial"/>
                <a:ea typeface="Arial"/>
                <a:cs typeface="Arial"/>
                <a:sym typeface="Arial"/>
              </a:defRPr>
            </a:lvl1pPr>
            <a:lvl2pPr indent="-279400" lvl="1" marL="9144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2pPr>
            <a:lvl3pPr indent="-279400" lvl="2" marL="13716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3pPr>
            <a:lvl4pPr indent="-279400" lvl="3" marL="18288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4pPr>
            <a:lvl5pPr indent="-279400" lvl="4" marL="22860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5pPr>
            <a:lvl6pPr indent="-279400" lvl="5" marL="27432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6pPr>
            <a:lvl7pPr indent="-279400" lvl="6" marL="32004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7pPr>
            <a:lvl8pPr indent="-279400" lvl="7" marL="36576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8pPr>
            <a:lvl9pPr indent="-279400" lvl="8" marL="41148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9pPr>
          </a:lstStyle>
          <a:p/>
        </p:txBody>
      </p:sp>
      <p:sp>
        <p:nvSpPr>
          <p:cNvPr id="201" name="Shape 201"/>
          <p:cNvSpPr/>
          <p:nvPr/>
        </p:nvSpPr>
        <p:spPr>
          <a:xfrm>
            <a:off x="9312750" y="5620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Please write the title in all capital letters</a:t>
            </a:r>
            <a:endParaRPr sz="800">
              <a:solidFill>
                <a:schemeClr val="accent6"/>
              </a:solidFill>
              <a:highlight>
                <a:srgbClr val="FFFFFF"/>
              </a:highlight>
            </a:endParaRPr>
          </a:p>
        </p:txBody>
      </p:sp>
      <p:sp>
        <p:nvSpPr>
          <p:cNvPr id="202" name="Shape 202"/>
          <p:cNvSpPr/>
          <p:nvPr/>
        </p:nvSpPr>
        <p:spPr>
          <a:xfrm>
            <a:off x="9312750" y="286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0"/>
              </a:spcBef>
              <a:spcAft>
                <a:spcPts val="0"/>
              </a:spcAft>
              <a:buNone/>
            </a:pPr>
            <a:r>
              <a:rPr lang="en" sz="800">
                <a:solidFill>
                  <a:schemeClr val="accent6"/>
                </a:solidFill>
                <a:highlight>
                  <a:srgbClr val="FFFFFF"/>
                </a:highlight>
              </a:rPr>
              <a:t>Put images in the grey dotted box "unsupported placeholder"</a:t>
            </a:r>
            <a:endParaRPr sz="800">
              <a:solidFill>
                <a:schemeClr val="accent6"/>
              </a:solidFill>
              <a:highlight>
                <a:srgbClr val="FFFFFF"/>
              </a:highlight>
            </a:endParaRPr>
          </a:p>
        </p:txBody>
      </p:sp>
      <p:pic>
        <p:nvPicPr>
          <p:cNvPr descr="Logo.png" id="203" name="Shape 203"/>
          <p:cNvPicPr preferRelativeResize="0"/>
          <p:nvPr/>
        </p:nvPicPr>
        <p:blipFill>
          <a:blip r:embed="rId2">
            <a:alphaModFix/>
          </a:blip>
          <a:stretch>
            <a:fillRect/>
          </a:stretch>
        </p:blipFill>
        <p:spPr>
          <a:xfrm>
            <a:off x="7724083" y="4717150"/>
            <a:ext cx="798517" cy="1632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8_3x Image + Headline_2" showMasterSp="0">
  <p:cSld name="3bx picture">
    <p:bg>
      <p:bgPr>
        <a:solidFill>
          <a:srgbClr val="FFFFFF"/>
        </a:solidFill>
      </p:bgPr>
    </p:bg>
    <p:spTree>
      <p:nvGrpSpPr>
        <p:cNvPr id="204" name="Shape 204"/>
        <p:cNvGrpSpPr/>
        <p:nvPr/>
      </p:nvGrpSpPr>
      <p:grpSpPr>
        <a:xfrm>
          <a:off x="0" y="0"/>
          <a:ext cx="0" cy="0"/>
          <a:chOff x="0" y="0"/>
          <a:chExt cx="0" cy="0"/>
        </a:xfrm>
      </p:grpSpPr>
      <p:sp>
        <p:nvSpPr>
          <p:cNvPr id="205" name="Shape 205"/>
          <p:cNvSpPr/>
          <p:nvPr/>
        </p:nvSpPr>
        <p:spPr>
          <a:xfrm>
            <a:off x="3045619" y="1324"/>
            <a:ext cx="3052800" cy="67800"/>
          </a:xfrm>
          <a:prstGeom prst="rect">
            <a:avLst/>
          </a:prstGeom>
          <a:solidFill>
            <a:srgbClr val="FF6900"/>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206" name="Shape 206"/>
          <p:cNvSpPr/>
          <p:nvPr>
            <p:ph idx="2" type="pic"/>
          </p:nvPr>
        </p:nvSpPr>
        <p:spPr>
          <a:xfrm>
            <a:off x="3257765" y="1050925"/>
            <a:ext cx="2619000" cy="3427200"/>
          </a:xfrm>
          <a:prstGeom prst="rect">
            <a:avLst/>
          </a:prstGeom>
          <a:noFill/>
          <a:ln cap="flat" cmpd="sng" w="9525">
            <a:solidFill>
              <a:srgbClr val="D9D9D9"/>
            </a:solidFill>
            <a:prstDash val="dash"/>
            <a:round/>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1400"/>
              <a:buFont typeface="Arial"/>
              <a:buNone/>
              <a:defRPr b="1" i="0" sz="600" u="none" cap="none" strike="noStrike">
                <a:latin typeface="Arial"/>
                <a:ea typeface="Arial"/>
                <a:cs typeface="Arial"/>
                <a:sym typeface="Arial"/>
              </a:defRPr>
            </a:lvl1pPr>
            <a:lvl2pPr indent="-75670" lvl="1" marL="24077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77257" lvl="2" marL="40745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78845" lvl="3" marL="57414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80432" lvl="4" marL="74083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82020" lvl="5" marL="90752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83607" lvl="6" marL="107420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85195" lvl="7" marL="124089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74082" lvl="8" marL="140758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207" name="Shape 207"/>
          <p:cNvSpPr/>
          <p:nvPr>
            <p:ph idx="3" type="pic"/>
          </p:nvPr>
        </p:nvSpPr>
        <p:spPr>
          <a:xfrm>
            <a:off x="5926766" y="1050925"/>
            <a:ext cx="2619000" cy="3427200"/>
          </a:xfrm>
          <a:prstGeom prst="rect">
            <a:avLst/>
          </a:prstGeom>
          <a:noFill/>
          <a:ln cap="flat" cmpd="sng" w="9525">
            <a:solidFill>
              <a:srgbClr val="D9D9D9"/>
            </a:solidFill>
            <a:prstDash val="dash"/>
            <a:round/>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1400"/>
              <a:buFont typeface="Arial"/>
              <a:buNone/>
              <a:defRPr b="1" i="0" sz="600" u="none" cap="none" strike="noStrike">
                <a:latin typeface="Arial"/>
                <a:ea typeface="Arial"/>
                <a:cs typeface="Arial"/>
                <a:sym typeface="Arial"/>
              </a:defRPr>
            </a:lvl1pPr>
            <a:lvl2pPr indent="-75670" lvl="1" marL="24077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77257" lvl="2" marL="40745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78845" lvl="3" marL="57414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80432" lvl="4" marL="74083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82020" lvl="5" marL="90752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83607" lvl="6" marL="107420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85195" lvl="7" marL="124089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74082" lvl="8" marL="140758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208" name="Shape 208"/>
          <p:cNvSpPr/>
          <p:nvPr>
            <p:ph idx="4" type="pic"/>
          </p:nvPr>
        </p:nvSpPr>
        <p:spPr>
          <a:xfrm>
            <a:off x="588764" y="1050925"/>
            <a:ext cx="2619000" cy="3427200"/>
          </a:xfrm>
          <a:prstGeom prst="rect">
            <a:avLst/>
          </a:prstGeom>
          <a:noFill/>
          <a:ln cap="flat" cmpd="sng" w="9525">
            <a:solidFill>
              <a:srgbClr val="D9D9D9"/>
            </a:solidFill>
            <a:prstDash val="dash"/>
            <a:round/>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1400"/>
              <a:buFont typeface="Arial"/>
              <a:buNone/>
              <a:defRPr b="1" i="0" sz="600" u="none" cap="none" strike="noStrike">
                <a:latin typeface="Arial"/>
                <a:ea typeface="Arial"/>
                <a:cs typeface="Arial"/>
                <a:sym typeface="Arial"/>
              </a:defRPr>
            </a:lvl1pPr>
            <a:lvl2pPr indent="-75670" lvl="1" marL="24077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77257" lvl="2" marL="40745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78845" lvl="3" marL="57414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80432" lvl="4" marL="74083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82020" lvl="5" marL="90752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83607" lvl="6" marL="107420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85195" lvl="7" marL="124089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74082" lvl="8" marL="140758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209" name="Shape 209"/>
          <p:cNvSpPr/>
          <p:nvPr/>
        </p:nvSpPr>
        <p:spPr>
          <a:xfrm>
            <a:off x="591146"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1" i="0" lang="en" sz="900" u="none" cap="none" strike="noStrike">
                <a:latin typeface="Arial"/>
                <a:ea typeface="Arial"/>
                <a:cs typeface="Arial"/>
                <a:sym typeface="Arial"/>
              </a:rPr>
              <a:t>‹#›</a:t>
            </a:fld>
            <a:endParaRPr b="1" i="0" sz="900" u="none" cap="none" strike="noStrike">
              <a:latin typeface="Arial"/>
              <a:ea typeface="Arial"/>
              <a:cs typeface="Arial"/>
              <a:sym typeface="Arial"/>
            </a:endParaRPr>
          </a:p>
        </p:txBody>
      </p:sp>
      <p:sp>
        <p:nvSpPr>
          <p:cNvPr id="210" name="Shape 210"/>
          <p:cNvSpPr txBox="1"/>
          <p:nvPr>
            <p:ph type="title"/>
          </p:nvPr>
        </p:nvSpPr>
        <p:spPr>
          <a:xfrm>
            <a:off x="597198" y="219254"/>
            <a:ext cx="7952700" cy="751800"/>
          </a:xfrm>
          <a:prstGeom prst="rect">
            <a:avLst/>
          </a:prstGeom>
          <a:noFill/>
          <a:ln>
            <a:noFill/>
          </a:ln>
        </p:spPr>
        <p:txBody>
          <a:bodyPr anchorCtr="0" anchor="ctr" bIns="91425" lIns="91425" spcFirstLastPara="1" rIns="91425" wrap="square" tIns="91425"/>
          <a:lstStyle>
            <a:lvl1pPr indent="0" lvl="0" marL="0" marR="0" rtl="0" algn="ctr">
              <a:lnSpc>
                <a:spcPct val="120000"/>
              </a:lnSpc>
              <a:spcBef>
                <a:spcPts val="0"/>
              </a:spcBef>
              <a:spcAft>
                <a:spcPts val="0"/>
              </a:spcAft>
              <a:buSzPts val="1400"/>
              <a:buFont typeface="Arial"/>
              <a:buNone/>
              <a:defRPr b="1" i="0" sz="1300" u="none" cap="none" strike="noStrike">
                <a:latin typeface="Arial"/>
                <a:ea typeface="Arial"/>
                <a:cs typeface="Arial"/>
                <a:sym typeface="Arial"/>
              </a:defRPr>
            </a:lvl1pPr>
            <a:lvl2pPr indent="76200" lvl="1" marL="0" marR="0" rtl="0" algn="l">
              <a:lnSpc>
                <a:spcPct val="120000"/>
              </a:lnSpc>
              <a:spcBef>
                <a:spcPts val="0"/>
              </a:spcBef>
              <a:spcAft>
                <a:spcPts val="0"/>
              </a:spcAft>
              <a:buSzPts val="1400"/>
              <a:buNone/>
              <a:defRPr b="1" i="0" sz="1600" u="none" cap="none" strike="noStrike">
                <a:latin typeface="Arial"/>
                <a:ea typeface="Arial"/>
                <a:cs typeface="Arial"/>
                <a:sym typeface="Arial"/>
              </a:defRPr>
            </a:lvl2pPr>
            <a:lvl3pPr indent="165100" lvl="2" marL="0" marR="0" rtl="0" algn="l">
              <a:lnSpc>
                <a:spcPct val="120000"/>
              </a:lnSpc>
              <a:spcBef>
                <a:spcPts val="0"/>
              </a:spcBef>
              <a:spcAft>
                <a:spcPts val="0"/>
              </a:spcAft>
              <a:buSzPts val="1400"/>
              <a:buNone/>
              <a:defRPr b="1" i="0" sz="1600" u="none" cap="none" strike="noStrike">
                <a:latin typeface="Arial"/>
                <a:ea typeface="Arial"/>
                <a:cs typeface="Arial"/>
                <a:sym typeface="Arial"/>
              </a:defRPr>
            </a:lvl3pPr>
            <a:lvl4pPr indent="254000" lvl="3" marL="0" marR="0" rtl="0" algn="l">
              <a:lnSpc>
                <a:spcPct val="120000"/>
              </a:lnSpc>
              <a:spcBef>
                <a:spcPts val="0"/>
              </a:spcBef>
              <a:spcAft>
                <a:spcPts val="0"/>
              </a:spcAft>
              <a:buSzPts val="1400"/>
              <a:buNone/>
              <a:defRPr b="1" i="0" sz="1600" u="none" cap="none" strike="noStrike">
                <a:latin typeface="Arial"/>
                <a:ea typeface="Arial"/>
                <a:cs typeface="Arial"/>
                <a:sym typeface="Arial"/>
              </a:defRPr>
            </a:lvl4pPr>
            <a:lvl5pPr indent="342900" lvl="4" marL="0" marR="0" rtl="0" algn="l">
              <a:lnSpc>
                <a:spcPct val="120000"/>
              </a:lnSpc>
              <a:spcBef>
                <a:spcPts val="0"/>
              </a:spcBef>
              <a:spcAft>
                <a:spcPts val="0"/>
              </a:spcAft>
              <a:buSzPts val="1400"/>
              <a:buNone/>
              <a:defRPr b="1" i="0" sz="1600" u="none" cap="none" strike="noStrike">
                <a:latin typeface="Arial"/>
                <a:ea typeface="Arial"/>
                <a:cs typeface="Arial"/>
                <a:sym typeface="Arial"/>
              </a:defRPr>
            </a:lvl5pPr>
            <a:lvl6pPr indent="419100" lvl="5" marL="0" marR="0" rtl="0" algn="l">
              <a:lnSpc>
                <a:spcPct val="120000"/>
              </a:lnSpc>
              <a:spcBef>
                <a:spcPts val="0"/>
              </a:spcBef>
              <a:spcAft>
                <a:spcPts val="0"/>
              </a:spcAft>
              <a:buSzPts val="1400"/>
              <a:buNone/>
              <a:defRPr b="1" i="0" sz="1600" u="none" cap="none" strike="noStrike">
                <a:latin typeface="Arial"/>
                <a:ea typeface="Arial"/>
                <a:cs typeface="Arial"/>
                <a:sym typeface="Arial"/>
              </a:defRPr>
            </a:lvl6pPr>
            <a:lvl7pPr indent="508000" lvl="6" marL="0" marR="0" rtl="0" algn="l">
              <a:lnSpc>
                <a:spcPct val="120000"/>
              </a:lnSpc>
              <a:spcBef>
                <a:spcPts val="0"/>
              </a:spcBef>
              <a:spcAft>
                <a:spcPts val="0"/>
              </a:spcAft>
              <a:buSzPts val="1400"/>
              <a:buNone/>
              <a:defRPr b="1" i="0" sz="1600" u="none" cap="none" strike="noStrike">
                <a:latin typeface="Arial"/>
                <a:ea typeface="Arial"/>
                <a:cs typeface="Arial"/>
                <a:sym typeface="Arial"/>
              </a:defRPr>
            </a:lvl7pPr>
            <a:lvl8pPr indent="596900" lvl="7" marL="0" marR="0" rtl="0" algn="l">
              <a:lnSpc>
                <a:spcPct val="120000"/>
              </a:lnSpc>
              <a:spcBef>
                <a:spcPts val="0"/>
              </a:spcBef>
              <a:spcAft>
                <a:spcPts val="0"/>
              </a:spcAft>
              <a:buSzPts val="1400"/>
              <a:buNone/>
              <a:defRPr b="1" i="0" sz="1600" u="none" cap="none" strike="noStrike">
                <a:latin typeface="Arial"/>
                <a:ea typeface="Arial"/>
                <a:cs typeface="Arial"/>
                <a:sym typeface="Arial"/>
              </a:defRPr>
            </a:lvl8pPr>
            <a:lvl9pPr indent="685800" lvl="8" marL="0" marR="0" rtl="0" algn="l">
              <a:lnSpc>
                <a:spcPct val="120000"/>
              </a:lnSpc>
              <a:spcBef>
                <a:spcPts val="0"/>
              </a:spcBef>
              <a:spcAft>
                <a:spcPts val="0"/>
              </a:spcAft>
              <a:buSzPts val="1400"/>
              <a:buNone/>
              <a:defRPr b="1" i="0" sz="1600" u="none" cap="none" strike="noStrike">
                <a:latin typeface="Arial"/>
                <a:ea typeface="Arial"/>
                <a:cs typeface="Arial"/>
                <a:sym typeface="Arial"/>
              </a:defRPr>
            </a:lvl9pPr>
          </a:lstStyle>
          <a:p/>
        </p:txBody>
      </p:sp>
      <p:sp>
        <p:nvSpPr>
          <p:cNvPr id="211" name="Shape 211"/>
          <p:cNvSpPr txBox="1"/>
          <p:nvPr>
            <p:ph idx="1" type="body"/>
          </p:nvPr>
        </p:nvSpPr>
        <p:spPr>
          <a:xfrm>
            <a:off x="742950" y="4658700"/>
            <a:ext cx="6925800" cy="290400"/>
          </a:xfrm>
          <a:prstGeom prst="rect">
            <a:avLst/>
          </a:prstGeom>
          <a:noFill/>
          <a:ln>
            <a:noFill/>
          </a:ln>
        </p:spPr>
        <p:txBody>
          <a:bodyPr anchorCtr="0" anchor="b" bIns="91425" lIns="91425" spcFirstLastPara="1" rIns="91425" wrap="square" tIns="91425"/>
          <a:lstStyle>
            <a:lvl1pPr indent="-279400" lvl="0" marL="457200" marR="0" rtl="0">
              <a:lnSpc>
                <a:spcPct val="100000"/>
              </a:lnSpc>
              <a:spcBef>
                <a:spcPts val="0"/>
              </a:spcBef>
              <a:spcAft>
                <a:spcPts val="0"/>
              </a:spcAft>
              <a:buSzPts val="800"/>
              <a:buFont typeface="Arial"/>
              <a:buAutoNum type="alphaUcPeriod"/>
              <a:defRPr b="0" i="0" sz="800" u="none" cap="none" strike="noStrike">
                <a:latin typeface="Arial"/>
                <a:ea typeface="Arial"/>
                <a:cs typeface="Arial"/>
                <a:sym typeface="Arial"/>
              </a:defRPr>
            </a:lvl1pPr>
            <a:lvl2pPr indent="-279400" lvl="1" marL="9144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2pPr>
            <a:lvl3pPr indent="-279400" lvl="2" marL="13716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3pPr>
            <a:lvl4pPr indent="-279400" lvl="3" marL="18288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4pPr>
            <a:lvl5pPr indent="-279400" lvl="4" marL="22860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5pPr>
            <a:lvl6pPr indent="-279400" lvl="5" marL="27432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6pPr>
            <a:lvl7pPr indent="-279400" lvl="6" marL="32004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7pPr>
            <a:lvl8pPr indent="-279400" lvl="7" marL="36576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8pPr>
            <a:lvl9pPr indent="-279400" lvl="8" marL="41148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9pPr>
          </a:lstStyle>
          <a:p/>
        </p:txBody>
      </p:sp>
      <p:sp>
        <p:nvSpPr>
          <p:cNvPr id="212" name="Shape 212"/>
          <p:cNvSpPr/>
          <p:nvPr/>
        </p:nvSpPr>
        <p:spPr>
          <a:xfrm>
            <a:off x="9312750" y="5620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Please write the title in all capital letters</a:t>
            </a:r>
            <a:endParaRPr sz="800">
              <a:solidFill>
                <a:schemeClr val="accent6"/>
              </a:solidFill>
              <a:highlight>
                <a:srgbClr val="FFFFFF"/>
              </a:highlight>
            </a:endParaRPr>
          </a:p>
        </p:txBody>
      </p:sp>
      <p:sp>
        <p:nvSpPr>
          <p:cNvPr id="213" name="Shape 213"/>
          <p:cNvSpPr/>
          <p:nvPr/>
        </p:nvSpPr>
        <p:spPr>
          <a:xfrm>
            <a:off x="9312750" y="286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0"/>
              </a:spcBef>
              <a:spcAft>
                <a:spcPts val="0"/>
              </a:spcAft>
              <a:buNone/>
            </a:pPr>
            <a:r>
              <a:rPr lang="en" sz="800">
                <a:solidFill>
                  <a:schemeClr val="accent6"/>
                </a:solidFill>
                <a:highlight>
                  <a:srgbClr val="FFFFFF"/>
                </a:highlight>
              </a:rPr>
              <a:t>Put images in the grey dotted box "unsupported placeholder"</a:t>
            </a:r>
            <a:endParaRPr sz="800">
              <a:solidFill>
                <a:schemeClr val="accent6"/>
              </a:solidFill>
              <a:highlight>
                <a:srgbClr val="FFFFFF"/>
              </a:highlight>
            </a:endParaRPr>
          </a:p>
        </p:txBody>
      </p:sp>
      <p:pic>
        <p:nvPicPr>
          <p:cNvPr descr="Logo.png" id="214" name="Shape 214"/>
          <p:cNvPicPr preferRelativeResize="0"/>
          <p:nvPr/>
        </p:nvPicPr>
        <p:blipFill>
          <a:blip r:embed="rId2">
            <a:alphaModFix/>
          </a:blip>
          <a:stretch>
            <a:fillRect/>
          </a:stretch>
        </p:blipFill>
        <p:spPr>
          <a:xfrm>
            <a:off x="7724083" y="4717150"/>
            <a:ext cx="798517" cy="1632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2_Table of Contents_1" showMasterSp="0">
  <p:cSld name="2_table of contents_1">
    <p:bg>
      <p:bgPr>
        <a:solidFill>
          <a:srgbClr val="FFFFFF"/>
        </a:solidFill>
      </p:bgPr>
    </p:bg>
    <p:spTree>
      <p:nvGrpSpPr>
        <p:cNvPr id="27" name="Shape 27"/>
        <p:cNvGrpSpPr/>
        <p:nvPr/>
      </p:nvGrpSpPr>
      <p:grpSpPr>
        <a:xfrm>
          <a:off x="0" y="0"/>
          <a:ext cx="0" cy="0"/>
          <a:chOff x="0" y="0"/>
          <a:chExt cx="0" cy="0"/>
        </a:xfrm>
      </p:grpSpPr>
      <p:pic>
        <p:nvPicPr>
          <p:cNvPr descr="Logo.png" id="28" name="Shape 28"/>
          <p:cNvPicPr preferRelativeResize="0"/>
          <p:nvPr/>
        </p:nvPicPr>
        <p:blipFill>
          <a:blip r:embed="rId2">
            <a:alphaModFix/>
          </a:blip>
          <a:stretch>
            <a:fillRect/>
          </a:stretch>
        </p:blipFill>
        <p:spPr>
          <a:xfrm>
            <a:off x="7724083" y="4717150"/>
            <a:ext cx="798517" cy="163200"/>
          </a:xfrm>
          <a:prstGeom prst="rect">
            <a:avLst/>
          </a:prstGeom>
          <a:noFill/>
          <a:ln>
            <a:noFill/>
          </a:ln>
        </p:spPr>
      </p:pic>
      <p:sp>
        <p:nvSpPr>
          <p:cNvPr id="29" name="Shape 29"/>
          <p:cNvSpPr txBox="1"/>
          <p:nvPr>
            <p:ph idx="1" type="body"/>
          </p:nvPr>
        </p:nvSpPr>
        <p:spPr>
          <a:xfrm>
            <a:off x="4992688" y="1938338"/>
            <a:ext cx="3544800" cy="332400"/>
          </a:xfrm>
          <a:prstGeom prst="rect">
            <a:avLst/>
          </a:prstGeom>
          <a:noFill/>
          <a:ln>
            <a:noFill/>
          </a:ln>
        </p:spPr>
        <p:txBody>
          <a:bodyPr anchorCtr="0" anchor="t" bIns="91425" lIns="91425" spcFirstLastPara="1" rIns="91425" wrap="square" tIns="91425"/>
          <a:lstStyle>
            <a:lvl1pPr indent="-228600" lvl="0" marL="457200" marR="0" rtl="0" algn="l">
              <a:lnSpc>
                <a:spcPct val="150000"/>
              </a:lnSpc>
              <a:spcBef>
                <a:spcPts val="0"/>
              </a:spcBef>
              <a:spcAft>
                <a:spcPts val="0"/>
              </a:spcAft>
              <a:buSzPts val="1400"/>
              <a:buFont typeface="Arial"/>
              <a:buNone/>
              <a:defRPr b="0" i="0" sz="1300" u="none" cap="none" strike="noStrike">
                <a:latin typeface="Arial"/>
                <a:ea typeface="Arial"/>
                <a:cs typeface="Arial"/>
                <a:sym typeface="Arial"/>
              </a:defRPr>
            </a:lvl1pPr>
            <a:lvl2pPr indent="-257175" lvl="1" marL="914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257175" lvl="2" marL="1371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257175" lvl="3" marL="1828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257175" lvl="4" marL="22860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257175" lvl="5" marL="27432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30" name="Shape 30"/>
          <p:cNvSpPr txBox="1"/>
          <p:nvPr>
            <p:ph idx="2" type="body"/>
          </p:nvPr>
        </p:nvSpPr>
        <p:spPr>
          <a:xfrm>
            <a:off x="4992688" y="3376258"/>
            <a:ext cx="3544800" cy="332400"/>
          </a:xfrm>
          <a:prstGeom prst="rect">
            <a:avLst/>
          </a:prstGeom>
          <a:noFill/>
          <a:ln>
            <a:noFill/>
          </a:ln>
        </p:spPr>
        <p:txBody>
          <a:bodyPr anchorCtr="0" anchor="t" bIns="91425" lIns="91425" spcFirstLastPara="1" rIns="91425" wrap="square" tIns="91425"/>
          <a:lstStyle>
            <a:lvl1pPr indent="-228600" lvl="0" marL="457200" marR="0" rtl="0" algn="l">
              <a:lnSpc>
                <a:spcPct val="150000"/>
              </a:lnSpc>
              <a:spcBef>
                <a:spcPts val="0"/>
              </a:spcBef>
              <a:spcAft>
                <a:spcPts val="0"/>
              </a:spcAft>
              <a:buSzPts val="1400"/>
              <a:buFont typeface="Arial"/>
              <a:buNone/>
              <a:defRPr b="0" i="0" sz="1300" u="none" cap="none" strike="noStrike">
                <a:latin typeface="Arial"/>
                <a:ea typeface="Arial"/>
                <a:cs typeface="Arial"/>
                <a:sym typeface="Arial"/>
              </a:defRPr>
            </a:lvl1pPr>
            <a:lvl2pPr indent="-257175" lvl="1" marL="914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257175" lvl="2" marL="1371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257175" lvl="3" marL="1828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257175" lvl="4" marL="22860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257175" lvl="5" marL="27432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31" name="Shape 31"/>
          <p:cNvSpPr txBox="1"/>
          <p:nvPr>
            <p:ph idx="3" type="body"/>
          </p:nvPr>
        </p:nvSpPr>
        <p:spPr>
          <a:xfrm>
            <a:off x="4992688" y="2297818"/>
            <a:ext cx="3544800" cy="332400"/>
          </a:xfrm>
          <a:prstGeom prst="rect">
            <a:avLst/>
          </a:prstGeom>
          <a:noFill/>
          <a:ln>
            <a:noFill/>
          </a:ln>
        </p:spPr>
        <p:txBody>
          <a:bodyPr anchorCtr="0" anchor="t" bIns="91425" lIns="91425" spcFirstLastPara="1" rIns="91425" wrap="square" tIns="91425"/>
          <a:lstStyle>
            <a:lvl1pPr indent="-228600" lvl="0" marL="457200" marR="0" rtl="0" algn="l">
              <a:lnSpc>
                <a:spcPct val="150000"/>
              </a:lnSpc>
              <a:spcBef>
                <a:spcPts val="0"/>
              </a:spcBef>
              <a:spcAft>
                <a:spcPts val="0"/>
              </a:spcAft>
              <a:buSzPts val="1400"/>
              <a:buFont typeface="Arial"/>
              <a:buNone/>
              <a:defRPr b="0" i="0" sz="1300" u="none" cap="none" strike="noStrike">
                <a:latin typeface="Arial"/>
                <a:ea typeface="Arial"/>
                <a:cs typeface="Arial"/>
                <a:sym typeface="Arial"/>
              </a:defRPr>
            </a:lvl1pPr>
            <a:lvl2pPr indent="-257175" lvl="1" marL="914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257175" lvl="2" marL="1371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257175" lvl="3" marL="1828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257175" lvl="4" marL="22860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257175" lvl="5" marL="27432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32" name="Shape 32"/>
          <p:cNvSpPr txBox="1"/>
          <p:nvPr>
            <p:ph idx="4" type="body"/>
          </p:nvPr>
        </p:nvSpPr>
        <p:spPr>
          <a:xfrm>
            <a:off x="4992688" y="2657298"/>
            <a:ext cx="3544800" cy="332400"/>
          </a:xfrm>
          <a:prstGeom prst="rect">
            <a:avLst/>
          </a:prstGeom>
          <a:noFill/>
          <a:ln>
            <a:noFill/>
          </a:ln>
        </p:spPr>
        <p:txBody>
          <a:bodyPr anchorCtr="0" anchor="t" bIns="91425" lIns="91425" spcFirstLastPara="1" rIns="91425" wrap="square" tIns="91425"/>
          <a:lstStyle>
            <a:lvl1pPr indent="-228600" lvl="0" marL="457200" marR="0" rtl="0" algn="l">
              <a:lnSpc>
                <a:spcPct val="150000"/>
              </a:lnSpc>
              <a:spcBef>
                <a:spcPts val="0"/>
              </a:spcBef>
              <a:spcAft>
                <a:spcPts val="0"/>
              </a:spcAft>
              <a:buSzPts val="1400"/>
              <a:buFont typeface="Arial"/>
              <a:buNone/>
              <a:defRPr b="0" i="0" sz="1300" u="none" cap="none" strike="noStrike">
                <a:latin typeface="Arial"/>
                <a:ea typeface="Arial"/>
                <a:cs typeface="Arial"/>
                <a:sym typeface="Arial"/>
              </a:defRPr>
            </a:lvl1pPr>
            <a:lvl2pPr indent="-257175" lvl="1" marL="914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257175" lvl="2" marL="1371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257175" lvl="3" marL="1828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257175" lvl="4" marL="22860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257175" lvl="5" marL="27432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33" name="Shape 33"/>
          <p:cNvSpPr txBox="1"/>
          <p:nvPr>
            <p:ph idx="5" type="body"/>
          </p:nvPr>
        </p:nvSpPr>
        <p:spPr>
          <a:xfrm>
            <a:off x="4992688" y="3016778"/>
            <a:ext cx="3544800" cy="332400"/>
          </a:xfrm>
          <a:prstGeom prst="rect">
            <a:avLst/>
          </a:prstGeom>
          <a:noFill/>
          <a:ln>
            <a:noFill/>
          </a:ln>
        </p:spPr>
        <p:txBody>
          <a:bodyPr anchorCtr="0" anchor="t" bIns="91425" lIns="91425" spcFirstLastPara="1" rIns="91425" wrap="square" tIns="91425"/>
          <a:lstStyle>
            <a:lvl1pPr indent="-228600" lvl="0" marL="457200" marR="0" rtl="0" algn="l">
              <a:lnSpc>
                <a:spcPct val="150000"/>
              </a:lnSpc>
              <a:spcBef>
                <a:spcPts val="0"/>
              </a:spcBef>
              <a:spcAft>
                <a:spcPts val="0"/>
              </a:spcAft>
              <a:buSzPts val="1400"/>
              <a:buFont typeface="Arial"/>
              <a:buNone/>
              <a:defRPr b="0" i="0" sz="1300" u="none" cap="none" strike="noStrike">
                <a:latin typeface="Arial"/>
                <a:ea typeface="Arial"/>
                <a:cs typeface="Arial"/>
                <a:sym typeface="Arial"/>
              </a:defRPr>
            </a:lvl1pPr>
            <a:lvl2pPr indent="-257175" lvl="1" marL="914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257175" lvl="2" marL="1371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257175" lvl="3" marL="1828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257175" lvl="4" marL="22860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257175" lvl="5" marL="27432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34" name="Shape 34"/>
          <p:cNvSpPr txBox="1"/>
          <p:nvPr>
            <p:ph idx="6" type="body"/>
          </p:nvPr>
        </p:nvSpPr>
        <p:spPr>
          <a:xfrm>
            <a:off x="5000937" y="576093"/>
            <a:ext cx="3531600" cy="970500"/>
          </a:xfrm>
          <a:prstGeom prst="rect">
            <a:avLst/>
          </a:prstGeom>
          <a:noFill/>
          <a:ln>
            <a:noFill/>
          </a:ln>
        </p:spPr>
        <p:txBody>
          <a:bodyPr anchorCtr="0" anchor="b" bIns="91425" lIns="91425" spcFirstLastPara="1" rIns="91425" wrap="square" tIns="91425"/>
          <a:lstStyle>
            <a:lvl1pPr indent="-228600" lvl="0" marL="457200" marR="0" rtl="0" algn="l">
              <a:lnSpc>
                <a:spcPct val="120000"/>
              </a:lnSpc>
              <a:spcBef>
                <a:spcPts val="0"/>
              </a:spcBef>
              <a:spcAft>
                <a:spcPts val="0"/>
              </a:spcAft>
              <a:buClr>
                <a:srgbClr val="000000"/>
              </a:buClr>
              <a:buSzPts val="1400"/>
              <a:buFont typeface="Arial"/>
              <a:buNone/>
              <a:defRPr b="1" i="0" sz="1900" u="none" cap="none" strike="noStrike">
                <a:solidFill>
                  <a:srgbClr val="000000"/>
                </a:solidFill>
                <a:latin typeface="Arial"/>
                <a:ea typeface="Arial"/>
                <a:cs typeface="Arial"/>
                <a:sym typeface="Arial"/>
              </a:defRPr>
            </a:lvl1pPr>
            <a:lvl2pPr indent="-257175" lvl="1" marL="914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257175" lvl="2" marL="1371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257175" lvl="3" marL="1828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257175" lvl="4" marL="22860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257175" lvl="5" marL="27432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35" name="Shape 35"/>
          <p:cNvSpPr/>
          <p:nvPr/>
        </p:nvSpPr>
        <p:spPr>
          <a:xfrm>
            <a:off x="5051341" y="1687249"/>
            <a:ext cx="780900" cy="67800"/>
          </a:xfrm>
          <a:prstGeom prst="rect">
            <a:avLst/>
          </a:prstGeom>
          <a:solidFill>
            <a:srgbClr val="FF6900"/>
          </a:solid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36" name="Shape 36"/>
          <p:cNvSpPr/>
          <p:nvPr>
            <p:ph idx="7" type="pic"/>
          </p:nvPr>
        </p:nvSpPr>
        <p:spPr>
          <a:xfrm>
            <a:off x="0" y="0"/>
            <a:ext cx="4572000" cy="5143500"/>
          </a:xfrm>
          <a:prstGeom prst="rect">
            <a:avLst/>
          </a:prstGeom>
          <a:noFill/>
          <a:ln cap="flat" cmpd="sng" w="9525">
            <a:solidFill>
              <a:srgbClr val="D9D9D9"/>
            </a:solidFill>
            <a:prstDash val="dash"/>
            <a:round/>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600"/>
              <a:buFont typeface="Arial"/>
              <a:buNone/>
              <a:defRPr b="1" i="0" sz="600" u="none" cap="none" strike="noStrike">
                <a:latin typeface="Arial"/>
                <a:ea typeface="Arial"/>
                <a:cs typeface="Arial"/>
                <a:sym typeface="Arial"/>
              </a:defRPr>
            </a:lvl1pPr>
            <a:lvl2pPr indent="-237595" lvl="1" marL="240770" marR="0" rtl="0" algn="ctr">
              <a:lnSpc>
                <a:spcPct val="150000"/>
              </a:lnSpc>
              <a:spcBef>
                <a:spcPts val="0"/>
              </a:spcBef>
              <a:spcAft>
                <a:spcPts val="0"/>
              </a:spcAft>
              <a:buSzPts val="3000"/>
              <a:buFont typeface="Arial"/>
              <a:buChar char="•"/>
              <a:defRPr b="1" i="0" sz="3000" u="none" cap="none" strike="noStrike">
                <a:latin typeface="Arial"/>
                <a:ea typeface="Arial"/>
                <a:cs typeface="Arial"/>
                <a:sym typeface="Arial"/>
              </a:defRPr>
            </a:lvl2pPr>
            <a:lvl3pPr indent="-239182" lvl="2" marL="407457" marR="0" rtl="0" algn="ctr">
              <a:lnSpc>
                <a:spcPct val="150000"/>
              </a:lnSpc>
              <a:spcBef>
                <a:spcPts val="0"/>
              </a:spcBef>
              <a:spcAft>
                <a:spcPts val="0"/>
              </a:spcAft>
              <a:buSzPts val="3000"/>
              <a:buFont typeface="Arial"/>
              <a:buChar char="•"/>
              <a:defRPr b="1" i="0" sz="3000" u="none" cap="none" strike="noStrike">
                <a:latin typeface="Arial"/>
                <a:ea typeface="Arial"/>
                <a:cs typeface="Arial"/>
                <a:sym typeface="Arial"/>
              </a:defRPr>
            </a:lvl3pPr>
            <a:lvl4pPr indent="-240770" lvl="3" marL="574145" marR="0" rtl="0" algn="ctr">
              <a:lnSpc>
                <a:spcPct val="150000"/>
              </a:lnSpc>
              <a:spcBef>
                <a:spcPts val="0"/>
              </a:spcBef>
              <a:spcAft>
                <a:spcPts val="0"/>
              </a:spcAft>
              <a:buSzPts val="3000"/>
              <a:buFont typeface="Arial"/>
              <a:buChar char="•"/>
              <a:defRPr b="1" i="0" sz="3000" u="none" cap="none" strike="noStrike">
                <a:latin typeface="Arial"/>
                <a:ea typeface="Arial"/>
                <a:cs typeface="Arial"/>
                <a:sym typeface="Arial"/>
              </a:defRPr>
            </a:lvl4pPr>
            <a:lvl5pPr indent="-242357" lvl="4" marL="740832" marR="0" rtl="0" algn="ctr">
              <a:lnSpc>
                <a:spcPct val="150000"/>
              </a:lnSpc>
              <a:spcBef>
                <a:spcPts val="0"/>
              </a:spcBef>
              <a:spcAft>
                <a:spcPts val="0"/>
              </a:spcAft>
              <a:buSzPts val="3000"/>
              <a:buFont typeface="Arial"/>
              <a:buChar char="•"/>
              <a:defRPr b="1" i="0" sz="3000" u="none" cap="none" strike="noStrike">
                <a:latin typeface="Arial"/>
                <a:ea typeface="Arial"/>
                <a:cs typeface="Arial"/>
                <a:sym typeface="Arial"/>
              </a:defRPr>
            </a:lvl5pPr>
            <a:lvl6pPr indent="-243945" lvl="5" marL="907520" marR="0" rtl="0" algn="ctr">
              <a:lnSpc>
                <a:spcPct val="150000"/>
              </a:lnSpc>
              <a:spcBef>
                <a:spcPts val="0"/>
              </a:spcBef>
              <a:spcAft>
                <a:spcPts val="0"/>
              </a:spcAft>
              <a:buSzPts val="3000"/>
              <a:buFont typeface="Arial"/>
              <a:buChar char="•"/>
              <a:defRPr b="1" i="0" sz="3000" u="none" cap="none" strike="noStrike">
                <a:latin typeface="Arial"/>
                <a:ea typeface="Arial"/>
                <a:cs typeface="Arial"/>
                <a:sym typeface="Arial"/>
              </a:defRPr>
            </a:lvl6pPr>
            <a:lvl7pPr indent="-245532" lvl="6" marL="1074207" marR="0" rtl="0" algn="ctr">
              <a:lnSpc>
                <a:spcPct val="150000"/>
              </a:lnSpc>
              <a:spcBef>
                <a:spcPts val="0"/>
              </a:spcBef>
              <a:spcAft>
                <a:spcPts val="0"/>
              </a:spcAft>
              <a:buSzPts val="3000"/>
              <a:buFont typeface="Arial"/>
              <a:buChar char="•"/>
              <a:defRPr b="1" i="0" sz="3000" u="none" cap="none" strike="noStrike">
                <a:latin typeface="Arial"/>
                <a:ea typeface="Arial"/>
                <a:cs typeface="Arial"/>
                <a:sym typeface="Arial"/>
              </a:defRPr>
            </a:lvl7pPr>
            <a:lvl8pPr indent="-247120" lvl="7" marL="1240895" marR="0" rtl="0" algn="ctr">
              <a:lnSpc>
                <a:spcPct val="150000"/>
              </a:lnSpc>
              <a:spcBef>
                <a:spcPts val="0"/>
              </a:spcBef>
              <a:spcAft>
                <a:spcPts val="0"/>
              </a:spcAft>
              <a:buSzPts val="3000"/>
              <a:buFont typeface="Arial"/>
              <a:buChar char="•"/>
              <a:defRPr b="1" i="0" sz="3000" u="none" cap="none" strike="noStrike">
                <a:latin typeface="Arial"/>
                <a:ea typeface="Arial"/>
                <a:cs typeface="Arial"/>
                <a:sym typeface="Arial"/>
              </a:defRPr>
            </a:lvl8pPr>
            <a:lvl9pPr indent="-236007" lvl="8" marL="1407582" marR="0" rtl="0" algn="ctr">
              <a:lnSpc>
                <a:spcPct val="150000"/>
              </a:lnSpc>
              <a:spcBef>
                <a:spcPts val="0"/>
              </a:spcBef>
              <a:spcAft>
                <a:spcPts val="0"/>
              </a:spcAft>
              <a:buSzPts val="3000"/>
              <a:buFont typeface="Arial"/>
              <a:buChar char="•"/>
              <a:defRPr b="1" i="0" sz="3000" u="none" cap="none" strike="noStrike">
                <a:latin typeface="Arial"/>
                <a:ea typeface="Arial"/>
                <a:cs typeface="Arial"/>
                <a:sym typeface="Arial"/>
              </a:defRPr>
            </a:lvl9pPr>
          </a:lstStyle>
          <a:p/>
        </p:txBody>
      </p:sp>
      <p:sp>
        <p:nvSpPr>
          <p:cNvPr id="37" name="Shape 37"/>
          <p:cNvSpPr/>
          <p:nvPr/>
        </p:nvSpPr>
        <p:spPr>
          <a:xfrm>
            <a:off x="5192713"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1" i="0" lang="en" sz="900" u="none" cap="none" strike="noStrike">
                <a:latin typeface="Arial"/>
                <a:ea typeface="Arial"/>
                <a:cs typeface="Arial"/>
                <a:sym typeface="Arial"/>
              </a:rPr>
              <a:t>‹#›</a:t>
            </a:fld>
            <a:endParaRPr b="1" i="0" sz="900" u="none" cap="none" strike="noStrike">
              <a:latin typeface="Arial"/>
              <a:ea typeface="Arial"/>
              <a:cs typeface="Arial"/>
              <a:sym typeface="Arial"/>
            </a:endParaRPr>
          </a:p>
        </p:txBody>
      </p:sp>
      <p:sp>
        <p:nvSpPr>
          <p:cNvPr id="38" name="Shape 38"/>
          <p:cNvSpPr/>
          <p:nvPr/>
        </p:nvSpPr>
        <p:spPr>
          <a:xfrm>
            <a:off x="9312750" y="286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solidFill>
                  <a:schemeClr val="accent6"/>
                </a:solidFill>
                <a:highlight>
                  <a:srgbClr val="FFFFFF"/>
                </a:highlight>
              </a:rPr>
              <a:t>Put images in the grey dotted box "unsupported placeholder"</a:t>
            </a:r>
            <a:endParaRPr sz="800"/>
          </a:p>
        </p:txBody>
      </p:sp>
      <p:sp>
        <p:nvSpPr>
          <p:cNvPr id="39" name="Shape 39"/>
          <p:cNvSpPr/>
          <p:nvPr/>
        </p:nvSpPr>
        <p:spPr>
          <a:xfrm>
            <a:off x="9312750" y="5620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Please write the title in all capital letters</a:t>
            </a:r>
            <a:endParaRPr sz="80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8_4x Image + Headline" showMasterSp="0">
  <p:cSld name="5ax picture + headline">
    <p:bg>
      <p:bgPr>
        <a:solidFill>
          <a:srgbClr val="FFFFFF"/>
        </a:solidFill>
      </p:bgPr>
    </p:bg>
    <p:spTree>
      <p:nvGrpSpPr>
        <p:cNvPr id="215" name="Shape 215"/>
        <p:cNvGrpSpPr/>
        <p:nvPr/>
      </p:nvGrpSpPr>
      <p:grpSpPr>
        <a:xfrm>
          <a:off x="0" y="0"/>
          <a:ext cx="0" cy="0"/>
          <a:chOff x="0" y="0"/>
          <a:chExt cx="0" cy="0"/>
        </a:xfrm>
      </p:grpSpPr>
      <p:sp>
        <p:nvSpPr>
          <p:cNvPr id="216" name="Shape 216"/>
          <p:cNvSpPr/>
          <p:nvPr/>
        </p:nvSpPr>
        <p:spPr>
          <a:xfrm>
            <a:off x="3045619" y="1324"/>
            <a:ext cx="3052800" cy="67800"/>
          </a:xfrm>
          <a:prstGeom prst="rect">
            <a:avLst/>
          </a:prstGeom>
          <a:solidFill>
            <a:srgbClr val="FF6900"/>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217" name="Shape 217"/>
          <p:cNvSpPr/>
          <p:nvPr>
            <p:ph idx="2" type="pic"/>
          </p:nvPr>
        </p:nvSpPr>
        <p:spPr>
          <a:xfrm>
            <a:off x="3056402" y="1059656"/>
            <a:ext cx="3026700" cy="1682400"/>
          </a:xfrm>
          <a:prstGeom prst="rect">
            <a:avLst/>
          </a:prstGeom>
          <a:noFill/>
          <a:ln cap="flat" cmpd="sng" w="9525">
            <a:solidFill>
              <a:srgbClr val="D9D9D9"/>
            </a:solidFill>
            <a:prstDash val="dash"/>
            <a:round/>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1400"/>
              <a:buFont typeface="Arial"/>
              <a:buNone/>
              <a:defRPr b="1" i="0" sz="600" u="none" cap="none" strike="noStrike">
                <a:latin typeface="Arial"/>
                <a:ea typeface="Arial"/>
                <a:cs typeface="Arial"/>
                <a:sym typeface="Arial"/>
              </a:defRPr>
            </a:lvl1pPr>
            <a:lvl2pPr indent="-75670" lvl="1" marL="24077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77257" lvl="2" marL="40745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78845" lvl="3" marL="57414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80432" lvl="4" marL="74083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82020" lvl="5" marL="90752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83607" lvl="6" marL="107420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85195" lvl="7" marL="124089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74082" lvl="8" marL="140758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218" name="Shape 218"/>
          <p:cNvSpPr/>
          <p:nvPr>
            <p:ph idx="3" type="pic"/>
          </p:nvPr>
        </p:nvSpPr>
        <p:spPr>
          <a:xfrm>
            <a:off x="3056402" y="2806159"/>
            <a:ext cx="3026700" cy="1682400"/>
          </a:xfrm>
          <a:prstGeom prst="rect">
            <a:avLst/>
          </a:prstGeom>
          <a:noFill/>
          <a:ln cap="flat" cmpd="sng" w="9525">
            <a:solidFill>
              <a:srgbClr val="D9D9D9"/>
            </a:solidFill>
            <a:prstDash val="dash"/>
            <a:round/>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1400"/>
              <a:buFont typeface="Arial"/>
              <a:buNone/>
              <a:defRPr b="1" i="0" sz="600" u="none" cap="none" strike="noStrike">
                <a:latin typeface="Arial"/>
                <a:ea typeface="Arial"/>
                <a:cs typeface="Arial"/>
                <a:sym typeface="Arial"/>
              </a:defRPr>
            </a:lvl1pPr>
            <a:lvl2pPr indent="-75670" lvl="1" marL="24077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77257" lvl="2" marL="40745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78845" lvl="3" marL="57414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80432" lvl="4" marL="74083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82020" lvl="5" marL="90752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83607" lvl="6" marL="107420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85195" lvl="7" marL="124089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74082" lvl="8" marL="140758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219" name="Shape 219"/>
          <p:cNvSpPr/>
          <p:nvPr>
            <p:ph idx="4" type="pic"/>
          </p:nvPr>
        </p:nvSpPr>
        <p:spPr>
          <a:xfrm>
            <a:off x="6140894" y="1059655"/>
            <a:ext cx="2404800" cy="3429000"/>
          </a:xfrm>
          <a:prstGeom prst="rect">
            <a:avLst/>
          </a:prstGeom>
          <a:noFill/>
          <a:ln cap="flat" cmpd="sng" w="9525">
            <a:solidFill>
              <a:srgbClr val="D9D9D9"/>
            </a:solidFill>
            <a:prstDash val="dash"/>
            <a:round/>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1400"/>
              <a:buFont typeface="Arial"/>
              <a:buNone/>
              <a:defRPr b="1" i="0" sz="600" u="none" cap="none" strike="noStrike">
                <a:latin typeface="Arial"/>
                <a:ea typeface="Arial"/>
                <a:cs typeface="Arial"/>
                <a:sym typeface="Arial"/>
              </a:defRPr>
            </a:lvl1pPr>
            <a:lvl2pPr indent="-75670" lvl="1" marL="24077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77257" lvl="2" marL="40745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78845" lvl="3" marL="57414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80432" lvl="4" marL="74083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82020" lvl="5" marL="90752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83607" lvl="6" marL="107420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85195" lvl="7" marL="124089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74082" lvl="8" marL="140758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220" name="Shape 220"/>
          <p:cNvSpPr/>
          <p:nvPr>
            <p:ph idx="5" type="pic"/>
          </p:nvPr>
        </p:nvSpPr>
        <p:spPr>
          <a:xfrm>
            <a:off x="593702" y="1059655"/>
            <a:ext cx="2404800" cy="3429000"/>
          </a:xfrm>
          <a:prstGeom prst="rect">
            <a:avLst/>
          </a:prstGeom>
          <a:noFill/>
          <a:ln cap="flat" cmpd="sng" w="9525">
            <a:solidFill>
              <a:srgbClr val="D9D9D9"/>
            </a:solidFill>
            <a:prstDash val="dash"/>
            <a:round/>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1400"/>
              <a:buFont typeface="Arial"/>
              <a:buNone/>
              <a:defRPr b="1" i="0" sz="600" u="none" cap="none" strike="noStrike">
                <a:latin typeface="Arial"/>
                <a:ea typeface="Arial"/>
                <a:cs typeface="Arial"/>
                <a:sym typeface="Arial"/>
              </a:defRPr>
            </a:lvl1pPr>
            <a:lvl2pPr indent="-75670" lvl="1" marL="24077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77257" lvl="2" marL="40745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78845" lvl="3" marL="57414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80432" lvl="4" marL="74083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82020" lvl="5" marL="90752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83607" lvl="6" marL="107420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85195" lvl="7" marL="124089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74082" lvl="8" marL="140758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221" name="Shape 221"/>
          <p:cNvSpPr/>
          <p:nvPr/>
        </p:nvSpPr>
        <p:spPr>
          <a:xfrm>
            <a:off x="591146"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1" i="0" lang="en" sz="900" u="none" cap="none" strike="noStrike">
                <a:latin typeface="Arial"/>
                <a:ea typeface="Arial"/>
                <a:cs typeface="Arial"/>
                <a:sym typeface="Arial"/>
              </a:rPr>
              <a:t>‹#›</a:t>
            </a:fld>
            <a:endParaRPr b="1" i="0" sz="900" u="none" cap="none" strike="noStrike">
              <a:latin typeface="Arial"/>
              <a:ea typeface="Arial"/>
              <a:cs typeface="Arial"/>
              <a:sym typeface="Arial"/>
            </a:endParaRPr>
          </a:p>
        </p:txBody>
      </p:sp>
      <p:sp>
        <p:nvSpPr>
          <p:cNvPr id="222" name="Shape 222"/>
          <p:cNvSpPr txBox="1"/>
          <p:nvPr>
            <p:ph type="title"/>
          </p:nvPr>
        </p:nvSpPr>
        <p:spPr>
          <a:xfrm>
            <a:off x="597198" y="219254"/>
            <a:ext cx="7952700" cy="751800"/>
          </a:xfrm>
          <a:prstGeom prst="rect">
            <a:avLst/>
          </a:prstGeom>
          <a:noFill/>
          <a:ln>
            <a:noFill/>
          </a:ln>
        </p:spPr>
        <p:txBody>
          <a:bodyPr anchorCtr="0" anchor="ctr" bIns="91425" lIns="91425" spcFirstLastPara="1" rIns="91425" wrap="square" tIns="91425"/>
          <a:lstStyle>
            <a:lvl1pPr indent="0" lvl="0" marL="0" marR="0" rtl="0" algn="ctr">
              <a:lnSpc>
                <a:spcPct val="120000"/>
              </a:lnSpc>
              <a:spcBef>
                <a:spcPts val="0"/>
              </a:spcBef>
              <a:spcAft>
                <a:spcPts val="0"/>
              </a:spcAft>
              <a:buSzPts val="1400"/>
              <a:buFont typeface="Arial"/>
              <a:buNone/>
              <a:defRPr b="1" i="0" sz="1300" u="none" cap="none" strike="noStrike">
                <a:latin typeface="Arial"/>
                <a:ea typeface="Arial"/>
                <a:cs typeface="Arial"/>
                <a:sym typeface="Arial"/>
              </a:defRPr>
            </a:lvl1pPr>
            <a:lvl2pPr indent="76200" lvl="1" marL="0" marR="0" rtl="0" algn="l">
              <a:lnSpc>
                <a:spcPct val="120000"/>
              </a:lnSpc>
              <a:spcBef>
                <a:spcPts val="0"/>
              </a:spcBef>
              <a:spcAft>
                <a:spcPts val="0"/>
              </a:spcAft>
              <a:buSzPts val="1400"/>
              <a:buNone/>
              <a:defRPr b="1" i="0" sz="1600" u="none" cap="none" strike="noStrike">
                <a:latin typeface="Arial"/>
                <a:ea typeface="Arial"/>
                <a:cs typeface="Arial"/>
                <a:sym typeface="Arial"/>
              </a:defRPr>
            </a:lvl2pPr>
            <a:lvl3pPr indent="165100" lvl="2" marL="0" marR="0" rtl="0" algn="l">
              <a:lnSpc>
                <a:spcPct val="120000"/>
              </a:lnSpc>
              <a:spcBef>
                <a:spcPts val="0"/>
              </a:spcBef>
              <a:spcAft>
                <a:spcPts val="0"/>
              </a:spcAft>
              <a:buSzPts val="1400"/>
              <a:buNone/>
              <a:defRPr b="1" i="0" sz="1600" u="none" cap="none" strike="noStrike">
                <a:latin typeface="Arial"/>
                <a:ea typeface="Arial"/>
                <a:cs typeface="Arial"/>
                <a:sym typeface="Arial"/>
              </a:defRPr>
            </a:lvl3pPr>
            <a:lvl4pPr indent="254000" lvl="3" marL="0" marR="0" rtl="0" algn="l">
              <a:lnSpc>
                <a:spcPct val="120000"/>
              </a:lnSpc>
              <a:spcBef>
                <a:spcPts val="0"/>
              </a:spcBef>
              <a:spcAft>
                <a:spcPts val="0"/>
              </a:spcAft>
              <a:buSzPts val="1400"/>
              <a:buNone/>
              <a:defRPr b="1" i="0" sz="1600" u="none" cap="none" strike="noStrike">
                <a:latin typeface="Arial"/>
                <a:ea typeface="Arial"/>
                <a:cs typeface="Arial"/>
                <a:sym typeface="Arial"/>
              </a:defRPr>
            </a:lvl4pPr>
            <a:lvl5pPr indent="342900" lvl="4" marL="0" marR="0" rtl="0" algn="l">
              <a:lnSpc>
                <a:spcPct val="120000"/>
              </a:lnSpc>
              <a:spcBef>
                <a:spcPts val="0"/>
              </a:spcBef>
              <a:spcAft>
                <a:spcPts val="0"/>
              </a:spcAft>
              <a:buSzPts val="1400"/>
              <a:buNone/>
              <a:defRPr b="1" i="0" sz="1600" u="none" cap="none" strike="noStrike">
                <a:latin typeface="Arial"/>
                <a:ea typeface="Arial"/>
                <a:cs typeface="Arial"/>
                <a:sym typeface="Arial"/>
              </a:defRPr>
            </a:lvl5pPr>
            <a:lvl6pPr indent="419100" lvl="5" marL="0" marR="0" rtl="0" algn="l">
              <a:lnSpc>
                <a:spcPct val="120000"/>
              </a:lnSpc>
              <a:spcBef>
                <a:spcPts val="0"/>
              </a:spcBef>
              <a:spcAft>
                <a:spcPts val="0"/>
              </a:spcAft>
              <a:buSzPts val="1400"/>
              <a:buNone/>
              <a:defRPr b="1" i="0" sz="1600" u="none" cap="none" strike="noStrike">
                <a:latin typeface="Arial"/>
                <a:ea typeface="Arial"/>
                <a:cs typeface="Arial"/>
                <a:sym typeface="Arial"/>
              </a:defRPr>
            </a:lvl6pPr>
            <a:lvl7pPr indent="508000" lvl="6" marL="0" marR="0" rtl="0" algn="l">
              <a:lnSpc>
                <a:spcPct val="120000"/>
              </a:lnSpc>
              <a:spcBef>
                <a:spcPts val="0"/>
              </a:spcBef>
              <a:spcAft>
                <a:spcPts val="0"/>
              </a:spcAft>
              <a:buSzPts val="1400"/>
              <a:buNone/>
              <a:defRPr b="1" i="0" sz="1600" u="none" cap="none" strike="noStrike">
                <a:latin typeface="Arial"/>
                <a:ea typeface="Arial"/>
                <a:cs typeface="Arial"/>
                <a:sym typeface="Arial"/>
              </a:defRPr>
            </a:lvl7pPr>
            <a:lvl8pPr indent="596900" lvl="7" marL="0" marR="0" rtl="0" algn="l">
              <a:lnSpc>
                <a:spcPct val="120000"/>
              </a:lnSpc>
              <a:spcBef>
                <a:spcPts val="0"/>
              </a:spcBef>
              <a:spcAft>
                <a:spcPts val="0"/>
              </a:spcAft>
              <a:buSzPts val="1400"/>
              <a:buNone/>
              <a:defRPr b="1" i="0" sz="1600" u="none" cap="none" strike="noStrike">
                <a:latin typeface="Arial"/>
                <a:ea typeface="Arial"/>
                <a:cs typeface="Arial"/>
                <a:sym typeface="Arial"/>
              </a:defRPr>
            </a:lvl8pPr>
            <a:lvl9pPr indent="685800" lvl="8" marL="0" marR="0" rtl="0" algn="l">
              <a:lnSpc>
                <a:spcPct val="120000"/>
              </a:lnSpc>
              <a:spcBef>
                <a:spcPts val="0"/>
              </a:spcBef>
              <a:spcAft>
                <a:spcPts val="0"/>
              </a:spcAft>
              <a:buSzPts val="1400"/>
              <a:buNone/>
              <a:defRPr b="1" i="0" sz="1600" u="none" cap="none" strike="noStrike">
                <a:latin typeface="Arial"/>
                <a:ea typeface="Arial"/>
                <a:cs typeface="Arial"/>
                <a:sym typeface="Arial"/>
              </a:defRPr>
            </a:lvl9pPr>
          </a:lstStyle>
          <a:p/>
        </p:txBody>
      </p:sp>
      <p:sp>
        <p:nvSpPr>
          <p:cNvPr id="223" name="Shape 223"/>
          <p:cNvSpPr txBox="1"/>
          <p:nvPr>
            <p:ph idx="1" type="body"/>
          </p:nvPr>
        </p:nvSpPr>
        <p:spPr>
          <a:xfrm>
            <a:off x="742950" y="4658700"/>
            <a:ext cx="6925800" cy="290400"/>
          </a:xfrm>
          <a:prstGeom prst="rect">
            <a:avLst/>
          </a:prstGeom>
          <a:noFill/>
          <a:ln>
            <a:noFill/>
          </a:ln>
        </p:spPr>
        <p:txBody>
          <a:bodyPr anchorCtr="0" anchor="b" bIns="91425" lIns="91425" spcFirstLastPara="1" rIns="91425" wrap="square" tIns="91425"/>
          <a:lstStyle>
            <a:lvl1pPr indent="-279400" lvl="0" marL="457200" marR="0" rtl="0">
              <a:lnSpc>
                <a:spcPct val="100000"/>
              </a:lnSpc>
              <a:spcBef>
                <a:spcPts val="0"/>
              </a:spcBef>
              <a:spcAft>
                <a:spcPts val="0"/>
              </a:spcAft>
              <a:buSzPts val="800"/>
              <a:buFont typeface="Arial"/>
              <a:buAutoNum type="alphaUcPeriod"/>
              <a:defRPr b="0" i="0" sz="800" u="none" cap="none" strike="noStrike">
                <a:latin typeface="Arial"/>
                <a:ea typeface="Arial"/>
                <a:cs typeface="Arial"/>
                <a:sym typeface="Arial"/>
              </a:defRPr>
            </a:lvl1pPr>
            <a:lvl2pPr indent="-279400" lvl="1" marL="9144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2pPr>
            <a:lvl3pPr indent="-279400" lvl="2" marL="13716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3pPr>
            <a:lvl4pPr indent="-279400" lvl="3" marL="18288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4pPr>
            <a:lvl5pPr indent="-279400" lvl="4" marL="22860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5pPr>
            <a:lvl6pPr indent="-279400" lvl="5" marL="27432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6pPr>
            <a:lvl7pPr indent="-279400" lvl="6" marL="32004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7pPr>
            <a:lvl8pPr indent="-279400" lvl="7" marL="36576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8pPr>
            <a:lvl9pPr indent="-279400" lvl="8" marL="41148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9pPr>
          </a:lstStyle>
          <a:p/>
        </p:txBody>
      </p:sp>
      <p:sp>
        <p:nvSpPr>
          <p:cNvPr id="224" name="Shape 224"/>
          <p:cNvSpPr/>
          <p:nvPr/>
        </p:nvSpPr>
        <p:spPr>
          <a:xfrm>
            <a:off x="9312750" y="5620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Please write the title in all capital letters</a:t>
            </a:r>
            <a:endParaRPr sz="800">
              <a:solidFill>
                <a:schemeClr val="accent6"/>
              </a:solidFill>
              <a:highlight>
                <a:srgbClr val="FFFFFF"/>
              </a:highlight>
            </a:endParaRPr>
          </a:p>
        </p:txBody>
      </p:sp>
      <p:sp>
        <p:nvSpPr>
          <p:cNvPr id="225" name="Shape 225"/>
          <p:cNvSpPr/>
          <p:nvPr/>
        </p:nvSpPr>
        <p:spPr>
          <a:xfrm>
            <a:off x="9312750" y="286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0"/>
              </a:spcBef>
              <a:spcAft>
                <a:spcPts val="0"/>
              </a:spcAft>
              <a:buNone/>
            </a:pPr>
            <a:r>
              <a:rPr lang="en" sz="800">
                <a:solidFill>
                  <a:schemeClr val="accent6"/>
                </a:solidFill>
                <a:highlight>
                  <a:srgbClr val="FFFFFF"/>
                </a:highlight>
              </a:rPr>
              <a:t>Put images in the grey dotted box "unsupported placeholder"</a:t>
            </a:r>
            <a:endParaRPr sz="800">
              <a:solidFill>
                <a:schemeClr val="accent6"/>
              </a:solidFill>
              <a:highlight>
                <a:srgbClr val="FFFFFF"/>
              </a:highlight>
            </a:endParaRPr>
          </a:p>
        </p:txBody>
      </p:sp>
      <p:pic>
        <p:nvPicPr>
          <p:cNvPr descr="Logo.png" id="226" name="Shape 226"/>
          <p:cNvPicPr preferRelativeResize="0"/>
          <p:nvPr/>
        </p:nvPicPr>
        <p:blipFill>
          <a:blip r:embed="rId2">
            <a:alphaModFix/>
          </a:blip>
          <a:stretch>
            <a:fillRect/>
          </a:stretch>
        </p:blipFill>
        <p:spPr>
          <a:xfrm>
            <a:off x="7724083" y="4717150"/>
            <a:ext cx="798517" cy="1632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9_Emphasizing Claim on image" showMasterSp="0">
  <p:cSld name="emphasizing claim">
    <p:bg>
      <p:bgPr>
        <a:solidFill>
          <a:srgbClr val="FFFFFF"/>
        </a:solidFill>
      </p:bgPr>
    </p:bg>
    <p:spTree>
      <p:nvGrpSpPr>
        <p:cNvPr id="227" name="Shape 227"/>
        <p:cNvGrpSpPr/>
        <p:nvPr/>
      </p:nvGrpSpPr>
      <p:grpSpPr>
        <a:xfrm>
          <a:off x="0" y="0"/>
          <a:ext cx="0" cy="0"/>
          <a:chOff x="0" y="0"/>
          <a:chExt cx="0" cy="0"/>
        </a:xfrm>
      </p:grpSpPr>
      <p:pic>
        <p:nvPicPr>
          <p:cNvPr id="228" name="Shape 228"/>
          <p:cNvPicPr preferRelativeResize="0"/>
          <p:nvPr/>
        </p:nvPicPr>
        <p:blipFill rotWithShape="1">
          <a:blip r:embed="rId2">
            <a:alphaModFix/>
          </a:blip>
          <a:srcRect b="0" l="0" r="0" t="0"/>
          <a:stretch/>
        </p:blipFill>
        <p:spPr>
          <a:xfrm>
            <a:off x="7757307" y="4722675"/>
            <a:ext cx="780900" cy="143400"/>
          </a:xfrm>
          <a:prstGeom prst="rect">
            <a:avLst/>
          </a:prstGeom>
          <a:noFill/>
          <a:ln>
            <a:noFill/>
          </a:ln>
        </p:spPr>
      </p:pic>
      <p:sp>
        <p:nvSpPr>
          <p:cNvPr id="229" name="Shape 229"/>
          <p:cNvSpPr/>
          <p:nvPr>
            <p:ph idx="2" type="pic"/>
          </p:nvPr>
        </p:nvSpPr>
        <p:spPr>
          <a:xfrm>
            <a:off x="0" y="0"/>
            <a:ext cx="9144000" cy="5143500"/>
          </a:xfrm>
          <a:prstGeom prst="rect">
            <a:avLst/>
          </a:prstGeom>
          <a:noFill/>
          <a:ln cap="flat" cmpd="sng" w="9525">
            <a:solidFill>
              <a:srgbClr val="D9D9D9"/>
            </a:solidFill>
            <a:prstDash val="dash"/>
            <a:round/>
            <a:headEnd len="sm" w="sm" type="none"/>
            <a:tailEnd len="sm" w="sm" type="none"/>
          </a:ln>
        </p:spPr>
        <p:txBody>
          <a:bodyPr anchorCtr="0" anchor="t" bIns="91425" lIns="91425" spcFirstLastPara="1" rIns="91425" wrap="square" tIns="91425"/>
          <a:lstStyle>
            <a:lvl1pPr indent="0" lvl="0" marL="0" marR="0" rtl="0" algn="ctr">
              <a:lnSpc>
                <a:spcPct val="150000"/>
              </a:lnSpc>
              <a:spcBef>
                <a:spcPts val="0"/>
              </a:spcBef>
              <a:spcAft>
                <a:spcPts val="0"/>
              </a:spcAft>
              <a:buSzPts val="1400"/>
              <a:buFont typeface="Arial"/>
              <a:buNone/>
              <a:defRPr b="1" i="0" sz="600" u="none" cap="none" strike="noStrike">
                <a:latin typeface="Arial"/>
                <a:ea typeface="Arial"/>
                <a:cs typeface="Arial"/>
                <a:sym typeface="Arial"/>
              </a:defRPr>
            </a:lvl1pPr>
            <a:lvl2pPr indent="-75670" lvl="1" marL="24077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77257" lvl="2" marL="40745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78845" lvl="3" marL="57414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80432" lvl="4" marL="74083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82020" lvl="5" marL="90752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83607" lvl="6" marL="107420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85195" lvl="7" marL="124089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74082" lvl="8" marL="140758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230" name="Shape 230"/>
          <p:cNvSpPr txBox="1"/>
          <p:nvPr>
            <p:ph type="title"/>
          </p:nvPr>
        </p:nvSpPr>
        <p:spPr>
          <a:xfrm>
            <a:off x="617168" y="664806"/>
            <a:ext cx="7921200" cy="3810900"/>
          </a:xfrm>
          <a:prstGeom prst="rect">
            <a:avLst/>
          </a:prstGeom>
          <a:noFill/>
          <a:ln cap="flat" cmpd="sng" w="57150">
            <a:solidFill>
              <a:srgbClr val="FF6900"/>
            </a:solidFill>
            <a:prstDash val="solid"/>
            <a:miter lim="8000"/>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1400"/>
              <a:buFont typeface="Arial"/>
              <a:buNone/>
              <a:defRPr b="1" i="0" sz="1900" u="none" cap="none" strike="noStrike">
                <a:latin typeface="Arial"/>
                <a:ea typeface="Arial"/>
                <a:cs typeface="Arial"/>
                <a:sym typeface="Arial"/>
              </a:defRPr>
            </a:lvl1pPr>
            <a:lvl2pPr indent="76200" lvl="1" marL="0" marR="0" rtl="0" algn="l">
              <a:lnSpc>
                <a:spcPct val="120000"/>
              </a:lnSpc>
              <a:spcBef>
                <a:spcPts val="0"/>
              </a:spcBef>
              <a:spcAft>
                <a:spcPts val="0"/>
              </a:spcAft>
              <a:buSzPts val="1400"/>
              <a:buNone/>
              <a:defRPr b="1" i="0" sz="1600" u="none" cap="none" strike="noStrike">
                <a:latin typeface="Arial"/>
                <a:ea typeface="Arial"/>
                <a:cs typeface="Arial"/>
                <a:sym typeface="Arial"/>
              </a:defRPr>
            </a:lvl2pPr>
            <a:lvl3pPr indent="165100" lvl="2" marL="0" marR="0" rtl="0" algn="l">
              <a:lnSpc>
                <a:spcPct val="120000"/>
              </a:lnSpc>
              <a:spcBef>
                <a:spcPts val="0"/>
              </a:spcBef>
              <a:spcAft>
                <a:spcPts val="0"/>
              </a:spcAft>
              <a:buSzPts val="1400"/>
              <a:buNone/>
              <a:defRPr b="1" i="0" sz="1600" u="none" cap="none" strike="noStrike">
                <a:latin typeface="Arial"/>
                <a:ea typeface="Arial"/>
                <a:cs typeface="Arial"/>
                <a:sym typeface="Arial"/>
              </a:defRPr>
            </a:lvl3pPr>
            <a:lvl4pPr indent="254000" lvl="3" marL="0" marR="0" rtl="0" algn="l">
              <a:lnSpc>
                <a:spcPct val="120000"/>
              </a:lnSpc>
              <a:spcBef>
                <a:spcPts val="0"/>
              </a:spcBef>
              <a:spcAft>
                <a:spcPts val="0"/>
              </a:spcAft>
              <a:buSzPts val="1400"/>
              <a:buNone/>
              <a:defRPr b="1" i="0" sz="1600" u="none" cap="none" strike="noStrike">
                <a:latin typeface="Arial"/>
                <a:ea typeface="Arial"/>
                <a:cs typeface="Arial"/>
                <a:sym typeface="Arial"/>
              </a:defRPr>
            </a:lvl4pPr>
            <a:lvl5pPr indent="342900" lvl="4" marL="0" marR="0" rtl="0" algn="l">
              <a:lnSpc>
                <a:spcPct val="120000"/>
              </a:lnSpc>
              <a:spcBef>
                <a:spcPts val="0"/>
              </a:spcBef>
              <a:spcAft>
                <a:spcPts val="0"/>
              </a:spcAft>
              <a:buSzPts val="1400"/>
              <a:buNone/>
              <a:defRPr b="1" i="0" sz="1600" u="none" cap="none" strike="noStrike">
                <a:latin typeface="Arial"/>
                <a:ea typeface="Arial"/>
                <a:cs typeface="Arial"/>
                <a:sym typeface="Arial"/>
              </a:defRPr>
            </a:lvl5pPr>
            <a:lvl6pPr indent="419100" lvl="5" marL="0" marR="0" rtl="0" algn="l">
              <a:lnSpc>
                <a:spcPct val="120000"/>
              </a:lnSpc>
              <a:spcBef>
                <a:spcPts val="0"/>
              </a:spcBef>
              <a:spcAft>
                <a:spcPts val="0"/>
              </a:spcAft>
              <a:buSzPts val="1400"/>
              <a:buNone/>
              <a:defRPr b="1" i="0" sz="1600" u="none" cap="none" strike="noStrike">
                <a:latin typeface="Arial"/>
                <a:ea typeface="Arial"/>
                <a:cs typeface="Arial"/>
                <a:sym typeface="Arial"/>
              </a:defRPr>
            </a:lvl6pPr>
            <a:lvl7pPr indent="508000" lvl="6" marL="0" marR="0" rtl="0" algn="l">
              <a:lnSpc>
                <a:spcPct val="120000"/>
              </a:lnSpc>
              <a:spcBef>
                <a:spcPts val="0"/>
              </a:spcBef>
              <a:spcAft>
                <a:spcPts val="0"/>
              </a:spcAft>
              <a:buSzPts val="1400"/>
              <a:buNone/>
              <a:defRPr b="1" i="0" sz="1600" u="none" cap="none" strike="noStrike">
                <a:latin typeface="Arial"/>
                <a:ea typeface="Arial"/>
                <a:cs typeface="Arial"/>
                <a:sym typeface="Arial"/>
              </a:defRPr>
            </a:lvl7pPr>
            <a:lvl8pPr indent="596900" lvl="7" marL="0" marR="0" rtl="0" algn="l">
              <a:lnSpc>
                <a:spcPct val="120000"/>
              </a:lnSpc>
              <a:spcBef>
                <a:spcPts val="0"/>
              </a:spcBef>
              <a:spcAft>
                <a:spcPts val="0"/>
              </a:spcAft>
              <a:buSzPts val="1400"/>
              <a:buNone/>
              <a:defRPr b="1" i="0" sz="1600" u="none" cap="none" strike="noStrike">
                <a:latin typeface="Arial"/>
                <a:ea typeface="Arial"/>
                <a:cs typeface="Arial"/>
                <a:sym typeface="Arial"/>
              </a:defRPr>
            </a:lvl8pPr>
            <a:lvl9pPr indent="685800" lvl="8" marL="0" marR="0" rtl="0" algn="l">
              <a:lnSpc>
                <a:spcPct val="120000"/>
              </a:lnSpc>
              <a:spcBef>
                <a:spcPts val="0"/>
              </a:spcBef>
              <a:spcAft>
                <a:spcPts val="0"/>
              </a:spcAft>
              <a:buSzPts val="1400"/>
              <a:buNone/>
              <a:defRPr b="1" i="0" sz="1600" u="none" cap="none" strike="noStrike">
                <a:latin typeface="Arial"/>
                <a:ea typeface="Arial"/>
                <a:cs typeface="Arial"/>
                <a:sym typeface="Arial"/>
              </a:defRPr>
            </a:lvl9pPr>
          </a:lstStyle>
          <a:p/>
        </p:txBody>
      </p:sp>
      <p:sp>
        <p:nvSpPr>
          <p:cNvPr id="231" name="Shape 231"/>
          <p:cNvSpPr/>
          <p:nvPr/>
        </p:nvSpPr>
        <p:spPr>
          <a:xfrm>
            <a:off x="9312750" y="28625"/>
            <a:ext cx="1317600" cy="6795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solidFill>
                  <a:schemeClr val="accent6"/>
                </a:solidFill>
                <a:highlight>
                  <a:srgbClr val="FFFFFF"/>
                </a:highlight>
              </a:rPr>
              <a:t>Put images in the grey dotted box "unsupported placeholder" - behind the orange box and quote in capital letters</a:t>
            </a:r>
            <a:endParaRPr sz="80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9_Emphasizing Claim splitted right_image left" showMasterSp="0">
  <p:cSld name="emphasizing claim splitted">
    <p:bg>
      <p:bgPr>
        <a:solidFill>
          <a:srgbClr val="FFFFFF"/>
        </a:solidFill>
      </p:bgPr>
    </p:bg>
    <p:spTree>
      <p:nvGrpSpPr>
        <p:cNvPr id="232" name="Shape 232"/>
        <p:cNvGrpSpPr/>
        <p:nvPr/>
      </p:nvGrpSpPr>
      <p:grpSpPr>
        <a:xfrm>
          <a:off x="0" y="0"/>
          <a:ext cx="0" cy="0"/>
          <a:chOff x="0" y="0"/>
          <a:chExt cx="0" cy="0"/>
        </a:xfrm>
      </p:grpSpPr>
      <p:sp>
        <p:nvSpPr>
          <p:cNvPr id="233" name="Shape 233"/>
          <p:cNvSpPr/>
          <p:nvPr>
            <p:ph idx="2" type="pic"/>
          </p:nvPr>
        </p:nvSpPr>
        <p:spPr>
          <a:xfrm>
            <a:off x="0" y="0"/>
            <a:ext cx="4572000" cy="5143500"/>
          </a:xfrm>
          <a:prstGeom prst="rect">
            <a:avLst/>
          </a:prstGeom>
          <a:noFill/>
          <a:ln cap="flat" cmpd="sng" w="9525">
            <a:solidFill>
              <a:srgbClr val="666666"/>
            </a:solidFill>
            <a:prstDash val="dash"/>
            <a:round/>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1400"/>
              <a:buFont typeface="Arial"/>
              <a:buNone/>
              <a:defRPr b="1" i="0" sz="600" u="none" cap="none" strike="noStrike">
                <a:latin typeface="Arial"/>
                <a:ea typeface="Arial"/>
                <a:cs typeface="Arial"/>
                <a:sym typeface="Arial"/>
              </a:defRPr>
            </a:lvl1pPr>
            <a:lvl2pPr indent="-75670" lvl="1" marL="24077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77257" lvl="2" marL="40745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78845" lvl="3" marL="57414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80432" lvl="4" marL="74083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82020" lvl="5" marL="90752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83607" lvl="6" marL="107420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85195" lvl="7" marL="124089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74082" lvl="8" marL="140758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234" name="Shape 234"/>
          <p:cNvSpPr/>
          <p:nvPr/>
        </p:nvSpPr>
        <p:spPr>
          <a:xfrm>
            <a:off x="5192713"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1" i="0" lang="en" sz="900" u="none" cap="none" strike="noStrike">
                <a:latin typeface="Arial"/>
                <a:ea typeface="Arial"/>
                <a:cs typeface="Arial"/>
                <a:sym typeface="Arial"/>
              </a:rPr>
              <a:t>‹#›</a:t>
            </a:fld>
            <a:endParaRPr b="1" i="0" sz="900" u="none" cap="none" strike="noStrike">
              <a:latin typeface="Arial"/>
              <a:ea typeface="Arial"/>
              <a:cs typeface="Arial"/>
              <a:sym typeface="Arial"/>
            </a:endParaRPr>
          </a:p>
        </p:txBody>
      </p:sp>
      <p:sp>
        <p:nvSpPr>
          <p:cNvPr id="235" name="Shape 235"/>
          <p:cNvSpPr txBox="1"/>
          <p:nvPr>
            <p:ph type="title"/>
          </p:nvPr>
        </p:nvSpPr>
        <p:spPr>
          <a:xfrm>
            <a:off x="612850" y="664800"/>
            <a:ext cx="7924500" cy="3810600"/>
          </a:xfrm>
          <a:prstGeom prst="rect">
            <a:avLst/>
          </a:prstGeom>
          <a:noFill/>
          <a:ln cap="sq" cmpd="sng" w="57150">
            <a:solidFill>
              <a:srgbClr val="FF6900"/>
            </a:solidFill>
            <a:prstDash val="solid"/>
            <a:miter lim="8000"/>
            <a:headEnd len="sm" w="sm" type="none"/>
            <a:tailEnd len="sm" w="sm" type="none"/>
          </a:ln>
        </p:spPr>
        <p:txBody>
          <a:bodyPr anchorCtr="0" anchor="b" bIns="91425" lIns="91425" spcFirstLastPara="1" rIns="91425" wrap="square" tIns="91425"/>
          <a:lstStyle>
            <a:lvl1pPr lvl="0" rtl="0" algn="r">
              <a:spcBef>
                <a:spcPts val="0"/>
              </a:spcBef>
              <a:spcAft>
                <a:spcPts val="0"/>
              </a:spcAft>
              <a:buNone/>
              <a:defRPr sz="600">
                <a:solidFill>
                  <a:srgbClr val="FFFFFF"/>
                </a:solidFill>
              </a:defRPr>
            </a:lvl1pPr>
            <a:lvl2pPr lvl="1" rtl="0" algn="r">
              <a:spcBef>
                <a:spcPts val="0"/>
              </a:spcBef>
              <a:spcAft>
                <a:spcPts val="0"/>
              </a:spcAft>
              <a:buNone/>
              <a:defRPr sz="600">
                <a:solidFill>
                  <a:srgbClr val="FFFFFF"/>
                </a:solidFill>
              </a:defRPr>
            </a:lvl2pPr>
            <a:lvl3pPr lvl="2" rtl="0" algn="r">
              <a:spcBef>
                <a:spcPts val="0"/>
              </a:spcBef>
              <a:spcAft>
                <a:spcPts val="0"/>
              </a:spcAft>
              <a:buNone/>
              <a:defRPr sz="600">
                <a:solidFill>
                  <a:srgbClr val="FFFFFF"/>
                </a:solidFill>
              </a:defRPr>
            </a:lvl3pPr>
            <a:lvl4pPr lvl="3" rtl="0" algn="r">
              <a:spcBef>
                <a:spcPts val="0"/>
              </a:spcBef>
              <a:spcAft>
                <a:spcPts val="0"/>
              </a:spcAft>
              <a:buNone/>
              <a:defRPr sz="600">
                <a:solidFill>
                  <a:srgbClr val="FFFFFF"/>
                </a:solidFill>
              </a:defRPr>
            </a:lvl4pPr>
            <a:lvl5pPr lvl="4" rtl="0" algn="r">
              <a:spcBef>
                <a:spcPts val="0"/>
              </a:spcBef>
              <a:spcAft>
                <a:spcPts val="0"/>
              </a:spcAft>
              <a:buNone/>
              <a:defRPr sz="600">
                <a:solidFill>
                  <a:srgbClr val="FFFFFF"/>
                </a:solidFill>
              </a:defRPr>
            </a:lvl5pPr>
            <a:lvl6pPr lvl="5" rtl="0" algn="r">
              <a:spcBef>
                <a:spcPts val="0"/>
              </a:spcBef>
              <a:spcAft>
                <a:spcPts val="0"/>
              </a:spcAft>
              <a:buNone/>
              <a:defRPr sz="600">
                <a:solidFill>
                  <a:srgbClr val="FFFFFF"/>
                </a:solidFill>
              </a:defRPr>
            </a:lvl6pPr>
            <a:lvl7pPr lvl="6" rtl="0" algn="r">
              <a:spcBef>
                <a:spcPts val="0"/>
              </a:spcBef>
              <a:spcAft>
                <a:spcPts val="0"/>
              </a:spcAft>
              <a:buNone/>
              <a:defRPr sz="600">
                <a:solidFill>
                  <a:srgbClr val="FFFFFF"/>
                </a:solidFill>
              </a:defRPr>
            </a:lvl7pPr>
            <a:lvl8pPr lvl="7" rtl="0" algn="r">
              <a:spcBef>
                <a:spcPts val="0"/>
              </a:spcBef>
              <a:spcAft>
                <a:spcPts val="0"/>
              </a:spcAft>
              <a:buNone/>
              <a:defRPr sz="600">
                <a:solidFill>
                  <a:srgbClr val="FFFFFF"/>
                </a:solidFill>
              </a:defRPr>
            </a:lvl8pPr>
            <a:lvl9pPr lvl="8" algn="r">
              <a:spcBef>
                <a:spcPts val="0"/>
              </a:spcBef>
              <a:spcAft>
                <a:spcPts val="0"/>
              </a:spcAft>
              <a:buNone/>
              <a:defRPr sz="600">
                <a:solidFill>
                  <a:srgbClr val="FFFFFF"/>
                </a:solidFill>
              </a:defRPr>
            </a:lvl9pPr>
          </a:lstStyle>
          <a:p/>
        </p:txBody>
      </p:sp>
      <p:sp>
        <p:nvSpPr>
          <p:cNvPr id="236" name="Shape 236"/>
          <p:cNvSpPr txBox="1"/>
          <p:nvPr>
            <p:ph idx="3" type="title"/>
          </p:nvPr>
        </p:nvSpPr>
        <p:spPr>
          <a:xfrm>
            <a:off x="4664200" y="708225"/>
            <a:ext cx="3777300" cy="3727200"/>
          </a:xfrm>
          <a:prstGeom prst="rect">
            <a:avLst/>
          </a:prstGeom>
          <a:noFill/>
          <a:ln>
            <a:noFill/>
          </a:ln>
        </p:spPr>
        <p:txBody>
          <a:bodyPr anchorCtr="0" anchor="ctr" bIns="91425" lIns="91425" spcFirstLastPara="1" rIns="91425" wrap="square" tIns="91425"/>
          <a:lstStyle>
            <a:lvl1pPr lvl="0" rtl="0">
              <a:lnSpc>
                <a:spcPct val="150000"/>
              </a:lnSpc>
              <a:spcBef>
                <a:spcPts val="0"/>
              </a:spcBef>
              <a:spcAft>
                <a:spcPts val="0"/>
              </a:spcAft>
              <a:buNone/>
              <a:defRPr b="1" sz="19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237" name="Shape 237"/>
          <p:cNvSpPr/>
          <p:nvPr/>
        </p:nvSpPr>
        <p:spPr>
          <a:xfrm>
            <a:off x="9312750" y="28625"/>
            <a:ext cx="1317600" cy="6795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solidFill>
                  <a:schemeClr val="accent6"/>
                </a:solidFill>
                <a:highlight>
                  <a:srgbClr val="FFFFFF"/>
                </a:highlight>
              </a:rPr>
              <a:t>Put images in the grey dotted box "unsupported placeholder" - behind the orange box (left side stays white)</a:t>
            </a:r>
            <a:endParaRPr sz="800"/>
          </a:p>
        </p:txBody>
      </p:sp>
      <p:sp>
        <p:nvSpPr>
          <p:cNvPr id="238" name="Shape 238"/>
          <p:cNvSpPr/>
          <p:nvPr/>
        </p:nvSpPr>
        <p:spPr>
          <a:xfrm>
            <a:off x="9312750" y="8668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500"/>
              </a:spcBef>
              <a:spcAft>
                <a:spcPts val="500"/>
              </a:spcAft>
              <a:buNone/>
            </a:pPr>
            <a:r>
              <a:rPr lang="en" sz="800">
                <a:solidFill>
                  <a:schemeClr val="accent6"/>
                </a:solidFill>
                <a:highlight>
                  <a:srgbClr val="FFFFFF"/>
                </a:highlight>
              </a:rPr>
              <a:t>Write the quote in all capital letters</a:t>
            </a:r>
            <a:endParaRPr sz="800">
              <a:solidFill>
                <a:schemeClr val="accent6"/>
              </a:solidFill>
              <a:highlight>
                <a:srgbClr val="FFFFFF"/>
              </a:highlight>
            </a:endParaRPr>
          </a:p>
        </p:txBody>
      </p:sp>
      <p:pic>
        <p:nvPicPr>
          <p:cNvPr descr="Logo.png" id="239" name="Shape 239"/>
          <p:cNvPicPr preferRelativeResize="0"/>
          <p:nvPr/>
        </p:nvPicPr>
        <p:blipFill>
          <a:blip r:embed="rId2">
            <a:alphaModFix/>
          </a:blip>
          <a:stretch>
            <a:fillRect/>
          </a:stretch>
        </p:blipFill>
        <p:spPr>
          <a:xfrm>
            <a:off x="7724083" y="4717150"/>
            <a:ext cx="798517" cy="163200"/>
          </a:xfrm>
          <a:prstGeom prst="rect">
            <a:avLst/>
          </a:prstGeom>
          <a:noFill/>
          <a:ln>
            <a:noFill/>
          </a:ln>
        </p:spPr>
      </p:pic>
      <p:sp>
        <p:nvSpPr>
          <p:cNvPr id="240" name="Shape 240"/>
          <p:cNvSpPr txBox="1"/>
          <p:nvPr>
            <p:ph idx="1" type="body"/>
          </p:nvPr>
        </p:nvSpPr>
        <p:spPr>
          <a:xfrm>
            <a:off x="5267325" y="4658700"/>
            <a:ext cx="2401500" cy="290400"/>
          </a:xfrm>
          <a:prstGeom prst="rect">
            <a:avLst/>
          </a:prstGeom>
          <a:noFill/>
          <a:ln>
            <a:noFill/>
          </a:ln>
        </p:spPr>
        <p:txBody>
          <a:bodyPr anchorCtr="0" anchor="b" bIns="91425" lIns="91425" spcFirstLastPara="1" rIns="91425" wrap="square" tIns="91425"/>
          <a:lstStyle>
            <a:lvl1pPr indent="-279400" lvl="0" marL="457200" marR="0" rtl="0">
              <a:lnSpc>
                <a:spcPct val="100000"/>
              </a:lnSpc>
              <a:spcBef>
                <a:spcPts val="0"/>
              </a:spcBef>
              <a:spcAft>
                <a:spcPts val="0"/>
              </a:spcAft>
              <a:buSzPts val="800"/>
              <a:buFont typeface="Arial"/>
              <a:buAutoNum type="alphaUcPeriod"/>
              <a:defRPr b="0" i="0" sz="800" u="none" cap="none" strike="noStrike">
                <a:latin typeface="Arial"/>
                <a:ea typeface="Arial"/>
                <a:cs typeface="Arial"/>
                <a:sym typeface="Arial"/>
              </a:defRPr>
            </a:lvl1pPr>
            <a:lvl2pPr indent="-279400" lvl="1" marL="9144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2pPr>
            <a:lvl3pPr indent="-279400" lvl="2" marL="13716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3pPr>
            <a:lvl4pPr indent="-279400" lvl="3" marL="18288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4pPr>
            <a:lvl5pPr indent="-279400" lvl="4" marL="22860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5pPr>
            <a:lvl6pPr indent="-279400" lvl="5" marL="27432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6pPr>
            <a:lvl7pPr indent="-279400" lvl="6" marL="32004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7pPr>
            <a:lvl8pPr indent="-279400" lvl="7" marL="36576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8pPr>
            <a:lvl9pPr indent="-279400" lvl="8" marL="41148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9_Emphasizing Claim splitted left_image right" showMasterSp="0">
  <p:cSld name="1_emphasizing claim splitted">
    <p:bg>
      <p:bgPr>
        <a:solidFill>
          <a:srgbClr val="FFFFFF"/>
        </a:solidFill>
      </p:bgPr>
    </p:bg>
    <p:spTree>
      <p:nvGrpSpPr>
        <p:cNvPr id="241" name="Shape 241"/>
        <p:cNvGrpSpPr/>
        <p:nvPr/>
      </p:nvGrpSpPr>
      <p:grpSpPr>
        <a:xfrm>
          <a:off x="0" y="0"/>
          <a:ext cx="0" cy="0"/>
          <a:chOff x="0" y="0"/>
          <a:chExt cx="0" cy="0"/>
        </a:xfrm>
      </p:grpSpPr>
      <p:sp>
        <p:nvSpPr>
          <p:cNvPr id="242" name="Shape 242"/>
          <p:cNvSpPr/>
          <p:nvPr>
            <p:ph idx="2" type="pic"/>
          </p:nvPr>
        </p:nvSpPr>
        <p:spPr>
          <a:xfrm>
            <a:off x="4603750" y="0"/>
            <a:ext cx="4572000" cy="5143500"/>
          </a:xfrm>
          <a:prstGeom prst="rect">
            <a:avLst/>
          </a:prstGeom>
          <a:noFill/>
          <a:ln cap="flat" cmpd="sng" w="9525">
            <a:solidFill>
              <a:srgbClr val="666666"/>
            </a:solidFill>
            <a:prstDash val="dash"/>
            <a:round/>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1400"/>
              <a:buFont typeface="Arial"/>
              <a:buNone/>
              <a:defRPr b="1" i="0" sz="600" u="none" cap="none" strike="noStrike">
                <a:latin typeface="Arial"/>
                <a:ea typeface="Arial"/>
                <a:cs typeface="Arial"/>
                <a:sym typeface="Arial"/>
              </a:defRPr>
            </a:lvl1pPr>
            <a:lvl2pPr indent="-75670" lvl="1" marL="24077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77257" lvl="2" marL="40745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78845" lvl="3" marL="57414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80432" lvl="4" marL="74083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82020" lvl="5" marL="90752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83607" lvl="6" marL="107420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85195" lvl="7" marL="124089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74082" lvl="8" marL="140758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243" name="Shape 243"/>
          <p:cNvSpPr/>
          <p:nvPr/>
        </p:nvSpPr>
        <p:spPr>
          <a:xfrm>
            <a:off x="591146"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1" i="0" lang="en" sz="900" u="none" cap="none" strike="noStrike">
                <a:latin typeface="Arial"/>
                <a:ea typeface="Arial"/>
                <a:cs typeface="Arial"/>
                <a:sym typeface="Arial"/>
              </a:rPr>
              <a:t>‹#›</a:t>
            </a:fld>
            <a:endParaRPr b="1" i="0" sz="900" u="none" cap="none" strike="noStrike">
              <a:latin typeface="Arial"/>
              <a:ea typeface="Arial"/>
              <a:cs typeface="Arial"/>
              <a:sym typeface="Arial"/>
            </a:endParaRPr>
          </a:p>
        </p:txBody>
      </p:sp>
      <p:sp>
        <p:nvSpPr>
          <p:cNvPr id="244" name="Shape 244"/>
          <p:cNvSpPr txBox="1"/>
          <p:nvPr>
            <p:ph type="title"/>
          </p:nvPr>
        </p:nvSpPr>
        <p:spPr>
          <a:xfrm>
            <a:off x="612850" y="664800"/>
            <a:ext cx="7924500" cy="3810600"/>
          </a:xfrm>
          <a:prstGeom prst="rect">
            <a:avLst/>
          </a:prstGeom>
          <a:noFill/>
          <a:ln cap="sq" cmpd="sng" w="57150">
            <a:solidFill>
              <a:srgbClr val="FF6900"/>
            </a:solidFill>
            <a:prstDash val="solid"/>
            <a:miter lim="8000"/>
            <a:headEnd len="sm" w="sm" type="none"/>
            <a:tailEnd len="sm" w="sm" type="none"/>
          </a:ln>
        </p:spPr>
        <p:txBody>
          <a:bodyPr anchorCtr="0" anchor="b" bIns="91425" lIns="91425" spcFirstLastPara="1" rIns="91425" wrap="square" tIns="91425"/>
          <a:lstStyle>
            <a:lvl1pPr lvl="0" rtl="0">
              <a:spcBef>
                <a:spcPts val="0"/>
              </a:spcBef>
              <a:spcAft>
                <a:spcPts val="0"/>
              </a:spcAft>
              <a:buNone/>
              <a:defRPr sz="600">
                <a:solidFill>
                  <a:srgbClr val="FFFFFF"/>
                </a:solidFill>
              </a:defRPr>
            </a:lvl1pPr>
            <a:lvl2pPr lvl="1" rtl="0">
              <a:spcBef>
                <a:spcPts val="0"/>
              </a:spcBef>
              <a:spcAft>
                <a:spcPts val="0"/>
              </a:spcAft>
              <a:buNone/>
              <a:defRPr sz="600">
                <a:solidFill>
                  <a:srgbClr val="FFFFFF"/>
                </a:solidFill>
              </a:defRPr>
            </a:lvl2pPr>
            <a:lvl3pPr lvl="2" rtl="0">
              <a:spcBef>
                <a:spcPts val="0"/>
              </a:spcBef>
              <a:spcAft>
                <a:spcPts val="0"/>
              </a:spcAft>
              <a:buNone/>
              <a:defRPr sz="600">
                <a:solidFill>
                  <a:srgbClr val="FFFFFF"/>
                </a:solidFill>
              </a:defRPr>
            </a:lvl3pPr>
            <a:lvl4pPr lvl="3" rtl="0">
              <a:spcBef>
                <a:spcPts val="0"/>
              </a:spcBef>
              <a:spcAft>
                <a:spcPts val="0"/>
              </a:spcAft>
              <a:buNone/>
              <a:defRPr sz="600">
                <a:solidFill>
                  <a:srgbClr val="FFFFFF"/>
                </a:solidFill>
              </a:defRPr>
            </a:lvl4pPr>
            <a:lvl5pPr lvl="4" rtl="0">
              <a:spcBef>
                <a:spcPts val="0"/>
              </a:spcBef>
              <a:spcAft>
                <a:spcPts val="0"/>
              </a:spcAft>
              <a:buNone/>
              <a:defRPr sz="600">
                <a:solidFill>
                  <a:srgbClr val="FFFFFF"/>
                </a:solidFill>
              </a:defRPr>
            </a:lvl5pPr>
            <a:lvl6pPr lvl="5" rtl="0">
              <a:spcBef>
                <a:spcPts val="0"/>
              </a:spcBef>
              <a:spcAft>
                <a:spcPts val="0"/>
              </a:spcAft>
              <a:buNone/>
              <a:defRPr sz="600">
                <a:solidFill>
                  <a:srgbClr val="FFFFFF"/>
                </a:solidFill>
              </a:defRPr>
            </a:lvl6pPr>
            <a:lvl7pPr lvl="6" rtl="0">
              <a:spcBef>
                <a:spcPts val="0"/>
              </a:spcBef>
              <a:spcAft>
                <a:spcPts val="0"/>
              </a:spcAft>
              <a:buNone/>
              <a:defRPr sz="600">
                <a:solidFill>
                  <a:srgbClr val="FFFFFF"/>
                </a:solidFill>
              </a:defRPr>
            </a:lvl7pPr>
            <a:lvl8pPr lvl="7" rtl="0">
              <a:spcBef>
                <a:spcPts val="0"/>
              </a:spcBef>
              <a:spcAft>
                <a:spcPts val="0"/>
              </a:spcAft>
              <a:buNone/>
              <a:defRPr sz="600">
                <a:solidFill>
                  <a:srgbClr val="FFFFFF"/>
                </a:solidFill>
              </a:defRPr>
            </a:lvl8pPr>
            <a:lvl9pPr lvl="8" rtl="0">
              <a:spcBef>
                <a:spcPts val="0"/>
              </a:spcBef>
              <a:spcAft>
                <a:spcPts val="0"/>
              </a:spcAft>
              <a:buNone/>
              <a:defRPr sz="600">
                <a:solidFill>
                  <a:srgbClr val="FFFFFF"/>
                </a:solidFill>
              </a:defRPr>
            </a:lvl9pPr>
          </a:lstStyle>
          <a:p/>
        </p:txBody>
      </p:sp>
      <p:sp>
        <p:nvSpPr>
          <p:cNvPr id="245" name="Shape 245"/>
          <p:cNvSpPr txBox="1"/>
          <p:nvPr>
            <p:ph idx="3" type="title"/>
          </p:nvPr>
        </p:nvSpPr>
        <p:spPr>
          <a:xfrm>
            <a:off x="701800" y="708225"/>
            <a:ext cx="3777300" cy="3727200"/>
          </a:xfrm>
          <a:prstGeom prst="rect">
            <a:avLst/>
          </a:prstGeom>
          <a:noFill/>
          <a:ln>
            <a:noFill/>
          </a:ln>
        </p:spPr>
        <p:txBody>
          <a:bodyPr anchorCtr="0" anchor="ctr" bIns="91425" lIns="91425" spcFirstLastPara="1" rIns="91425" wrap="square" tIns="91425"/>
          <a:lstStyle>
            <a:lvl1pPr lvl="0" rtl="0">
              <a:lnSpc>
                <a:spcPct val="150000"/>
              </a:lnSpc>
              <a:spcBef>
                <a:spcPts val="0"/>
              </a:spcBef>
              <a:spcAft>
                <a:spcPts val="0"/>
              </a:spcAft>
              <a:buNone/>
              <a:defRPr b="1" sz="1900"/>
            </a:lvl1pPr>
            <a:lvl2pPr lvl="1" rtl="0">
              <a:lnSpc>
                <a:spcPct val="150000"/>
              </a:lnSpc>
              <a:spcBef>
                <a:spcPts val="0"/>
              </a:spcBef>
              <a:spcAft>
                <a:spcPts val="0"/>
              </a:spcAft>
              <a:buNone/>
              <a:defRPr/>
            </a:lvl2pPr>
            <a:lvl3pPr lvl="2" rtl="0">
              <a:lnSpc>
                <a:spcPct val="150000"/>
              </a:lnSpc>
              <a:spcBef>
                <a:spcPts val="0"/>
              </a:spcBef>
              <a:spcAft>
                <a:spcPts val="0"/>
              </a:spcAft>
              <a:buNone/>
              <a:defRPr/>
            </a:lvl3pPr>
            <a:lvl4pPr lvl="3" rtl="0">
              <a:lnSpc>
                <a:spcPct val="150000"/>
              </a:lnSpc>
              <a:spcBef>
                <a:spcPts val="0"/>
              </a:spcBef>
              <a:spcAft>
                <a:spcPts val="0"/>
              </a:spcAft>
              <a:buNone/>
              <a:defRPr/>
            </a:lvl4pPr>
            <a:lvl5pPr lvl="4" rtl="0">
              <a:lnSpc>
                <a:spcPct val="150000"/>
              </a:lnSpc>
              <a:spcBef>
                <a:spcPts val="0"/>
              </a:spcBef>
              <a:spcAft>
                <a:spcPts val="0"/>
              </a:spcAft>
              <a:buNone/>
              <a:defRPr/>
            </a:lvl5pPr>
            <a:lvl6pPr lvl="5" rtl="0">
              <a:lnSpc>
                <a:spcPct val="150000"/>
              </a:lnSpc>
              <a:spcBef>
                <a:spcPts val="0"/>
              </a:spcBef>
              <a:spcAft>
                <a:spcPts val="0"/>
              </a:spcAft>
              <a:buNone/>
              <a:defRPr/>
            </a:lvl6pPr>
            <a:lvl7pPr lvl="6" rtl="0">
              <a:lnSpc>
                <a:spcPct val="150000"/>
              </a:lnSpc>
              <a:spcBef>
                <a:spcPts val="0"/>
              </a:spcBef>
              <a:spcAft>
                <a:spcPts val="0"/>
              </a:spcAft>
              <a:buNone/>
              <a:defRPr/>
            </a:lvl7pPr>
            <a:lvl8pPr lvl="7" rtl="0">
              <a:lnSpc>
                <a:spcPct val="150000"/>
              </a:lnSpc>
              <a:spcBef>
                <a:spcPts val="0"/>
              </a:spcBef>
              <a:spcAft>
                <a:spcPts val="0"/>
              </a:spcAft>
              <a:buNone/>
              <a:defRPr/>
            </a:lvl8pPr>
            <a:lvl9pPr lvl="8" rtl="0">
              <a:lnSpc>
                <a:spcPct val="150000"/>
              </a:lnSpc>
              <a:spcBef>
                <a:spcPts val="0"/>
              </a:spcBef>
              <a:spcAft>
                <a:spcPts val="0"/>
              </a:spcAft>
              <a:buNone/>
              <a:defRPr/>
            </a:lvl9pPr>
          </a:lstStyle>
          <a:p/>
        </p:txBody>
      </p:sp>
      <p:sp>
        <p:nvSpPr>
          <p:cNvPr id="246" name="Shape 246"/>
          <p:cNvSpPr/>
          <p:nvPr/>
        </p:nvSpPr>
        <p:spPr>
          <a:xfrm>
            <a:off x="9312750" y="28625"/>
            <a:ext cx="1317600" cy="6795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solidFill>
                  <a:schemeClr val="accent6"/>
                </a:solidFill>
                <a:highlight>
                  <a:srgbClr val="FFFFFF"/>
                </a:highlight>
              </a:rPr>
              <a:t>Put images in the grey dotted box "unsupported placeholder" - behind the orange box (left side stays white)</a:t>
            </a:r>
            <a:endParaRPr sz="800"/>
          </a:p>
        </p:txBody>
      </p:sp>
      <p:sp>
        <p:nvSpPr>
          <p:cNvPr id="247" name="Shape 247"/>
          <p:cNvSpPr/>
          <p:nvPr/>
        </p:nvSpPr>
        <p:spPr>
          <a:xfrm>
            <a:off x="9312750" y="7906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500"/>
              </a:spcBef>
              <a:spcAft>
                <a:spcPts val="500"/>
              </a:spcAft>
              <a:buNone/>
            </a:pPr>
            <a:r>
              <a:rPr lang="en" sz="800">
                <a:solidFill>
                  <a:schemeClr val="accent6"/>
                </a:solidFill>
                <a:highlight>
                  <a:srgbClr val="FFFFFF"/>
                </a:highlight>
              </a:rPr>
              <a:t>Write the quote in all capital letters</a:t>
            </a:r>
            <a:endParaRPr sz="800">
              <a:solidFill>
                <a:schemeClr val="accent6"/>
              </a:solidFill>
              <a:highlight>
                <a:srgbClr val="FFFFFF"/>
              </a:highlight>
            </a:endParaRPr>
          </a:p>
        </p:txBody>
      </p:sp>
      <p:sp>
        <p:nvSpPr>
          <p:cNvPr id="248" name="Shape 248"/>
          <p:cNvSpPr txBox="1"/>
          <p:nvPr>
            <p:ph idx="1" type="body"/>
          </p:nvPr>
        </p:nvSpPr>
        <p:spPr>
          <a:xfrm>
            <a:off x="701800" y="4658700"/>
            <a:ext cx="2401500" cy="290400"/>
          </a:xfrm>
          <a:prstGeom prst="rect">
            <a:avLst/>
          </a:prstGeom>
          <a:noFill/>
          <a:ln>
            <a:noFill/>
          </a:ln>
        </p:spPr>
        <p:txBody>
          <a:bodyPr anchorCtr="0" anchor="b" bIns="91425" lIns="91425" spcFirstLastPara="1" rIns="91425" wrap="square" tIns="91425"/>
          <a:lstStyle>
            <a:lvl1pPr indent="-279400" lvl="0" marL="457200" marR="0" rtl="0">
              <a:lnSpc>
                <a:spcPct val="100000"/>
              </a:lnSpc>
              <a:spcBef>
                <a:spcPts val="0"/>
              </a:spcBef>
              <a:spcAft>
                <a:spcPts val="0"/>
              </a:spcAft>
              <a:buSzPts val="800"/>
              <a:buFont typeface="Arial"/>
              <a:buAutoNum type="alphaUcPeriod"/>
              <a:defRPr b="0" i="0" sz="800" u="none" cap="none" strike="noStrike">
                <a:latin typeface="Arial"/>
                <a:ea typeface="Arial"/>
                <a:cs typeface="Arial"/>
                <a:sym typeface="Arial"/>
              </a:defRPr>
            </a:lvl1pPr>
            <a:lvl2pPr indent="-279400" lvl="1" marL="9144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2pPr>
            <a:lvl3pPr indent="-279400" lvl="2" marL="13716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3pPr>
            <a:lvl4pPr indent="-279400" lvl="3" marL="18288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4pPr>
            <a:lvl5pPr indent="-279400" lvl="4" marL="22860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5pPr>
            <a:lvl6pPr indent="-279400" lvl="5" marL="27432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6pPr>
            <a:lvl7pPr indent="-279400" lvl="6" marL="32004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7pPr>
            <a:lvl8pPr indent="-279400" lvl="7" marL="36576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8pPr>
            <a:lvl9pPr indent="-279400" lvl="8" marL="41148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0_2x dashboards" showMasterSp="0">
  <p:cSld name="2x dashboards">
    <p:bg>
      <p:bgPr>
        <a:solidFill>
          <a:srgbClr val="FFFFFF"/>
        </a:solidFill>
      </p:bgPr>
    </p:bg>
    <p:spTree>
      <p:nvGrpSpPr>
        <p:cNvPr id="249" name="Shape 249"/>
        <p:cNvGrpSpPr/>
        <p:nvPr/>
      </p:nvGrpSpPr>
      <p:grpSpPr>
        <a:xfrm>
          <a:off x="0" y="0"/>
          <a:ext cx="0" cy="0"/>
          <a:chOff x="0" y="0"/>
          <a:chExt cx="0" cy="0"/>
        </a:xfrm>
      </p:grpSpPr>
      <p:sp>
        <p:nvSpPr>
          <p:cNvPr id="250" name="Shape 250"/>
          <p:cNvSpPr txBox="1"/>
          <p:nvPr>
            <p:ph idx="1" type="body"/>
          </p:nvPr>
        </p:nvSpPr>
        <p:spPr>
          <a:xfrm>
            <a:off x="590549" y="3609975"/>
            <a:ext cx="3538500" cy="865500"/>
          </a:xfrm>
          <a:prstGeom prst="rect">
            <a:avLst/>
          </a:prstGeom>
          <a:noFill/>
          <a:ln>
            <a:noFill/>
          </a:ln>
        </p:spPr>
        <p:txBody>
          <a:bodyPr anchorCtr="0" anchor="t" bIns="91425" lIns="91425" spcFirstLastPara="1" rIns="91425" wrap="square" tIns="91425"/>
          <a:lstStyle>
            <a:lvl1pPr indent="-228600" lvl="0" marL="457200" marR="0" rtl="0">
              <a:lnSpc>
                <a:spcPct val="120000"/>
              </a:lnSpc>
              <a:spcBef>
                <a:spcPts val="0"/>
              </a:spcBef>
              <a:spcAft>
                <a:spcPts val="0"/>
              </a:spcAft>
              <a:buSzPts val="1400"/>
              <a:buFont typeface="Arial"/>
              <a:buNone/>
              <a:defRPr b="0" i="0" sz="1000" u="none" cap="none" strike="noStrike">
                <a:latin typeface="Arial"/>
                <a:ea typeface="Arial"/>
                <a:cs typeface="Arial"/>
                <a:sym typeface="Arial"/>
              </a:defRPr>
            </a:lvl1pPr>
            <a:lvl2pPr indent="-228600" lvl="1" marL="914400" marR="0" rtl="0">
              <a:lnSpc>
                <a:spcPct val="150000"/>
              </a:lnSpc>
              <a:spcBef>
                <a:spcPts val="0"/>
              </a:spcBef>
              <a:spcAft>
                <a:spcPts val="0"/>
              </a:spcAft>
              <a:buSzPts val="1400"/>
              <a:buFont typeface="Arial"/>
              <a:buNone/>
              <a:defRPr b="0" i="0" sz="1000" u="none" cap="none" strike="noStrike">
                <a:latin typeface="Arial"/>
                <a:ea typeface="Arial"/>
                <a:cs typeface="Arial"/>
                <a:sym typeface="Arial"/>
              </a:defRPr>
            </a:lvl2pPr>
            <a:lvl3pPr indent="-228600" lvl="2" marL="1371600" marR="0" rtl="0">
              <a:lnSpc>
                <a:spcPct val="150000"/>
              </a:lnSpc>
              <a:spcBef>
                <a:spcPts val="0"/>
              </a:spcBef>
              <a:spcAft>
                <a:spcPts val="0"/>
              </a:spcAft>
              <a:buSzPts val="1400"/>
              <a:buFont typeface="Arial"/>
              <a:buNone/>
              <a:defRPr b="0" i="0" sz="1000" u="none" cap="none" strike="noStrike">
                <a:latin typeface="Arial"/>
                <a:ea typeface="Arial"/>
                <a:cs typeface="Arial"/>
                <a:sym typeface="Arial"/>
              </a:defRPr>
            </a:lvl3pPr>
            <a:lvl4pPr indent="-228600" lvl="3" marL="1828800" marR="0" rtl="0">
              <a:lnSpc>
                <a:spcPct val="150000"/>
              </a:lnSpc>
              <a:spcBef>
                <a:spcPts val="0"/>
              </a:spcBef>
              <a:spcAft>
                <a:spcPts val="0"/>
              </a:spcAft>
              <a:buSzPts val="1400"/>
              <a:buFont typeface="Arial"/>
              <a:buNone/>
              <a:defRPr b="0" i="0" sz="1000" u="none" cap="none" strike="noStrike">
                <a:latin typeface="Arial"/>
                <a:ea typeface="Arial"/>
                <a:cs typeface="Arial"/>
                <a:sym typeface="Arial"/>
              </a:defRPr>
            </a:lvl4pPr>
            <a:lvl5pPr indent="-228600" lvl="4" marL="2286000" marR="0" rtl="0">
              <a:lnSpc>
                <a:spcPct val="150000"/>
              </a:lnSpc>
              <a:spcBef>
                <a:spcPts val="0"/>
              </a:spcBef>
              <a:spcAft>
                <a:spcPts val="0"/>
              </a:spcAft>
              <a:buSzPts val="1400"/>
              <a:buFont typeface="Arial"/>
              <a:buNone/>
              <a:defRPr b="0" i="0" sz="1000" u="none" cap="none" strike="noStrike">
                <a:latin typeface="Arial"/>
                <a:ea typeface="Arial"/>
                <a:cs typeface="Arial"/>
                <a:sym typeface="Arial"/>
              </a:defRPr>
            </a:lvl5pPr>
            <a:lvl6pPr indent="-257175" lvl="5" marL="2743200" marR="0" rtl="0">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251" name="Shape 251"/>
          <p:cNvSpPr/>
          <p:nvPr/>
        </p:nvSpPr>
        <p:spPr>
          <a:xfrm>
            <a:off x="3045619" y="1324"/>
            <a:ext cx="3052800" cy="67800"/>
          </a:xfrm>
          <a:prstGeom prst="rect">
            <a:avLst/>
          </a:prstGeom>
          <a:solidFill>
            <a:srgbClr val="FF6900"/>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252" name="Shape 252"/>
          <p:cNvSpPr/>
          <p:nvPr/>
        </p:nvSpPr>
        <p:spPr>
          <a:xfrm>
            <a:off x="591146"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1" i="0" lang="en" sz="900" u="none" cap="none" strike="noStrike">
                <a:latin typeface="Arial"/>
                <a:ea typeface="Arial"/>
                <a:cs typeface="Arial"/>
                <a:sym typeface="Arial"/>
              </a:rPr>
              <a:t>‹#›</a:t>
            </a:fld>
            <a:endParaRPr b="1" i="0" sz="900" u="none" cap="none" strike="noStrike">
              <a:latin typeface="Arial"/>
              <a:ea typeface="Arial"/>
              <a:cs typeface="Arial"/>
              <a:sym typeface="Arial"/>
            </a:endParaRPr>
          </a:p>
        </p:txBody>
      </p:sp>
      <p:sp>
        <p:nvSpPr>
          <p:cNvPr id="253" name="Shape 253"/>
          <p:cNvSpPr txBox="1"/>
          <p:nvPr>
            <p:ph idx="2" type="body"/>
          </p:nvPr>
        </p:nvSpPr>
        <p:spPr>
          <a:xfrm>
            <a:off x="4992688" y="3609975"/>
            <a:ext cx="3540600" cy="865500"/>
          </a:xfrm>
          <a:prstGeom prst="rect">
            <a:avLst/>
          </a:prstGeom>
          <a:noFill/>
          <a:ln>
            <a:noFill/>
          </a:ln>
        </p:spPr>
        <p:txBody>
          <a:bodyPr anchorCtr="0" anchor="t" bIns="91425" lIns="91425" spcFirstLastPara="1" rIns="91425" wrap="square" tIns="91425"/>
          <a:lstStyle>
            <a:lvl1pPr indent="-228600" lvl="0" marL="457200" marR="0" rtl="0">
              <a:lnSpc>
                <a:spcPct val="120000"/>
              </a:lnSpc>
              <a:spcBef>
                <a:spcPts val="0"/>
              </a:spcBef>
              <a:spcAft>
                <a:spcPts val="0"/>
              </a:spcAft>
              <a:buSzPts val="1400"/>
              <a:buFont typeface="Arial"/>
              <a:buNone/>
              <a:defRPr b="0" i="0" sz="1000" u="none" cap="none" strike="noStrike">
                <a:latin typeface="Arial"/>
                <a:ea typeface="Arial"/>
                <a:cs typeface="Arial"/>
                <a:sym typeface="Arial"/>
              </a:defRPr>
            </a:lvl1pPr>
            <a:lvl2pPr indent="-228600" lvl="1" marL="914400" marR="0" rtl="0">
              <a:lnSpc>
                <a:spcPct val="150000"/>
              </a:lnSpc>
              <a:spcBef>
                <a:spcPts val="0"/>
              </a:spcBef>
              <a:spcAft>
                <a:spcPts val="0"/>
              </a:spcAft>
              <a:buSzPts val="1400"/>
              <a:buFont typeface="Arial"/>
              <a:buNone/>
              <a:defRPr b="0" i="0" sz="1000" u="none" cap="none" strike="noStrike">
                <a:latin typeface="Arial"/>
                <a:ea typeface="Arial"/>
                <a:cs typeface="Arial"/>
                <a:sym typeface="Arial"/>
              </a:defRPr>
            </a:lvl2pPr>
            <a:lvl3pPr indent="-228600" lvl="2" marL="1371600" marR="0" rtl="0">
              <a:lnSpc>
                <a:spcPct val="150000"/>
              </a:lnSpc>
              <a:spcBef>
                <a:spcPts val="0"/>
              </a:spcBef>
              <a:spcAft>
                <a:spcPts val="0"/>
              </a:spcAft>
              <a:buSzPts val="1400"/>
              <a:buFont typeface="Arial"/>
              <a:buNone/>
              <a:defRPr b="0" i="0" sz="1000" u="none" cap="none" strike="noStrike">
                <a:latin typeface="Arial"/>
                <a:ea typeface="Arial"/>
                <a:cs typeface="Arial"/>
                <a:sym typeface="Arial"/>
              </a:defRPr>
            </a:lvl3pPr>
            <a:lvl4pPr indent="-228600" lvl="3" marL="1828800" marR="0" rtl="0">
              <a:lnSpc>
                <a:spcPct val="150000"/>
              </a:lnSpc>
              <a:spcBef>
                <a:spcPts val="0"/>
              </a:spcBef>
              <a:spcAft>
                <a:spcPts val="0"/>
              </a:spcAft>
              <a:buSzPts val="1400"/>
              <a:buFont typeface="Arial"/>
              <a:buNone/>
              <a:defRPr b="0" i="0" sz="1000" u="none" cap="none" strike="noStrike">
                <a:latin typeface="Arial"/>
                <a:ea typeface="Arial"/>
                <a:cs typeface="Arial"/>
                <a:sym typeface="Arial"/>
              </a:defRPr>
            </a:lvl4pPr>
            <a:lvl5pPr indent="-228600" lvl="4" marL="2286000" marR="0" rtl="0">
              <a:lnSpc>
                <a:spcPct val="150000"/>
              </a:lnSpc>
              <a:spcBef>
                <a:spcPts val="0"/>
              </a:spcBef>
              <a:spcAft>
                <a:spcPts val="0"/>
              </a:spcAft>
              <a:buSzPts val="1400"/>
              <a:buFont typeface="Arial"/>
              <a:buNone/>
              <a:defRPr b="0" i="0" sz="1000" u="none" cap="none" strike="noStrike">
                <a:latin typeface="Arial"/>
                <a:ea typeface="Arial"/>
                <a:cs typeface="Arial"/>
                <a:sym typeface="Arial"/>
              </a:defRPr>
            </a:lvl5pPr>
            <a:lvl6pPr indent="-257175" lvl="5" marL="2743200" marR="0" rtl="0">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254" name="Shape 254"/>
          <p:cNvSpPr txBox="1"/>
          <p:nvPr>
            <p:ph type="title"/>
          </p:nvPr>
        </p:nvSpPr>
        <p:spPr>
          <a:xfrm>
            <a:off x="597198" y="219254"/>
            <a:ext cx="7952700" cy="751800"/>
          </a:xfrm>
          <a:prstGeom prst="rect">
            <a:avLst/>
          </a:prstGeom>
          <a:noFill/>
          <a:ln>
            <a:noFill/>
          </a:ln>
        </p:spPr>
        <p:txBody>
          <a:bodyPr anchorCtr="0" anchor="ctr" bIns="91425" lIns="91425" spcFirstLastPara="1" rIns="91425" wrap="square" tIns="91425"/>
          <a:lstStyle>
            <a:lvl1pPr indent="0" lvl="0" marL="0" marR="0" rtl="0" algn="ctr">
              <a:lnSpc>
                <a:spcPct val="120000"/>
              </a:lnSpc>
              <a:spcBef>
                <a:spcPts val="0"/>
              </a:spcBef>
              <a:spcAft>
                <a:spcPts val="0"/>
              </a:spcAft>
              <a:buSzPts val="1400"/>
              <a:buFont typeface="Arial"/>
              <a:buNone/>
              <a:defRPr b="1" i="0" sz="1300" u="none" cap="none" strike="noStrike">
                <a:latin typeface="Arial"/>
                <a:ea typeface="Arial"/>
                <a:cs typeface="Arial"/>
                <a:sym typeface="Arial"/>
              </a:defRPr>
            </a:lvl1pPr>
            <a:lvl2pPr indent="76200" lvl="1" marL="0" marR="0" rtl="0" algn="l">
              <a:lnSpc>
                <a:spcPct val="120000"/>
              </a:lnSpc>
              <a:spcBef>
                <a:spcPts val="0"/>
              </a:spcBef>
              <a:spcAft>
                <a:spcPts val="0"/>
              </a:spcAft>
              <a:buSzPts val="1400"/>
              <a:buNone/>
              <a:defRPr b="1" i="0" sz="1600" u="none" cap="none" strike="noStrike">
                <a:latin typeface="Arial"/>
                <a:ea typeface="Arial"/>
                <a:cs typeface="Arial"/>
                <a:sym typeface="Arial"/>
              </a:defRPr>
            </a:lvl2pPr>
            <a:lvl3pPr indent="165100" lvl="2" marL="0" marR="0" rtl="0" algn="l">
              <a:lnSpc>
                <a:spcPct val="120000"/>
              </a:lnSpc>
              <a:spcBef>
                <a:spcPts val="0"/>
              </a:spcBef>
              <a:spcAft>
                <a:spcPts val="0"/>
              </a:spcAft>
              <a:buSzPts val="1400"/>
              <a:buNone/>
              <a:defRPr b="1" i="0" sz="1600" u="none" cap="none" strike="noStrike">
                <a:latin typeface="Arial"/>
                <a:ea typeface="Arial"/>
                <a:cs typeface="Arial"/>
                <a:sym typeface="Arial"/>
              </a:defRPr>
            </a:lvl3pPr>
            <a:lvl4pPr indent="254000" lvl="3" marL="0" marR="0" rtl="0" algn="l">
              <a:lnSpc>
                <a:spcPct val="120000"/>
              </a:lnSpc>
              <a:spcBef>
                <a:spcPts val="0"/>
              </a:spcBef>
              <a:spcAft>
                <a:spcPts val="0"/>
              </a:spcAft>
              <a:buSzPts val="1400"/>
              <a:buNone/>
              <a:defRPr b="1" i="0" sz="1600" u="none" cap="none" strike="noStrike">
                <a:latin typeface="Arial"/>
                <a:ea typeface="Arial"/>
                <a:cs typeface="Arial"/>
                <a:sym typeface="Arial"/>
              </a:defRPr>
            </a:lvl4pPr>
            <a:lvl5pPr indent="342900" lvl="4" marL="0" marR="0" rtl="0" algn="l">
              <a:lnSpc>
                <a:spcPct val="120000"/>
              </a:lnSpc>
              <a:spcBef>
                <a:spcPts val="0"/>
              </a:spcBef>
              <a:spcAft>
                <a:spcPts val="0"/>
              </a:spcAft>
              <a:buSzPts val="1400"/>
              <a:buNone/>
              <a:defRPr b="1" i="0" sz="1600" u="none" cap="none" strike="noStrike">
                <a:latin typeface="Arial"/>
                <a:ea typeface="Arial"/>
                <a:cs typeface="Arial"/>
                <a:sym typeface="Arial"/>
              </a:defRPr>
            </a:lvl5pPr>
            <a:lvl6pPr indent="419100" lvl="5" marL="0" marR="0" rtl="0" algn="l">
              <a:lnSpc>
                <a:spcPct val="120000"/>
              </a:lnSpc>
              <a:spcBef>
                <a:spcPts val="0"/>
              </a:spcBef>
              <a:spcAft>
                <a:spcPts val="0"/>
              </a:spcAft>
              <a:buSzPts val="1400"/>
              <a:buNone/>
              <a:defRPr b="1" i="0" sz="1600" u="none" cap="none" strike="noStrike">
                <a:latin typeface="Arial"/>
                <a:ea typeface="Arial"/>
                <a:cs typeface="Arial"/>
                <a:sym typeface="Arial"/>
              </a:defRPr>
            </a:lvl6pPr>
            <a:lvl7pPr indent="508000" lvl="6" marL="0" marR="0" rtl="0" algn="l">
              <a:lnSpc>
                <a:spcPct val="120000"/>
              </a:lnSpc>
              <a:spcBef>
                <a:spcPts val="0"/>
              </a:spcBef>
              <a:spcAft>
                <a:spcPts val="0"/>
              </a:spcAft>
              <a:buSzPts val="1400"/>
              <a:buNone/>
              <a:defRPr b="1" i="0" sz="1600" u="none" cap="none" strike="noStrike">
                <a:latin typeface="Arial"/>
                <a:ea typeface="Arial"/>
                <a:cs typeface="Arial"/>
                <a:sym typeface="Arial"/>
              </a:defRPr>
            </a:lvl7pPr>
            <a:lvl8pPr indent="596900" lvl="7" marL="0" marR="0" rtl="0" algn="l">
              <a:lnSpc>
                <a:spcPct val="120000"/>
              </a:lnSpc>
              <a:spcBef>
                <a:spcPts val="0"/>
              </a:spcBef>
              <a:spcAft>
                <a:spcPts val="0"/>
              </a:spcAft>
              <a:buSzPts val="1400"/>
              <a:buNone/>
              <a:defRPr b="1" i="0" sz="1600" u="none" cap="none" strike="noStrike">
                <a:latin typeface="Arial"/>
                <a:ea typeface="Arial"/>
                <a:cs typeface="Arial"/>
                <a:sym typeface="Arial"/>
              </a:defRPr>
            </a:lvl8pPr>
            <a:lvl9pPr indent="685800" lvl="8" marL="0" marR="0" rtl="0" algn="l">
              <a:lnSpc>
                <a:spcPct val="120000"/>
              </a:lnSpc>
              <a:spcBef>
                <a:spcPts val="0"/>
              </a:spcBef>
              <a:spcAft>
                <a:spcPts val="0"/>
              </a:spcAft>
              <a:buSzPts val="1400"/>
              <a:buNone/>
              <a:defRPr b="1" i="0" sz="1600" u="none" cap="none" strike="noStrike">
                <a:latin typeface="Arial"/>
                <a:ea typeface="Arial"/>
                <a:cs typeface="Arial"/>
                <a:sym typeface="Arial"/>
              </a:defRPr>
            </a:lvl9pPr>
          </a:lstStyle>
          <a:p/>
        </p:txBody>
      </p:sp>
      <p:sp>
        <p:nvSpPr>
          <p:cNvPr id="255" name="Shape 255"/>
          <p:cNvSpPr/>
          <p:nvPr/>
        </p:nvSpPr>
        <p:spPr>
          <a:xfrm>
            <a:off x="4608223" y="1557338"/>
            <a:ext cx="4535400" cy="2065800"/>
          </a:xfrm>
          <a:prstGeom prst="rect">
            <a:avLst/>
          </a:prstGeom>
          <a:solidFill>
            <a:srgbClr val="F3F3F3"/>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Font typeface="Arial"/>
              <a:buNone/>
            </a:pPr>
            <a:r>
              <a:t/>
            </a:r>
            <a:endParaRPr b="1" i="0" sz="600" u="none" cap="none" strike="noStrike">
              <a:solidFill>
                <a:srgbClr val="000000"/>
              </a:solidFill>
              <a:latin typeface="Arial"/>
              <a:ea typeface="Arial"/>
              <a:cs typeface="Arial"/>
              <a:sym typeface="Arial"/>
            </a:endParaRPr>
          </a:p>
        </p:txBody>
      </p:sp>
      <p:sp>
        <p:nvSpPr>
          <p:cNvPr id="256" name="Shape 256"/>
          <p:cNvSpPr/>
          <p:nvPr/>
        </p:nvSpPr>
        <p:spPr>
          <a:xfrm>
            <a:off x="-1" y="1557338"/>
            <a:ext cx="4535400" cy="2065800"/>
          </a:xfrm>
          <a:prstGeom prst="rect">
            <a:avLst/>
          </a:prstGeom>
          <a:solidFill>
            <a:srgbClr val="F3F3F3"/>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Font typeface="Arial"/>
              <a:buNone/>
            </a:pPr>
            <a:r>
              <a:t/>
            </a:r>
            <a:endParaRPr b="1" i="0" sz="600" u="none" cap="none" strike="noStrike">
              <a:solidFill>
                <a:srgbClr val="000000"/>
              </a:solidFill>
              <a:latin typeface="Arial"/>
              <a:ea typeface="Arial"/>
              <a:cs typeface="Arial"/>
              <a:sym typeface="Arial"/>
            </a:endParaRPr>
          </a:p>
        </p:txBody>
      </p:sp>
      <p:sp>
        <p:nvSpPr>
          <p:cNvPr id="257" name="Shape 257"/>
          <p:cNvSpPr txBox="1"/>
          <p:nvPr>
            <p:ph idx="3" type="subTitle"/>
          </p:nvPr>
        </p:nvSpPr>
        <p:spPr>
          <a:xfrm>
            <a:off x="590450" y="1273850"/>
            <a:ext cx="3945000" cy="283500"/>
          </a:xfrm>
          <a:prstGeom prst="rect">
            <a:avLst/>
          </a:prstGeom>
          <a:noFill/>
          <a:ln>
            <a:noFill/>
          </a:ln>
        </p:spPr>
        <p:txBody>
          <a:bodyPr anchorCtr="0" anchor="ctr" bIns="91425" lIns="91425" spcFirstLastPara="1" rIns="91425" wrap="square" tIns="91425"/>
          <a:lstStyle>
            <a:lvl1pPr lvl="0" rtl="0" algn="ctr">
              <a:spcBef>
                <a:spcPts val="0"/>
              </a:spcBef>
              <a:spcAft>
                <a:spcPts val="0"/>
              </a:spcAft>
              <a:buNone/>
              <a:defRPr sz="1100"/>
            </a:lvl1pPr>
            <a:lvl2pPr lvl="1" rtl="0" algn="ctr">
              <a:spcBef>
                <a:spcPts val="0"/>
              </a:spcBef>
              <a:spcAft>
                <a:spcPts val="0"/>
              </a:spcAft>
              <a:buNone/>
              <a:defRPr sz="1100"/>
            </a:lvl2pPr>
            <a:lvl3pPr lvl="2" rtl="0" algn="ctr">
              <a:spcBef>
                <a:spcPts val="0"/>
              </a:spcBef>
              <a:spcAft>
                <a:spcPts val="0"/>
              </a:spcAft>
              <a:buNone/>
              <a:defRPr sz="1100"/>
            </a:lvl3pPr>
            <a:lvl4pPr lvl="3" rtl="0" algn="ctr">
              <a:spcBef>
                <a:spcPts val="0"/>
              </a:spcBef>
              <a:spcAft>
                <a:spcPts val="0"/>
              </a:spcAft>
              <a:buNone/>
              <a:defRPr sz="1100"/>
            </a:lvl4pPr>
            <a:lvl5pPr lvl="4" rtl="0" algn="ctr">
              <a:spcBef>
                <a:spcPts val="0"/>
              </a:spcBef>
              <a:spcAft>
                <a:spcPts val="0"/>
              </a:spcAft>
              <a:buNone/>
              <a:defRPr sz="1100"/>
            </a:lvl5pPr>
            <a:lvl6pPr lvl="5" rtl="0" algn="ctr">
              <a:spcBef>
                <a:spcPts val="0"/>
              </a:spcBef>
              <a:spcAft>
                <a:spcPts val="0"/>
              </a:spcAft>
              <a:buNone/>
              <a:defRPr sz="1100"/>
            </a:lvl6pPr>
            <a:lvl7pPr lvl="6" rtl="0" algn="ctr">
              <a:spcBef>
                <a:spcPts val="0"/>
              </a:spcBef>
              <a:spcAft>
                <a:spcPts val="0"/>
              </a:spcAft>
              <a:buNone/>
              <a:defRPr sz="1100"/>
            </a:lvl7pPr>
            <a:lvl8pPr lvl="7" rtl="0" algn="ctr">
              <a:spcBef>
                <a:spcPts val="0"/>
              </a:spcBef>
              <a:spcAft>
                <a:spcPts val="0"/>
              </a:spcAft>
              <a:buNone/>
              <a:defRPr sz="1100"/>
            </a:lvl8pPr>
            <a:lvl9pPr lvl="8" rtl="0" algn="ctr">
              <a:spcBef>
                <a:spcPts val="0"/>
              </a:spcBef>
              <a:spcAft>
                <a:spcPts val="0"/>
              </a:spcAft>
              <a:buNone/>
              <a:defRPr sz="1100"/>
            </a:lvl9pPr>
          </a:lstStyle>
          <a:p/>
        </p:txBody>
      </p:sp>
      <p:sp>
        <p:nvSpPr>
          <p:cNvPr id="258" name="Shape 258"/>
          <p:cNvSpPr txBox="1"/>
          <p:nvPr>
            <p:ph idx="4" type="subTitle"/>
          </p:nvPr>
        </p:nvSpPr>
        <p:spPr>
          <a:xfrm>
            <a:off x="4611725" y="1273850"/>
            <a:ext cx="3945000" cy="283500"/>
          </a:xfrm>
          <a:prstGeom prst="rect">
            <a:avLst/>
          </a:prstGeom>
          <a:noFill/>
          <a:ln>
            <a:noFill/>
          </a:ln>
        </p:spPr>
        <p:txBody>
          <a:bodyPr anchorCtr="0" anchor="ctr" bIns="91425" lIns="91425" spcFirstLastPara="1" rIns="91425" wrap="square" tIns="91425"/>
          <a:lstStyle>
            <a:lvl1pPr lvl="0" rtl="0" algn="ctr">
              <a:spcBef>
                <a:spcPts val="0"/>
              </a:spcBef>
              <a:spcAft>
                <a:spcPts val="0"/>
              </a:spcAft>
              <a:buNone/>
              <a:defRPr sz="1100"/>
            </a:lvl1pPr>
            <a:lvl2pPr lvl="1" rtl="0" algn="ctr">
              <a:spcBef>
                <a:spcPts val="0"/>
              </a:spcBef>
              <a:spcAft>
                <a:spcPts val="0"/>
              </a:spcAft>
              <a:buNone/>
              <a:defRPr sz="1100"/>
            </a:lvl2pPr>
            <a:lvl3pPr lvl="2" rtl="0" algn="ctr">
              <a:spcBef>
                <a:spcPts val="0"/>
              </a:spcBef>
              <a:spcAft>
                <a:spcPts val="0"/>
              </a:spcAft>
              <a:buNone/>
              <a:defRPr sz="1100"/>
            </a:lvl3pPr>
            <a:lvl4pPr lvl="3" rtl="0" algn="ctr">
              <a:spcBef>
                <a:spcPts val="0"/>
              </a:spcBef>
              <a:spcAft>
                <a:spcPts val="0"/>
              </a:spcAft>
              <a:buNone/>
              <a:defRPr sz="1100"/>
            </a:lvl4pPr>
            <a:lvl5pPr lvl="4" rtl="0" algn="ctr">
              <a:spcBef>
                <a:spcPts val="0"/>
              </a:spcBef>
              <a:spcAft>
                <a:spcPts val="0"/>
              </a:spcAft>
              <a:buNone/>
              <a:defRPr sz="1100"/>
            </a:lvl5pPr>
            <a:lvl6pPr lvl="5" rtl="0" algn="ctr">
              <a:spcBef>
                <a:spcPts val="0"/>
              </a:spcBef>
              <a:spcAft>
                <a:spcPts val="0"/>
              </a:spcAft>
              <a:buNone/>
              <a:defRPr sz="1100"/>
            </a:lvl6pPr>
            <a:lvl7pPr lvl="6" rtl="0" algn="ctr">
              <a:spcBef>
                <a:spcPts val="0"/>
              </a:spcBef>
              <a:spcAft>
                <a:spcPts val="0"/>
              </a:spcAft>
              <a:buNone/>
              <a:defRPr sz="1100"/>
            </a:lvl7pPr>
            <a:lvl8pPr lvl="7" rtl="0" algn="ctr">
              <a:spcBef>
                <a:spcPts val="0"/>
              </a:spcBef>
              <a:spcAft>
                <a:spcPts val="0"/>
              </a:spcAft>
              <a:buNone/>
              <a:defRPr sz="1100"/>
            </a:lvl8pPr>
            <a:lvl9pPr lvl="8" rtl="0" algn="ctr">
              <a:spcBef>
                <a:spcPts val="0"/>
              </a:spcBef>
              <a:spcAft>
                <a:spcPts val="0"/>
              </a:spcAft>
              <a:buNone/>
              <a:defRPr sz="1100"/>
            </a:lvl9pPr>
          </a:lstStyle>
          <a:p/>
        </p:txBody>
      </p:sp>
      <p:sp>
        <p:nvSpPr>
          <p:cNvPr id="259" name="Shape 259"/>
          <p:cNvSpPr txBox="1"/>
          <p:nvPr>
            <p:ph idx="5" type="body"/>
          </p:nvPr>
        </p:nvSpPr>
        <p:spPr>
          <a:xfrm>
            <a:off x="742950" y="4658700"/>
            <a:ext cx="6925800" cy="290400"/>
          </a:xfrm>
          <a:prstGeom prst="rect">
            <a:avLst/>
          </a:prstGeom>
          <a:noFill/>
          <a:ln>
            <a:noFill/>
          </a:ln>
        </p:spPr>
        <p:txBody>
          <a:bodyPr anchorCtr="0" anchor="b" bIns="91425" lIns="91425" spcFirstLastPara="1" rIns="91425" wrap="square" tIns="91425"/>
          <a:lstStyle>
            <a:lvl1pPr indent="-279400" lvl="0" marL="457200" marR="0" rtl="0">
              <a:lnSpc>
                <a:spcPct val="100000"/>
              </a:lnSpc>
              <a:spcBef>
                <a:spcPts val="0"/>
              </a:spcBef>
              <a:spcAft>
                <a:spcPts val="0"/>
              </a:spcAft>
              <a:buSzPts val="800"/>
              <a:buFont typeface="Arial"/>
              <a:buAutoNum type="alphaUcPeriod"/>
              <a:defRPr b="0" i="0" sz="800" u="none" cap="none" strike="noStrike">
                <a:latin typeface="Arial"/>
                <a:ea typeface="Arial"/>
                <a:cs typeface="Arial"/>
                <a:sym typeface="Arial"/>
              </a:defRPr>
            </a:lvl1pPr>
            <a:lvl2pPr indent="-279400" lvl="1" marL="9144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2pPr>
            <a:lvl3pPr indent="-279400" lvl="2" marL="13716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3pPr>
            <a:lvl4pPr indent="-279400" lvl="3" marL="18288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4pPr>
            <a:lvl5pPr indent="-279400" lvl="4" marL="22860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5pPr>
            <a:lvl6pPr indent="-279400" lvl="5" marL="27432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6pPr>
            <a:lvl7pPr indent="-279400" lvl="6" marL="32004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7pPr>
            <a:lvl8pPr indent="-279400" lvl="7" marL="36576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8pPr>
            <a:lvl9pPr indent="-279400" lvl="8" marL="41148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9pPr>
          </a:lstStyle>
          <a:p/>
        </p:txBody>
      </p:sp>
      <p:sp>
        <p:nvSpPr>
          <p:cNvPr id="260" name="Shape 260"/>
          <p:cNvSpPr/>
          <p:nvPr/>
        </p:nvSpPr>
        <p:spPr>
          <a:xfrm>
            <a:off x="9312750" y="286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solidFill>
                  <a:schemeClr val="accent6"/>
                </a:solidFill>
                <a:highlight>
                  <a:srgbClr val="FFFFFF"/>
                </a:highlight>
              </a:rPr>
              <a:t>Put charts in the grey shaded boxes</a:t>
            </a:r>
            <a:endParaRPr sz="800"/>
          </a:p>
        </p:txBody>
      </p:sp>
      <p:sp>
        <p:nvSpPr>
          <p:cNvPr id="261" name="Shape 261"/>
          <p:cNvSpPr/>
          <p:nvPr/>
        </p:nvSpPr>
        <p:spPr>
          <a:xfrm>
            <a:off x="9312750" y="5620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500"/>
              </a:spcBef>
              <a:spcAft>
                <a:spcPts val="500"/>
              </a:spcAft>
              <a:buNone/>
            </a:pPr>
            <a:r>
              <a:rPr lang="en" sz="800">
                <a:solidFill>
                  <a:schemeClr val="accent6"/>
                </a:solidFill>
                <a:highlight>
                  <a:srgbClr val="FFFFFF"/>
                </a:highlight>
              </a:rPr>
              <a:t>Please write the title and chart titles in all capital letters</a:t>
            </a:r>
            <a:endParaRPr sz="800">
              <a:solidFill>
                <a:schemeClr val="accent6"/>
              </a:solidFill>
              <a:highlight>
                <a:srgbClr val="FFFFFF"/>
              </a:highlight>
            </a:endParaRPr>
          </a:p>
        </p:txBody>
      </p:sp>
      <p:pic>
        <p:nvPicPr>
          <p:cNvPr descr="Logo.png" id="262" name="Shape 262"/>
          <p:cNvPicPr preferRelativeResize="0"/>
          <p:nvPr/>
        </p:nvPicPr>
        <p:blipFill>
          <a:blip r:embed="rId2">
            <a:alphaModFix/>
          </a:blip>
          <a:stretch>
            <a:fillRect/>
          </a:stretch>
        </p:blipFill>
        <p:spPr>
          <a:xfrm>
            <a:off x="7724083" y="4717150"/>
            <a:ext cx="798517" cy="1632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0_3x dashboards" showMasterSp="0">
  <p:cSld name="1_3x dashboards">
    <p:bg>
      <p:bgPr>
        <a:solidFill>
          <a:srgbClr val="FFFFFF"/>
        </a:solidFill>
      </p:bgPr>
    </p:bg>
    <p:spTree>
      <p:nvGrpSpPr>
        <p:cNvPr id="263" name="Shape 263"/>
        <p:cNvGrpSpPr/>
        <p:nvPr/>
      </p:nvGrpSpPr>
      <p:grpSpPr>
        <a:xfrm>
          <a:off x="0" y="0"/>
          <a:ext cx="0" cy="0"/>
          <a:chOff x="0" y="0"/>
          <a:chExt cx="0" cy="0"/>
        </a:xfrm>
      </p:grpSpPr>
      <p:pic>
        <p:nvPicPr>
          <p:cNvPr descr="Logo.png" id="264" name="Shape 264"/>
          <p:cNvPicPr preferRelativeResize="0"/>
          <p:nvPr/>
        </p:nvPicPr>
        <p:blipFill>
          <a:blip r:embed="rId2">
            <a:alphaModFix/>
          </a:blip>
          <a:stretch>
            <a:fillRect/>
          </a:stretch>
        </p:blipFill>
        <p:spPr>
          <a:xfrm>
            <a:off x="7724083" y="4717150"/>
            <a:ext cx="798517" cy="163200"/>
          </a:xfrm>
          <a:prstGeom prst="rect">
            <a:avLst/>
          </a:prstGeom>
          <a:noFill/>
          <a:ln>
            <a:noFill/>
          </a:ln>
        </p:spPr>
      </p:pic>
      <p:sp>
        <p:nvSpPr>
          <p:cNvPr id="265" name="Shape 265"/>
          <p:cNvSpPr txBox="1"/>
          <p:nvPr>
            <p:ph idx="1" type="body"/>
          </p:nvPr>
        </p:nvSpPr>
        <p:spPr>
          <a:xfrm>
            <a:off x="590550" y="3609975"/>
            <a:ext cx="2285100" cy="865500"/>
          </a:xfrm>
          <a:prstGeom prst="rect">
            <a:avLst/>
          </a:prstGeom>
          <a:noFill/>
          <a:ln>
            <a:noFill/>
          </a:ln>
        </p:spPr>
        <p:txBody>
          <a:bodyPr anchorCtr="0" anchor="t" bIns="91425" lIns="91425" spcFirstLastPara="1" rIns="91425" wrap="square" tIns="91425"/>
          <a:lstStyle>
            <a:lvl1pPr indent="-228600" lvl="0" marL="457200" marR="0" rtl="0">
              <a:lnSpc>
                <a:spcPct val="100000"/>
              </a:lnSpc>
              <a:spcBef>
                <a:spcPts val="0"/>
              </a:spcBef>
              <a:spcAft>
                <a:spcPts val="0"/>
              </a:spcAft>
              <a:buSzPts val="1400"/>
              <a:buFont typeface="Arial"/>
              <a:buNone/>
              <a:defRPr b="0" i="0" sz="1000" u="none" cap="none" strike="noStrike">
                <a:latin typeface="Arial"/>
                <a:ea typeface="Arial"/>
                <a:cs typeface="Arial"/>
                <a:sym typeface="Arial"/>
              </a:defRPr>
            </a:lvl1pPr>
            <a:lvl2pPr indent="-228600" lvl="1" marL="914400" marR="0" rtl="0">
              <a:lnSpc>
                <a:spcPct val="100000"/>
              </a:lnSpc>
              <a:spcBef>
                <a:spcPts val="0"/>
              </a:spcBef>
              <a:spcAft>
                <a:spcPts val="0"/>
              </a:spcAft>
              <a:buSzPts val="1400"/>
              <a:buFont typeface="Arial"/>
              <a:buNone/>
              <a:defRPr b="0" i="0" sz="1000" u="none" cap="none" strike="noStrike">
                <a:latin typeface="Arial"/>
                <a:ea typeface="Arial"/>
                <a:cs typeface="Arial"/>
                <a:sym typeface="Arial"/>
              </a:defRPr>
            </a:lvl2pPr>
            <a:lvl3pPr indent="-228600" lvl="2" marL="1371600" marR="0" rtl="0">
              <a:lnSpc>
                <a:spcPct val="100000"/>
              </a:lnSpc>
              <a:spcBef>
                <a:spcPts val="0"/>
              </a:spcBef>
              <a:spcAft>
                <a:spcPts val="0"/>
              </a:spcAft>
              <a:buSzPts val="1400"/>
              <a:buFont typeface="Arial"/>
              <a:buNone/>
              <a:defRPr b="0" i="0" sz="1000" u="none" cap="none" strike="noStrike">
                <a:latin typeface="Arial"/>
                <a:ea typeface="Arial"/>
                <a:cs typeface="Arial"/>
                <a:sym typeface="Arial"/>
              </a:defRPr>
            </a:lvl3pPr>
            <a:lvl4pPr indent="-228600" lvl="3" marL="1828800" marR="0" rtl="0">
              <a:lnSpc>
                <a:spcPct val="100000"/>
              </a:lnSpc>
              <a:spcBef>
                <a:spcPts val="0"/>
              </a:spcBef>
              <a:spcAft>
                <a:spcPts val="0"/>
              </a:spcAft>
              <a:buSzPts val="1400"/>
              <a:buFont typeface="Arial"/>
              <a:buNone/>
              <a:defRPr b="0" i="0" sz="1000" u="none" cap="none" strike="noStrike">
                <a:latin typeface="Arial"/>
                <a:ea typeface="Arial"/>
                <a:cs typeface="Arial"/>
                <a:sym typeface="Arial"/>
              </a:defRPr>
            </a:lvl4pPr>
            <a:lvl5pPr indent="-228600" lvl="4" marL="2286000" marR="0" rtl="0">
              <a:lnSpc>
                <a:spcPct val="100000"/>
              </a:lnSpc>
              <a:spcBef>
                <a:spcPts val="0"/>
              </a:spcBef>
              <a:spcAft>
                <a:spcPts val="0"/>
              </a:spcAft>
              <a:buSzPts val="1400"/>
              <a:buFont typeface="Arial"/>
              <a:buNone/>
              <a:defRPr b="0" i="0" sz="1000" u="none" cap="none" strike="noStrike">
                <a:latin typeface="Arial"/>
                <a:ea typeface="Arial"/>
                <a:cs typeface="Arial"/>
                <a:sym typeface="Arial"/>
              </a:defRPr>
            </a:lvl5pPr>
            <a:lvl6pPr indent="-257175" lvl="5" marL="2743200" marR="0" rtl="0">
              <a:lnSpc>
                <a:spcPct val="10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nSpc>
                <a:spcPct val="10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nSpc>
                <a:spcPct val="10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nSpc>
                <a:spcPct val="10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266" name="Shape 266"/>
          <p:cNvSpPr/>
          <p:nvPr/>
        </p:nvSpPr>
        <p:spPr>
          <a:xfrm>
            <a:off x="3045619" y="1324"/>
            <a:ext cx="3052800" cy="67800"/>
          </a:xfrm>
          <a:prstGeom prst="rect">
            <a:avLst/>
          </a:prstGeom>
          <a:solidFill>
            <a:srgbClr val="FF6900"/>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267" name="Shape 267"/>
          <p:cNvSpPr/>
          <p:nvPr/>
        </p:nvSpPr>
        <p:spPr>
          <a:xfrm>
            <a:off x="591146"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1" i="0" lang="en" sz="900" u="none" cap="none" strike="noStrike">
                <a:latin typeface="Arial"/>
                <a:ea typeface="Arial"/>
                <a:cs typeface="Arial"/>
                <a:sym typeface="Arial"/>
              </a:rPr>
              <a:t>‹#›</a:t>
            </a:fld>
            <a:endParaRPr b="1" i="0" sz="900" u="none" cap="none" strike="noStrike">
              <a:latin typeface="Arial"/>
              <a:ea typeface="Arial"/>
              <a:cs typeface="Arial"/>
              <a:sym typeface="Arial"/>
            </a:endParaRPr>
          </a:p>
        </p:txBody>
      </p:sp>
      <p:sp>
        <p:nvSpPr>
          <p:cNvPr id="268" name="Shape 268"/>
          <p:cNvSpPr txBox="1"/>
          <p:nvPr>
            <p:ph idx="2" type="body"/>
          </p:nvPr>
        </p:nvSpPr>
        <p:spPr>
          <a:xfrm>
            <a:off x="3439461" y="3609975"/>
            <a:ext cx="2286000" cy="865500"/>
          </a:xfrm>
          <a:prstGeom prst="rect">
            <a:avLst/>
          </a:prstGeom>
          <a:noFill/>
          <a:ln>
            <a:noFill/>
          </a:ln>
        </p:spPr>
        <p:txBody>
          <a:bodyPr anchorCtr="0" anchor="t" bIns="91425" lIns="91425" spcFirstLastPara="1" rIns="91425" wrap="square" tIns="91425"/>
          <a:lstStyle>
            <a:lvl1pPr indent="-228600" lvl="0" marL="457200" marR="0" rtl="0">
              <a:lnSpc>
                <a:spcPct val="100000"/>
              </a:lnSpc>
              <a:spcBef>
                <a:spcPts val="0"/>
              </a:spcBef>
              <a:spcAft>
                <a:spcPts val="0"/>
              </a:spcAft>
              <a:buSzPts val="1400"/>
              <a:buFont typeface="Arial"/>
              <a:buNone/>
              <a:defRPr b="0" i="0" sz="1000" u="none" cap="none" strike="noStrike">
                <a:latin typeface="Arial"/>
                <a:ea typeface="Arial"/>
                <a:cs typeface="Arial"/>
                <a:sym typeface="Arial"/>
              </a:defRPr>
            </a:lvl1pPr>
            <a:lvl2pPr indent="-228600" lvl="1" marL="914400" marR="0" rtl="0">
              <a:lnSpc>
                <a:spcPct val="100000"/>
              </a:lnSpc>
              <a:spcBef>
                <a:spcPts val="0"/>
              </a:spcBef>
              <a:spcAft>
                <a:spcPts val="0"/>
              </a:spcAft>
              <a:buSzPts val="1400"/>
              <a:buFont typeface="Arial"/>
              <a:buNone/>
              <a:defRPr b="0" i="0" sz="1000" u="none" cap="none" strike="noStrike">
                <a:latin typeface="Arial"/>
                <a:ea typeface="Arial"/>
                <a:cs typeface="Arial"/>
                <a:sym typeface="Arial"/>
              </a:defRPr>
            </a:lvl2pPr>
            <a:lvl3pPr indent="-228600" lvl="2" marL="1371600" marR="0" rtl="0">
              <a:lnSpc>
                <a:spcPct val="100000"/>
              </a:lnSpc>
              <a:spcBef>
                <a:spcPts val="0"/>
              </a:spcBef>
              <a:spcAft>
                <a:spcPts val="0"/>
              </a:spcAft>
              <a:buSzPts val="1400"/>
              <a:buFont typeface="Arial"/>
              <a:buNone/>
              <a:defRPr b="0" i="0" sz="1000" u="none" cap="none" strike="noStrike">
                <a:latin typeface="Arial"/>
                <a:ea typeface="Arial"/>
                <a:cs typeface="Arial"/>
                <a:sym typeface="Arial"/>
              </a:defRPr>
            </a:lvl3pPr>
            <a:lvl4pPr indent="-228600" lvl="3" marL="1828800" marR="0" rtl="0">
              <a:lnSpc>
                <a:spcPct val="100000"/>
              </a:lnSpc>
              <a:spcBef>
                <a:spcPts val="0"/>
              </a:spcBef>
              <a:spcAft>
                <a:spcPts val="0"/>
              </a:spcAft>
              <a:buSzPts val="1400"/>
              <a:buFont typeface="Arial"/>
              <a:buNone/>
              <a:defRPr b="0" i="0" sz="1000" u="none" cap="none" strike="noStrike">
                <a:latin typeface="Arial"/>
                <a:ea typeface="Arial"/>
                <a:cs typeface="Arial"/>
                <a:sym typeface="Arial"/>
              </a:defRPr>
            </a:lvl4pPr>
            <a:lvl5pPr indent="-228600" lvl="4" marL="2286000" marR="0" rtl="0">
              <a:lnSpc>
                <a:spcPct val="100000"/>
              </a:lnSpc>
              <a:spcBef>
                <a:spcPts val="0"/>
              </a:spcBef>
              <a:spcAft>
                <a:spcPts val="0"/>
              </a:spcAft>
              <a:buSzPts val="1400"/>
              <a:buFont typeface="Arial"/>
              <a:buNone/>
              <a:defRPr b="0" i="0" sz="1000" u="none" cap="none" strike="noStrike">
                <a:latin typeface="Arial"/>
                <a:ea typeface="Arial"/>
                <a:cs typeface="Arial"/>
                <a:sym typeface="Arial"/>
              </a:defRPr>
            </a:lvl5pPr>
            <a:lvl6pPr indent="-257175" lvl="5" marL="2743200" marR="0" rtl="0">
              <a:lnSpc>
                <a:spcPct val="10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nSpc>
                <a:spcPct val="10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nSpc>
                <a:spcPct val="10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nSpc>
                <a:spcPct val="10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269" name="Shape 269"/>
          <p:cNvSpPr txBox="1"/>
          <p:nvPr>
            <p:ph idx="3" type="body"/>
          </p:nvPr>
        </p:nvSpPr>
        <p:spPr>
          <a:xfrm>
            <a:off x="6268357" y="3609975"/>
            <a:ext cx="2267700" cy="865500"/>
          </a:xfrm>
          <a:prstGeom prst="rect">
            <a:avLst/>
          </a:prstGeom>
          <a:noFill/>
          <a:ln>
            <a:noFill/>
          </a:ln>
        </p:spPr>
        <p:txBody>
          <a:bodyPr anchorCtr="0" anchor="t" bIns="91425" lIns="91425" spcFirstLastPara="1" rIns="91425" wrap="square" tIns="91425"/>
          <a:lstStyle>
            <a:lvl1pPr indent="-228600" lvl="0" marL="457200" marR="0" rtl="0">
              <a:lnSpc>
                <a:spcPct val="100000"/>
              </a:lnSpc>
              <a:spcBef>
                <a:spcPts val="0"/>
              </a:spcBef>
              <a:spcAft>
                <a:spcPts val="0"/>
              </a:spcAft>
              <a:buSzPts val="1400"/>
              <a:buFont typeface="Arial"/>
              <a:buNone/>
              <a:defRPr b="0" i="0" sz="1000" u="none" cap="none" strike="noStrike">
                <a:latin typeface="Arial"/>
                <a:ea typeface="Arial"/>
                <a:cs typeface="Arial"/>
                <a:sym typeface="Arial"/>
              </a:defRPr>
            </a:lvl1pPr>
            <a:lvl2pPr indent="-228600" lvl="1" marL="914400" marR="0" rtl="0">
              <a:lnSpc>
                <a:spcPct val="100000"/>
              </a:lnSpc>
              <a:spcBef>
                <a:spcPts val="0"/>
              </a:spcBef>
              <a:spcAft>
                <a:spcPts val="0"/>
              </a:spcAft>
              <a:buSzPts val="1400"/>
              <a:buFont typeface="Arial"/>
              <a:buNone/>
              <a:defRPr b="0" i="0" sz="1000" u="none" cap="none" strike="noStrike">
                <a:latin typeface="Arial"/>
                <a:ea typeface="Arial"/>
                <a:cs typeface="Arial"/>
                <a:sym typeface="Arial"/>
              </a:defRPr>
            </a:lvl2pPr>
            <a:lvl3pPr indent="-228600" lvl="2" marL="1371600" marR="0" rtl="0">
              <a:lnSpc>
                <a:spcPct val="100000"/>
              </a:lnSpc>
              <a:spcBef>
                <a:spcPts val="0"/>
              </a:spcBef>
              <a:spcAft>
                <a:spcPts val="0"/>
              </a:spcAft>
              <a:buSzPts val="1400"/>
              <a:buFont typeface="Arial"/>
              <a:buNone/>
              <a:defRPr b="0" i="0" sz="1000" u="none" cap="none" strike="noStrike">
                <a:latin typeface="Arial"/>
                <a:ea typeface="Arial"/>
                <a:cs typeface="Arial"/>
                <a:sym typeface="Arial"/>
              </a:defRPr>
            </a:lvl3pPr>
            <a:lvl4pPr indent="-228600" lvl="3" marL="1828800" marR="0" rtl="0">
              <a:lnSpc>
                <a:spcPct val="100000"/>
              </a:lnSpc>
              <a:spcBef>
                <a:spcPts val="0"/>
              </a:spcBef>
              <a:spcAft>
                <a:spcPts val="0"/>
              </a:spcAft>
              <a:buSzPts val="1400"/>
              <a:buFont typeface="Arial"/>
              <a:buNone/>
              <a:defRPr b="0" i="0" sz="1000" u="none" cap="none" strike="noStrike">
                <a:latin typeface="Arial"/>
                <a:ea typeface="Arial"/>
                <a:cs typeface="Arial"/>
                <a:sym typeface="Arial"/>
              </a:defRPr>
            </a:lvl4pPr>
            <a:lvl5pPr indent="-228600" lvl="4" marL="2286000" marR="0" rtl="0">
              <a:lnSpc>
                <a:spcPct val="100000"/>
              </a:lnSpc>
              <a:spcBef>
                <a:spcPts val="0"/>
              </a:spcBef>
              <a:spcAft>
                <a:spcPts val="0"/>
              </a:spcAft>
              <a:buSzPts val="1400"/>
              <a:buFont typeface="Arial"/>
              <a:buNone/>
              <a:defRPr b="0" i="0" sz="1000" u="none" cap="none" strike="noStrike">
                <a:latin typeface="Arial"/>
                <a:ea typeface="Arial"/>
                <a:cs typeface="Arial"/>
                <a:sym typeface="Arial"/>
              </a:defRPr>
            </a:lvl5pPr>
            <a:lvl6pPr indent="-257175" lvl="5" marL="2743200" marR="0" rtl="0">
              <a:lnSpc>
                <a:spcPct val="10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nSpc>
                <a:spcPct val="10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nSpc>
                <a:spcPct val="10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nSpc>
                <a:spcPct val="10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270" name="Shape 270"/>
          <p:cNvSpPr txBox="1"/>
          <p:nvPr>
            <p:ph type="title"/>
          </p:nvPr>
        </p:nvSpPr>
        <p:spPr>
          <a:xfrm>
            <a:off x="597198" y="219254"/>
            <a:ext cx="7952700" cy="751800"/>
          </a:xfrm>
          <a:prstGeom prst="rect">
            <a:avLst/>
          </a:prstGeom>
          <a:noFill/>
          <a:ln>
            <a:noFill/>
          </a:ln>
        </p:spPr>
        <p:txBody>
          <a:bodyPr anchorCtr="0" anchor="ctr" bIns="91425" lIns="91425" spcFirstLastPara="1" rIns="91425" wrap="square" tIns="91425"/>
          <a:lstStyle>
            <a:lvl1pPr indent="0" lvl="0" marL="0" marR="0" rtl="0" algn="ctr">
              <a:lnSpc>
                <a:spcPct val="120000"/>
              </a:lnSpc>
              <a:spcBef>
                <a:spcPts val="0"/>
              </a:spcBef>
              <a:spcAft>
                <a:spcPts val="0"/>
              </a:spcAft>
              <a:buSzPts val="1400"/>
              <a:buFont typeface="Arial"/>
              <a:buNone/>
              <a:defRPr b="1" i="0" sz="1300" u="none" cap="none" strike="noStrike">
                <a:latin typeface="Arial"/>
                <a:ea typeface="Arial"/>
                <a:cs typeface="Arial"/>
                <a:sym typeface="Arial"/>
              </a:defRPr>
            </a:lvl1pPr>
            <a:lvl2pPr indent="76200" lvl="1" marL="0" marR="0" rtl="0" algn="l">
              <a:lnSpc>
                <a:spcPct val="120000"/>
              </a:lnSpc>
              <a:spcBef>
                <a:spcPts val="0"/>
              </a:spcBef>
              <a:spcAft>
                <a:spcPts val="0"/>
              </a:spcAft>
              <a:buSzPts val="1400"/>
              <a:buNone/>
              <a:defRPr b="1" i="0" sz="1600" u="none" cap="none" strike="noStrike">
                <a:latin typeface="Arial"/>
                <a:ea typeface="Arial"/>
                <a:cs typeface="Arial"/>
                <a:sym typeface="Arial"/>
              </a:defRPr>
            </a:lvl2pPr>
            <a:lvl3pPr indent="165100" lvl="2" marL="0" marR="0" rtl="0" algn="l">
              <a:lnSpc>
                <a:spcPct val="120000"/>
              </a:lnSpc>
              <a:spcBef>
                <a:spcPts val="0"/>
              </a:spcBef>
              <a:spcAft>
                <a:spcPts val="0"/>
              </a:spcAft>
              <a:buSzPts val="1400"/>
              <a:buNone/>
              <a:defRPr b="1" i="0" sz="1600" u="none" cap="none" strike="noStrike">
                <a:latin typeface="Arial"/>
                <a:ea typeface="Arial"/>
                <a:cs typeface="Arial"/>
                <a:sym typeface="Arial"/>
              </a:defRPr>
            </a:lvl3pPr>
            <a:lvl4pPr indent="254000" lvl="3" marL="0" marR="0" rtl="0" algn="l">
              <a:lnSpc>
                <a:spcPct val="120000"/>
              </a:lnSpc>
              <a:spcBef>
                <a:spcPts val="0"/>
              </a:spcBef>
              <a:spcAft>
                <a:spcPts val="0"/>
              </a:spcAft>
              <a:buSzPts val="1400"/>
              <a:buNone/>
              <a:defRPr b="1" i="0" sz="1600" u="none" cap="none" strike="noStrike">
                <a:latin typeface="Arial"/>
                <a:ea typeface="Arial"/>
                <a:cs typeface="Arial"/>
                <a:sym typeface="Arial"/>
              </a:defRPr>
            </a:lvl4pPr>
            <a:lvl5pPr indent="342900" lvl="4" marL="0" marR="0" rtl="0" algn="l">
              <a:lnSpc>
                <a:spcPct val="120000"/>
              </a:lnSpc>
              <a:spcBef>
                <a:spcPts val="0"/>
              </a:spcBef>
              <a:spcAft>
                <a:spcPts val="0"/>
              </a:spcAft>
              <a:buSzPts val="1400"/>
              <a:buNone/>
              <a:defRPr b="1" i="0" sz="1600" u="none" cap="none" strike="noStrike">
                <a:latin typeface="Arial"/>
                <a:ea typeface="Arial"/>
                <a:cs typeface="Arial"/>
                <a:sym typeface="Arial"/>
              </a:defRPr>
            </a:lvl5pPr>
            <a:lvl6pPr indent="419100" lvl="5" marL="0" marR="0" rtl="0" algn="l">
              <a:lnSpc>
                <a:spcPct val="120000"/>
              </a:lnSpc>
              <a:spcBef>
                <a:spcPts val="0"/>
              </a:spcBef>
              <a:spcAft>
                <a:spcPts val="0"/>
              </a:spcAft>
              <a:buSzPts val="1400"/>
              <a:buNone/>
              <a:defRPr b="1" i="0" sz="1600" u="none" cap="none" strike="noStrike">
                <a:latin typeface="Arial"/>
                <a:ea typeface="Arial"/>
                <a:cs typeface="Arial"/>
                <a:sym typeface="Arial"/>
              </a:defRPr>
            </a:lvl6pPr>
            <a:lvl7pPr indent="508000" lvl="6" marL="0" marR="0" rtl="0" algn="l">
              <a:lnSpc>
                <a:spcPct val="120000"/>
              </a:lnSpc>
              <a:spcBef>
                <a:spcPts val="0"/>
              </a:spcBef>
              <a:spcAft>
                <a:spcPts val="0"/>
              </a:spcAft>
              <a:buSzPts val="1400"/>
              <a:buNone/>
              <a:defRPr b="1" i="0" sz="1600" u="none" cap="none" strike="noStrike">
                <a:latin typeface="Arial"/>
                <a:ea typeface="Arial"/>
                <a:cs typeface="Arial"/>
                <a:sym typeface="Arial"/>
              </a:defRPr>
            </a:lvl7pPr>
            <a:lvl8pPr indent="596900" lvl="7" marL="0" marR="0" rtl="0" algn="l">
              <a:lnSpc>
                <a:spcPct val="120000"/>
              </a:lnSpc>
              <a:spcBef>
                <a:spcPts val="0"/>
              </a:spcBef>
              <a:spcAft>
                <a:spcPts val="0"/>
              </a:spcAft>
              <a:buSzPts val="1400"/>
              <a:buNone/>
              <a:defRPr b="1" i="0" sz="1600" u="none" cap="none" strike="noStrike">
                <a:latin typeface="Arial"/>
                <a:ea typeface="Arial"/>
                <a:cs typeface="Arial"/>
                <a:sym typeface="Arial"/>
              </a:defRPr>
            </a:lvl8pPr>
            <a:lvl9pPr indent="685800" lvl="8" marL="0" marR="0" rtl="0" algn="l">
              <a:lnSpc>
                <a:spcPct val="120000"/>
              </a:lnSpc>
              <a:spcBef>
                <a:spcPts val="0"/>
              </a:spcBef>
              <a:spcAft>
                <a:spcPts val="0"/>
              </a:spcAft>
              <a:buSzPts val="1400"/>
              <a:buNone/>
              <a:defRPr b="1" i="0" sz="1600" u="none" cap="none" strike="noStrike">
                <a:latin typeface="Arial"/>
                <a:ea typeface="Arial"/>
                <a:cs typeface="Arial"/>
                <a:sym typeface="Arial"/>
              </a:defRPr>
            </a:lvl9pPr>
          </a:lstStyle>
          <a:p/>
        </p:txBody>
      </p:sp>
      <p:sp>
        <p:nvSpPr>
          <p:cNvPr id="271" name="Shape 271"/>
          <p:cNvSpPr/>
          <p:nvPr/>
        </p:nvSpPr>
        <p:spPr>
          <a:xfrm>
            <a:off x="-1840" y="1557338"/>
            <a:ext cx="3017400" cy="2064600"/>
          </a:xfrm>
          <a:prstGeom prst="rect">
            <a:avLst/>
          </a:prstGeom>
          <a:solidFill>
            <a:srgbClr val="F3F3F3"/>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Font typeface="Arial"/>
              <a:buNone/>
            </a:pPr>
            <a:r>
              <a:t/>
            </a:r>
            <a:endParaRPr b="1" i="0" sz="600" u="none" cap="none" strike="noStrike">
              <a:solidFill>
                <a:srgbClr val="000000"/>
              </a:solidFill>
              <a:latin typeface="Arial"/>
              <a:ea typeface="Arial"/>
              <a:cs typeface="Arial"/>
              <a:sym typeface="Arial"/>
            </a:endParaRPr>
          </a:p>
        </p:txBody>
      </p:sp>
      <p:sp>
        <p:nvSpPr>
          <p:cNvPr id="272" name="Shape 272"/>
          <p:cNvSpPr/>
          <p:nvPr/>
        </p:nvSpPr>
        <p:spPr>
          <a:xfrm>
            <a:off x="6123672" y="1557338"/>
            <a:ext cx="3017400" cy="2064600"/>
          </a:xfrm>
          <a:prstGeom prst="rect">
            <a:avLst/>
          </a:prstGeom>
          <a:solidFill>
            <a:srgbClr val="F3F3F3"/>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Font typeface="Arial"/>
              <a:buNone/>
            </a:pPr>
            <a:r>
              <a:t/>
            </a:r>
            <a:endParaRPr b="1" i="0" sz="600" u="none" cap="none" strike="noStrike">
              <a:solidFill>
                <a:srgbClr val="000000"/>
              </a:solidFill>
              <a:latin typeface="Arial"/>
              <a:ea typeface="Arial"/>
              <a:cs typeface="Arial"/>
              <a:sym typeface="Arial"/>
            </a:endParaRPr>
          </a:p>
        </p:txBody>
      </p:sp>
      <p:sp>
        <p:nvSpPr>
          <p:cNvPr id="273" name="Shape 273"/>
          <p:cNvSpPr/>
          <p:nvPr/>
        </p:nvSpPr>
        <p:spPr>
          <a:xfrm>
            <a:off x="3085545" y="1557338"/>
            <a:ext cx="2968200" cy="2064600"/>
          </a:xfrm>
          <a:prstGeom prst="rect">
            <a:avLst/>
          </a:prstGeom>
          <a:solidFill>
            <a:srgbClr val="F3F3F3"/>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Font typeface="Arial"/>
              <a:buNone/>
            </a:pPr>
            <a:r>
              <a:t/>
            </a:r>
            <a:endParaRPr b="1" i="0" sz="600" u="none" cap="none" strike="noStrike">
              <a:solidFill>
                <a:srgbClr val="000000"/>
              </a:solidFill>
              <a:latin typeface="Arial"/>
              <a:ea typeface="Arial"/>
              <a:cs typeface="Arial"/>
              <a:sym typeface="Arial"/>
            </a:endParaRPr>
          </a:p>
        </p:txBody>
      </p:sp>
      <p:sp>
        <p:nvSpPr>
          <p:cNvPr id="274" name="Shape 274"/>
          <p:cNvSpPr txBox="1"/>
          <p:nvPr>
            <p:ph idx="4" type="subTitle"/>
          </p:nvPr>
        </p:nvSpPr>
        <p:spPr>
          <a:xfrm>
            <a:off x="3085550" y="1273850"/>
            <a:ext cx="2968200" cy="283500"/>
          </a:xfrm>
          <a:prstGeom prst="rect">
            <a:avLst/>
          </a:prstGeom>
          <a:noFill/>
          <a:ln>
            <a:noFill/>
          </a:ln>
        </p:spPr>
        <p:txBody>
          <a:bodyPr anchorCtr="0" anchor="ctr" bIns="91425" lIns="91425" spcFirstLastPara="1" rIns="91425" wrap="square" tIns="91425"/>
          <a:lstStyle>
            <a:lvl1pPr lvl="0" rtl="0" algn="ctr">
              <a:spcBef>
                <a:spcPts val="0"/>
              </a:spcBef>
              <a:spcAft>
                <a:spcPts val="0"/>
              </a:spcAft>
              <a:buNone/>
              <a:defRPr sz="1100"/>
            </a:lvl1pPr>
            <a:lvl2pPr lvl="1" rtl="0" algn="ctr">
              <a:spcBef>
                <a:spcPts val="0"/>
              </a:spcBef>
              <a:spcAft>
                <a:spcPts val="0"/>
              </a:spcAft>
              <a:buNone/>
              <a:defRPr sz="1100"/>
            </a:lvl2pPr>
            <a:lvl3pPr lvl="2" rtl="0" algn="ctr">
              <a:spcBef>
                <a:spcPts val="0"/>
              </a:spcBef>
              <a:spcAft>
                <a:spcPts val="0"/>
              </a:spcAft>
              <a:buNone/>
              <a:defRPr sz="1100"/>
            </a:lvl3pPr>
            <a:lvl4pPr lvl="3" rtl="0" algn="ctr">
              <a:spcBef>
                <a:spcPts val="0"/>
              </a:spcBef>
              <a:spcAft>
                <a:spcPts val="0"/>
              </a:spcAft>
              <a:buNone/>
              <a:defRPr sz="1100"/>
            </a:lvl4pPr>
            <a:lvl5pPr lvl="4" rtl="0" algn="ctr">
              <a:spcBef>
                <a:spcPts val="0"/>
              </a:spcBef>
              <a:spcAft>
                <a:spcPts val="0"/>
              </a:spcAft>
              <a:buNone/>
              <a:defRPr sz="1100"/>
            </a:lvl5pPr>
            <a:lvl6pPr lvl="5" rtl="0" algn="ctr">
              <a:spcBef>
                <a:spcPts val="0"/>
              </a:spcBef>
              <a:spcAft>
                <a:spcPts val="0"/>
              </a:spcAft>
              <a:buNone/>
              <a:defRPr sz="1100"/>
            </a:lvl6pPr>
            <a:lvl7pPr lvl="6" rtl="0" algn="ctr">
              <a:spcBef>
                <a:spcPts val="0"/>
              </a:spcBef>
              <a:spcAft>
                <a:spcPts val="0"/>
              </a:spcAft>
              <a:buNone/>
              <a:defRPr sz="1100"/>
            </a:lvl7pPr>
            <a:lvl8pPr lvl="7" rtl="0" algn="ctr">
              <a:spcBef>
                <a:spcPts val="0"/>
              </a:spcBef>
              <a:spcAft>
                <a:spcPts val="0"/>
              </a:spcAft>
              <a:buNone/>
              <a:defRPr sz="1100"/>
            </a:lvl8pPr>
            <a:lvl9pPr lvl="8" rtl="0" algn="ctr">
              <a:spcBef>
                <a:spcPts val="0"/>
              </a:spcBef>
              <a:spcAft>
                <a:spcPts val="0"/>
              </a:spcAft>
              <a:buNone/>
              <a:defRPr sz="1100"/>
            </a:lvl9pPr>
          </a:lstStyle>
          <a:p/>
        </p:txBody>
      </p:sp>
      <p:sp>
        <p:nvSpPr>
          <p:cNvPr id="275" name="Shape 275"/>
          <p:cNvSpPr txBox="1"/>
          <p:nvPr>
            <p:ph idx="5" type="subTitle"/>
          </p:nvPr>
        </p:nvSpPr>
        <p:spPr>
          <a:xfrm>
            <a:off x="6123675" y="1273850"/>
            <a:ext cx="2968200" cy="283500"/>
          </a:xfrm>
          <a:prstGeom prst="rect">
            <a:avLst/>
          </a:prstGeom>
          <a:noFill/>
          <a:ln>
            <a:noFill/>
          </a:ln>
        </p:spPr>
        <p:txBody>
          <a:bodyPr anchorCtr="0" anchor="ctr" bIns="91425" lIns="91425" spcFirstLastPara="1" rIns="91425" wrap="square" tIns="91425"/>
          <a:lstStyle>
            <a:lvl1pPr lvl="0" rtl="0" algn="ctr">
              <a:spcBef>
                <a:spcPts val="0"/>
              </a:spcBef>
              <a:spcAft>
                <a:spcPts val="0"/>
              </a:spcAft>
              <a:buNone/>
              <a:defRPr sz="1100"/>
            </a:lvl1pPr>
            <a:lvl2pPr lvl="1" rtl="0" algn="ctr">
              <a:spcBef>
                <a:spcPts val="0"/>
              </a:spcBef>
              <a:spcAft>
                <a:spcPts val="0"/>
              </a:spcAft>
              <a:buNone/>
              <a:defRPr sz="1100"/>
            </a:lvl2pPr>
            <a:lvl3pPr lvl="2" rtl="0" algn="ctr">
              <a:spcBef>
                <a:spcPts val="0"/>
              </a:spcBef>
              <a:spcAft>
                <a:spcPts val="0"/>
              </a:spcAft>
              <a:buNone/>
              <a:defRPr sz="1100"/>
            </a:lvl3pPr>
            <a:lvl4pPr lvl="3" rtl="0" algn="ctr">
              <a:spcBef>
                <a:spcPts val="0"/>
              </a:spcBef>
              <a:spcAft>
                <a:spcPts val="0"/>
              </a:spcAft>
              <a:buNone/>
              <a:defRPr sz="1100"/>
            </a:lvl4pPr>
            <a:lvl5pPr lvl="4" rtl="0" algn="ctr">
              <a:spcBef>
                <a:spcPts val="0"/>
              </a:spcBef>
              <a:spcAft>
                <a:spcPts val="0"/>
              </a:spcAft>
              <a:buNone/>
              <a:defRPr sz="1100"/>
            </a:lvl5pPr>
            <a:lvl6pPr lvl="5" rtl="0" algn="ctr">
              <a:spcBef>
                <a:spcPts val="0"/>
              </a:spcBef>
              <a:spcAft>
                <a:spcPts val="0"/>
              </a:spcAft>
              <a:buNone/>
              <a:defRPr sz="1100"/>
            </a:lvl6pPr>
            <a:lvl7pPr lvl="6" rtl="0" algn="ctr">
              <a:spcBef>
                <a:spcPts val="0"/>
              </a:spcBef>
              <a:spcAft>
                <a:spcPts val="0"/>
              </a:spcAft>
              <a:buNone/>
              <a:defRPr sz="1100"/>
            </a:lvl7pPr>
            <a:lvl8pPr lvl="7" rtl="0" algn="ctr">
              <a:spcBef>
                <a:spcPts val="0"/>
              </a:spcBef>
              <a:spcAft>
                <a:spcPts val="0"/>
              </a:spcAft>
              <a:buNone/>
              <a:defRPr sz="1100"/>
            </a:lvl8pPr>
            <a:lvl9pPr lvl="8" rtl="0" algn="ctr">
              <a:spcBef>
                <a:spcPts val="0"/>
              </a:spcBef>
              <a:spcAft>
                <a:spcPts val="0"/>
              </a:spcAft>
              <a:buNone/>
              <a:defRPr sz="1100"/>
            </a:lvl9pPr>
          </a:lstStyle>
          <a:p/>
        </p:txBody>
      </p:sp>
      <p:sp>
        <p:nvSpPr>
          <p:cNvPr id="276" name="Shape 276"/>
          <p:cNvSpPr txBox="1"/>
          <p:nvPr>
            <p:ph idx="6" type="subTitle"/>
          </p:nvPr>
        </p:nvSpPr>
        <p:spPr>
          <a:xfrm>
            <a:off x="47475" y="1273850"/>
            <a:ext cx="2968200" cy="283500"/>
          </a:xfrm>
          <a:prstGeom prst="rect">
            <a:avLst/>
          </a:prstGeom>
          <a:noFill/>
          <a:ln>
            <a:noFill/>
          </a:ln>
        </p:spPr>
        <p:txBody>
          <a:bodyPr anchorCtr="0" anchor="ctr" bIns="91425" lIns="91425" spcFirstLastPara="1" rIns="91425" wrap="square" tIns="91425"/>
          <a:lstStyle>
            <a:lvl1pPr lvl="0" rtl="0" algn="ctr">
              <a:spcBef>
                <a:spcPts val="0"/>
              </a:spcBef>
              <a:spcAft>
                <a:spcPts val="0"/>
              </a:spcAft>
              <a:buNone/>
              <a:defRPr sz="1100"/>
            </a:lvl1pPr>
            <a:lvl2pPr lvl="1" rtl="0" algn="ctr">
              <a:spcBef>
                <a:spcPts val="0"/>
              </a:spcBef>
              <a:spcAft>
                <a:spcPts val="0"/>
              </a:spcAft>
              <a:buNone/>
              <a:defRPr sz="1100"/>
            </a:lvl2pPr>
            <a:lvl3pPr lvl="2" rtl="0" algn="ctr">
              <a:spcBef>
                <a:spcPts val="0"/>
              </a:spcBef>
              <a:spcAft>
                <a:spcPts val="0"/>
              </a:spcAft>
              <a:buNone/>
              <a:defRPr sz="1100"/>
            </a:lvl3pPr>
            <a:lvl4pPr lvl="3" rtl="0" algn="ctr">
              <a:spcBef>
                <a:spcPts val="0"/>
              </a:spcBef>
              <a:spcAft>
                <a:spcPts val="0"/>
              </a:spcAft>
              <a:buNone/>
              <a:defRPr sz="1100"/>
            </a:lvl4pPr>
            <a:lvl5pPr lvl="4" rtl="0" algn="ctr">
              <a:spcBef>
                <a:spcPts val="0"/>
              </a:spcBef>
              <a:spcAft>
                <a:spcPts val="0"/>
              </a:spcAft>
              <a:buNone/>
              <a:defRPr sz="1100"/>
            </a:lvl5pPr>
            <a:lvl6pPr lvl="5" rtl="0" algn="ctr">
              <a:spcBef>
                <a:spcPts val="0"/>
              </a:spcBef>
              <a:spcAft>
                <a:spcPts val="0"/>
              </a:spcAft>
              <a:buNone/>
              <a:defRPr sz="1100"/>
            </a:lvl6pPr>
            <a:lvl7pPr lvl="6" rtl="0" algn="ctr">
              <a:spcBef>
                <a:spcPts val="0"/>
              </a:spcBef>
              <a:spcAft>
                <a:spcPts val="0"/>
              </a:spcAft>
              <a:buNone/>
              <a:defRPr sz="1100"/>
            </a:lvl7pPr>
            <a:lvl8pPr lvl="7" rtl="0" algn="ctr">
              <a:spcBef>
                <a:spcPts val="0"/>
              </a:spcBef>
              <a:spcAft>
                <a:spcPts val="0"/>
              </a:spcAft>
              <a:buNone/>
              <a:defRPr sz="1100"/>
            </a:lvl8pPr>
            <a:lvl9pPr lvl="8" rtl="0" algn="ctr">
              <a:spcBef>
                <a:spcPts val="0"/>
              </a:spcBef>
              <a:spcAft>
                <a:spcPts val="0"/>
              </a:spcAft>
              <a:buNone/>
              <a:defRPr sz="1100"/>
            </a:lvl9pPr>
          </a:lstStyle>
          <a:p/>
        </p:txBody>
      </p:sp>
      <p:sp>
        <p:nvSpPr>
          <p:cNvPr id="277" name="Shape 277"/>
          <p:cNvSpPr txBox="1"/>
          <p:nvPr>
            <p:ph idx="7" type="body"/>
          </p:nvPr>
        </p:nvSpPr>
        <p:spPr>
          <a:xfrm>
            <a:off x="742950" y="4658700"/>
            <a:ext cx="6925800" cy="290400"/>
          </a:xfrm>
          <a:prstGeom prst="rect">
            <a:avLst/>
          </a:prstGeom>
          <a:noFill/>
          <a:ln>
            <a:noFill/>
          </a:ln>
        </p:spPr>
        <p:txBody>
          <a:bodyPr anchorCtr="0" anchor="b" bIns="91425" lIns="91425" spcFirstLastPara="1" rIns="91425" wrap="square" tIns="91425"/>
          <a:lstStyle>
            <a:lvl1pPr indent="-279400" lvl="0" marL="457200" marR="0" rtl="0">
              <a:lnSpc>
                <a:spcPct val="100000"/>
              </a:lnSpc>
              <a:spcBef>
                <a:spcPts val="0"/>
              </a:spcBef>
              <a:spcAft>
                <a:spcPts val="0"/>
              </a:spcAft>
              <a:buSzPts val="800"/>
              <a:buFont typeface="Arial"/>
              <a:buAutoNum type="alphaUcPeriod"/>
              <a:defRPr b="0" i="0" sz="800" u="none" cap="none" strike="noStrike">
                <a:latin typeface="Arial"/>
                <a:ea typeface="Arial"/>
                <a:cs typeface="Arial"/>
                <a:sym typeface="Arial"/>
              </a:defRPr>
            </a:lvl1pPr>
            <a:lvl2pPr indent="-279400" lvl="1" marL="9144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2pPr>
            <a:lvl3pPr indent="-279400" lvl="2" marL="13716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3pPr>
            <a:lvl4pPr indent="-279400" lvl="3" marL="18288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4pPr>
            <a:lvl5pPr indent="-279400" lvl="4" marL="22860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5pPr>
            <a:lvl6pPr indent="-279400" lvl="5" marL="27432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6pPr>
            <a:lvl7pPr indent="-279400" lvl="6" marL="32004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7pPr>
            <a:lvl8pPr indent="-279400" lvl="7" marL="36576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8pPr>
            <a:lvl9pPr indent="-279400" lvl="8" marL="41148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9pPr>
          </a:lstStyle>
          <a:p/>
        </p:txBody>
      </p:sp>
      <p:sp>
        <p:nvSpPr>
          <p:cNvPr id="278" name="Shape 278"/>
          <p:cNvSpPr/>
          <p:nvPr/>
        </p:nvSpPr>
        <p:spPr>
          <a:xfrm>
            <a:off x="9312750" y="286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solidFill>
                  <a:schemeClr val="accent6"/>
                </a:solidFill>
                <a:highlight>
                  <a:srgbClr val="FFFFFF"/>
                </a:highlight>
              </a:rPr>
              <a:t>Put charts in the grey shaded boxes</a:t>
            </a:r>
            <a:endParaRPr sz="800"/>
          </a:p>
        </p:txBody>
      </p:sp>
      <p:sp>
        <p:nvSpPr>
          <p:cNvPr id="279" name="Shape 279"/>
          <p:cNvSpPr/>
          <p:nvPr/>
        </p:nvSpPr>
        <p:spPr>
          <a:xfrm>
            <a:off x="9312750" y="5620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500"/>
              </a:spcBef>
              <a:spcAft>
                <a:spcPts val="500"/>
              </a:spcAft>
              <a:buNone/>
            </a:pPr>
            <a:r>
              <a:rPr lang="en" sz="800">
                <a:solidFill>
                  <a:schemeClr val="accent6"/>
                </a:solidFill>
                <a:highlight>
                  <a:srgbClr val="FFFFFF"/>
                </a:highlight>
              </a:rPr>
              <a:t>Please write the title and chart titles in all capital letters</a:t>
            </a:r>
            <a:endParaRPr sz="800">
              <a:solidFill>
                <a:schemeClr val="accent6"/>
              </a:solidFill>
              <a:highlight>
                <a:srgbClr val="FFFFFF"/>
              </a:highlight>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0_4x dashboards" showMasterSp="0">
  <p:cSld name="4x dashboards">
    <p:bg>
      <p:bgPr>
        <a:solidFill>
          <a:srgbClr val="FFFFFF"/>
        </a:solidFill>
      </p:bgPr>
    </p:bg>
    <p:spTree>
      <p:nvGrpSpPr>
        <p:cNvPr id="280" name="Shape 280"/>
        <p:cNvGrpSpPr/>
        <p:nvPr/>
      </p:nvGrpSpPr>
      <p:grpSpPr>
        <a:xfrm>
          <a:off x="0" y="0"/>
          <a:ext cx="0" cy="0"/>
          <a:chOff x="0" y="0"/>
          <a:chExt cx="0" cy="0"/>
        </a:xfrm>
      </p:grpSpPr>
      <p:sp>
        <p:nvSpPr>
          <p:cNvPr id="281" name="Shape 281"/>
          <p:cNvSpPr/>
          <p:nvPr/>
        </p:nvSpPr>
        <p:spPr>
          <a:xfrm>
            <a:off x="3045619" y="1324"/>
            <a:ext cx="3052800" cy="67800"/>
          </a:xfrm>
          <a:prstGeom prst="rect">
            <a:avLst/>
          </a:prstGeom>
          <a:solidFill>
            <a:srgbClr val="FF6900"/>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282" name="Shape 282"/>
          <p:cNvSpPr/>
          <p:nvPr/>
        </p:nvSpPr>
        <p:spPr>
          <a:xfrm>
            <a:off x="591146"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1" i="0" lang="en" sz="900" u="none" cap="none" strike="noStrike">
                <a:latin typeface="Arial"/>
                <a:ea typeface="Arial"/>
                <a:cs typeface="Arial"/>
                <a:sym typeface="Arial"/>
              </a:rPr>
              <a:t>‹#›</a:t>
            </a:fld>
            <a:endParaRPr b="1" i="0" sz="900" u="none" cap="none" strike="noStrike">
              <a:latin typeface="Arial"/>
              <a:ea typeface="Arial"/>
              <a:cs typeface="Arial"/>
              <a:sym typeface="Arial"/>
            </a:endParaRPr>
          </a:p>
        </p:txBody>
      </p:sp>
      <p:sp>
        <p:nvSpPr>
          <p:cNvPr id="283" name="Shape 283"/>
          <p:cNvSpPr/>
          <p:nvPr/>
        </p:nvSpPr>
        <p:spPr>
          <a:xfrm>
            <a:off x="4601408" y="3093950"/>
            <a:ext cx="4535400" cy="1368300"/>
          </a:xfrm>
          <a:prstGeom prst="rect">
            <a:avLst/>
          </a:prstGeom>
          <a:solidFill>
            <a:srgbClr val="F3F3F3"/>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Font typeface="Arial"/>
              <a:buNone/>
            </a:pPr>
            <a:r>
              <a:t/>
            </a:r>
            <a:endParaRPr b="1" i="0" sz="600" u="none" cap="none" strike="noStrike">
              <a:solidFill>
                <a:srgbClr val="000000"/>
              </a:solidFill>
              <a:latin typeface="Arial"/>
              <a:ea typeface="Arial"/>
              <a:cs typeface="Arial"/>
              <a:sym typeface="Arial"/>
            </a:endParaRPr>
          </a:p>
        </p:txBody>
      </p:sp>
      <p:sp>
        <p:nvSpPr>
          <p:cNvPr id="284" name="Shape 284"/>
          <p:cNvSpPr/>
          <p:nvPr/>
        </p:nvSpPr>
        <p:spPr>
          <a:xfrm>
            <a:off x="0" y="3093950"/>
            <a:ext cx="4535400" cy="1368300"/>
          </a:xfrm>
          <a:prstGeom prst="rect">
            <a:avLst/>
          </a:prstGeom>
          <a:solidFill>
            <a:srgbClr val="F3F3F3"/>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Font typeface="Arial"/>
              <a:buNone/>
            </a:pPr>
            <a:r>
              <a:t/>
            </a:r>
            <a:endParaRPr b="1" i="0" sz="600" u="none" cap="none" strike="noStrike">
              <a:solidFill>
                <a:srgbClr val="000000"/>
              </a:solidFill>
              <a:latin typeface="Arial"/>
              <a:ea typeface="Arial"/>
              <a:cs typeface="Arial"/>
              <a:sym typeface="Arial"/>
            </a:endParaRPr>
          </a:p>
        </p:txBody>
      </p:sp>
      <p:sp>
        <p:nvSpPr>
          <p:cNvPr id="285" name="Shape 285"/>
          <p:cNvSpPr/>
          <p:nvPr/>
        </p:nvSpPr>
        <p:spPr>
          <a:xfrm>
            <a:off x="4601408" y="1277248"/>
            <a:ext cx="4535400" cy="1368300"/>
          </a:xfrm>
          <a:prstGeom prst="rect">
            <a:avLst/>
          </a:prstGeom>
          <a:solidFill>
            <a:srgbClr val="F3F3F3"/>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Font typeface="Arial"/>
              <a:buNone/>
            </a:pPr>
            <a:r>
              <a:t/>
            </a:r>
            <a:endParaRPr b="1" i="0" sz="600" u="none" cap="none" strike="noStrike">
              <a:solidFill>
                <a:srgbClr val="000000"/>
              </a:solidFill>
              <a:latin typeface="Arial"/>
              <a:ea typeface="Arial"/>
              <a:cs typeface="Arial"/>
              <a:sym typeface="Arial"/>
            </a:endParaRPr>
          </a:p>
        </p:txBody>
      </p:sp>
      <p:sp>
        <p:nvSpPr>
          <p:cNvPr id="286" name="Shape 286"/>
          <p:cNvSpPr/>
          <p:nvPr/>
        </p:nvSpPr>
        <p:spPr>
          <a:xfrm>
            <a:off x="0" y="1277248"/>
            <a:ext cx="4535400" cy="1368300"/>
          </a:xfrm>
          <a:prstGeom prst="rect">
            <a:avLst/>
          </a:prstGeom>
          <a:solidFill>
            <a:srgbClr val="F3F3F3"/>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Font typeface="Arial"/>
              <a:buNone/>
            </a:pPr>
            <a:r>
              <a:t/>
            </a:r>
            <a:endParaRPr b="1" i="0" sz="600" u="none" cap="none" strike="noStrike">
              <a:solidFill>
                <a:srgbClr val="000000"/>
              </a:solidFill>
              <a:latin typeface="Arial"/>
              <a:ea typeface="Arial"/>
              <a:cs typeface="Arial"/>
              <a:sym typeface="Arial"/>
            </a:endParaRPr>
          </a:p>
        </p:txBody>
      </p:sp>
      <p:sp>
        <p:nvSpPr>
          <p:cNvPr id="287" name="Shape 287"/>
          <p:cNvSpPr txBox="1"/>
          <p:nvPr>
            <p:ph type="title"/>
          </p:nvPr>
        </p:nvSpPr>
        <p:spPr>
          <a:xfrm>
            <a:off x="590550" y="219254"/>
            <a:ext cx="7966200" cy="751800"/>
          </a:xfrm>
          <a:prstGeom prst="rect">
            <a:avLst/>
          </a:prstGeom>
          <a:noFill/>
          <a:ln>
            <a:noFill/>
          </a:ln>
        </p:spPr>
        <p:txBody>
          <a:bodyPr anchorCtr="0" anchor="ctr" bIns="91425" lIns="91425" spcFirstLastPara="1" rIns="91425" wrap="square" tIns="91425"/>
          <a:lstStyle>
            <a:lvl1pPr indent="0" lvl="0" marL="0" marR="0" rtl="0" algn="ctr">
              <a:lnSpc>
                <a:spcPct val="120000"/>
              </a:lnSpc>
              <a:spcBef>
                <a:spcPts val="0"/>
              </a:spcBef>
              <a:spcAft>
                <a:spcPts val="0"/>
              </a:spcAft>
              <a:buSzPts val="1400"/>
              <a:buFont typeface="Arial"/>
              <a:buNone/>
              <a:defRPr b="1" i="0" sz="1300" u="none" cap="none" strike="noStrike">
                <a:latin typeface="Arial"/>
                <a:ea typeface="Arial"/>
                <a:cs typeface="Arial"/>
                <a:sym typeface="Arial"/>
              </a:defRPr>
            </a:lvl1pPr>
            <a:lvl2pPr indent="76200" lvl="1" marL="0" marR="0" rtl="0" algn="l">
              <a:lnSpc>
                <a:spcPct val="120000"/>
              </a:lnSpc>
              <a:spcBef>
                <a:spcPts val="0"/>
              </a:spcBef>
              <a:spcAft>
                <a:spcPts val="0"/>
              </a:spcAft>
              <a:buSzPts val="1400"/>
              <a:buNone/>
              <a:defRPr b="1" i="0" sz="1600" u="none" cap="none" strike="noStrike">
                <a:latin typeface="Arial"/>
                <a:ea typeface="Arial"/>
                <a:cs typeface="Arial"/>
                <a:sym typeface="Arial"/>
              </a:defRPr>
            </a:lvl2pPr>
            <a:lvl3pPr indent="165100" lvl="2" marL="0" marR="0" rtl="0" algn="l">
              <a:lnSpc>
                <a:spcPct val="120000"/>
              </a:lnSpc>
              <a:spcBef>
                <a:spcPts val="0"/>
              </a:spcBef>
              <a:spcAft>
                <a:spcPts val="0"/>
              </a:spcAft>
              <a:buSzPts val="1400"/>
              <a:buNone/>
              <a:defRPr b="1" i="0" sz="1600" u="none" cap="none" strike="noStrike">
                <a:latin typeface="Arial"/>
                <a:ea typeface="Arial"/>
                <a:cs typeface="Arial"/>
                <a:sym typeface="Arial"/>
              </a:defRPr>
            </a:lvl3pPr>
            <a:lvl4pPr indent="254000" lvl="3" marL="0" marR="0" rtl="0" algn="l">
              <a:lnSpc>
                <a:spcPct val="120000"/>
              </a:lnSpc>
              <a:spcBef>
                <a:spcPts val="0"/>
              </a:spcBef>
              <a:spcAft>
                <a:spcPts val="0"/>
              </a:spcAft>
              <a:buSzPts val="1400"/>
              <a:buNone/>
              <a:defRPr b="1" i="0" sz="1600" u="none" cap="none" strike="noStrike">
                <a:latin typeface="Arial"/>
                <a:ea typeface="Arial"/>
                <a:cs typeface="Arial"/>
                <a:sym typeface="Arial"/>
              </a:defRPr>
            </a:lvl4pPr>
            <a:lvl5pPr indent="342900" lvl="4" marL="0" marR="0" rtl="0" algn="l">
              <a:lnSpc>
                <a:spcPct val="120000"/>
              </a:lnSpc>
              <a:spcBef>
                <a:spcPts val="0"/>
              </a:spcBef>
              <a:spcAft>
                <a:spcPts val="0"/>
              </a:spcAft>
              <a:buSzPts val="1400"/>
              <a:buNone/>
              <a:defRPr b="1" i="0" sz="1600" u="none" cap="none" strike="noStrike">
                <a:latin typeface="Arial"/>
                <a:ea typeface="Arial"/>
                <a:cs typeface="Arial"/>
                <a:sym typeface="Arial"/>
              </a:defRPr>
            </a:lvl5pPr>
            <a:lvl6pPr indent="419100" lvl="5" marL="0" marR="0" rtl="0" algn="l">
              <a:lnSpc>
                <a:spcPct val="120000"/>
              </a:lnSpc>
              <a:spcBef>
                <a:spcPts val="0"/>
              </a:spcBef>
              <a:spcAft>
                <a:spcPts val="0"/>
              </a:spcAft>
              <a:buSzPts val="1400"/>
              <a:buNone/>
              <a:defRPr b="1" i="0" sz="1600" u="none" cap="none" strike="noStrike">
                <a:latin typeface="Arial"/>
                <a:ea typeface="Arial"/>
                <a:cs typeface="Arial"/>
                <a:sym typeface="Arial"/>
              </a:defRPr>
            </a:lvl6pPr>
            <a:lvl7pPr indent="508000" lvl="6" marL="0" marR="0" rtl="0" algn="l">
              <a:lnSpc>
                <a:spcPct val="120000"/>
              </a:lnSpc>
              <a:spcBef>
                <a:spcPts val="0"/>
              </a:spcBef>
              <a:spcAft>
                <a:spcPts val="0"/>
              </a:spcAft>
              <a:buSzPts val="1400"/>
              <a:buNone/>
              <a:defRPr b="1" i="0" sz="1600" u="none" cap="none" strike="noStrike">
                <a:latin typeface="Arial"/>
                <a:ea typeface="Arial"/>
                <a:cs typeface="Arial"/>
                <a:sym typeface="Arial"/>
              </a:defRPr>
            </a:lvl7pPr>
            <a:lvl8pPr indent="596900" lvl="7" marL="0" marR="0" rtl="0" algn="l">
              <a:lnSpc>
                <a:spcPct val="120000"/>
              </a:lnSpc>
              <a:spcBef>
                <a:spcPts val="0"/>
              </a:spcBef>
              <a:spcAft>
                <a:spcPts val="0"/>
              </a:spcAft>
              <a:buSzPts val="1400"/>
              <a:buNone/>
              <a:defRPr b="1" i="0" sz="1600" u="none" cap="none" strike="noStrike">
                <a:latin typeface="Arial"/>
                <a:ea typeface="Arial"/>
                <a:cs typeface="Arial"/>
                <a:sym typeface="Arial"/>
              </a:defRPr>
            </a:lvl8pPr>
            <a:lvl9pPr indent="685800" lvl="8" marL="0" marR="0" rtl="0" algn="l">
              <a:lnSpc>
                <a:spcPct val="120000"/>
              </a:lnSpc>
              <a:spcBef>
                <a:spcPts val="0"/>
              </a:spcBef>
              <a:spcAft>
                <a:spcPts val="0"/>
              </a:spcAft>
              <a:buSzPts val="1400"/>
              <a:buNone/>
              <a:defRPr b="1" i="0" sz="1600" u="none" cap="none" strike="noStrike">
                <a:latin typeface="Arial"/>
                <a:ea typeface="Arial"/>
                <a:cs typeface="Arial"/>
                <a:sym typeface="Arial"/>
              </a:defRPr>
            </a:lvl9pPr>
          </a:lstStyle>
          <a:p/>
        </p:txBody>
      </p:sp>
      <p:sp>
        <p:nvSpPr>
          <p:cNvPr id="288" name="Shape 288"/>
          <p:cNvSpPr txBox="1"/>
          <p:nvPr>
            <p:ph idx="1" type="subTitle"/>
          </p:nvPr>
        </p:nvSpPr>
        <p:spPr>
          <a:xfrm>
            <a:off x="590550" y="1001525"/>
            <a:ext cx="3945000" cy="283500"/>
          </a:xfrm>
          <a:prstGeom prst="rect">
            <a:avLst/>
          </a:prstGeom>
          <a:noFill/>
          <a:ln>
            <a:noFill/>
          </a:ln>
        </p:spPr>
        <p:txBody>
          <a:bodyPr anchorCtr="0" anchor="ctr" bIns="91425" lIns="91425" spcFirstLastPara="1" rIns="91425" wrap="square" tIns="91425"/>
          <a:lstStyle>
            <a:lvl1pPr lvl="0" rtl="0" algn="ctr">
              <a:spcBef>
                <a:spcPts val="0"/>
              </a:spcBef>
              <a:spcAft>
                <a:spcPts val="0"/>
              </a:spcAft>
              <a:buNone/>
              <a:defRPr sz="1100"/>
            </a:lvl1pPr>
            <a:lvl2pPr lvl="1" rtl="0" algn="ctr">
              <a:spcBef>
                <a:spcPts val="0"/>
              </a:spcBef>
              <a:spcAft>
                <a:spcPts val="0"/>
              </a:spcAft>
              <a:buNone/>
              <a:defRPr sz="1100"/>
            </a:lvl2pPr>
            <a:lvl3pPr lvl="2" rtl="0" algn="ctr">
              <a:spcBef>
                <a:spcPts val="0"/>
              </a:spcBef>
              <a:spcAft>
                <a:spcPts val="0"/>
              </a:spcAft>
              <a:buNone/>
              <a:defRPr sz="1100"/>
            </a:lvl3pPr>
            <a:lvl4pPr lvl="3" rtl="0" algn="ctr">
              <a:spcBef>
                <a:spcPts val="0"/>
              </a:spcBef>
              <a:spcAft>
                <a:spcPts val="0"/>
              </a:spcAft>
              <a:buNone/>
              <a:defRPr sz="1100"/>
            </a:lvl4pPr>
            <a:lvl5pPr lvl="4" rtl="0" algn="ctr">
              <a:spcBef>
                <a:spcPts val="0"/>
              </a:spcBef>
              <a:spcAft>
                <a:spcPts val="0"/>
              </a:spcAft>
              <a:buNone/>
              <a:defRPr sz="1100"/>
            </a:lvl5pPr>
            <a:lvl6pPr lvl="5" rtl="0" algn="ctr">
              <a:spcBef>
                <a:spcPts val="0"/>
              </a:spcBef>
              <a:spcAft>
                <a:spcPts val="0"/>
              </a:spcAft>
              <a:buNone/>
              <a:defRPr sz="1100"/>
            </a:lvl6pPr>
            <a:lvl7pPr lvl="6" rtl="0" algn="ctr">
              <a:spcBef>
                <a:spcPts val="0"/>
              </a:spcBef>
              <a:spcAft>
                <a:spcPts val="0"/>
              </a:spcAft>
              <a:buNone/>
              <a:defRPr sz="1100"/>
            </a:lvl7pPr>
            <a:lvl8pPr lvl="7" rtl="0" algn="ctr">
              <a:spcBef>
                <a:spcPts val="0"/>
              </a:spcBef>
              <a:spcAft>
                <a:spcPts val="0"/>
              </a:spcAft>
              <a:buNone/>
              <a:defRPr sz="1100"/>
            </a:lvl8pPr>
            <a:lvl9pPr lvl="8" rtl="0" algn="ctr">
              <a:spcBef>
                <a:spcPts val="0"/>
              </a:spcBef>
              <a:spcAft>
                <a:spcPts val="0"/>
              </a:spcAft>
              <a:buNone/>
              <a:defRPr sz="1100"/>
            </a:lvl9pPr>
          </a:lstStyle>
          <a:p/>
        </p:txBody>
      </p:sp>
      <p:sp>
        <p:nvSpPr>
          <p:cNvPr id="289" name="Shape 289"/>
          <p:cNvSpPr txBox="1"/>
          <p:nvPr>
            <p:ph idx="2" type="subTitle"/>
          </p:nvPr>
        </p:nvSpPr>
        <p:spPr>
          <a:xfrm>
            <a:off x="4611825" y="1001525"/>
            <a:ext cx="3945000" cy="283500"/>
          </a:xfrm>
          <a:prstGeom prst="rect">
            <a:avLst/>
          </a:prstGeom>
          <a:noFill/>
          <a:ln>
            <a:noFill/>
          </a:ln>
        </p:spPr>
        <p:txBody>
          <a:bodyPr anchorCtr="0" anchor="ctr" bIns="91425" lIns="91425" spcFirstLastPara="1" rIns="91425" wrap="square" tIns="91425"/>
          <a:lstStyle>
            <a:lvl1pPr lvl="0" rtl="0" algn="ctr">
              <a:spcBef>
                <a:spcPts val="0"/>
              </a:spcBef>
              <a:spcAft>
                <a:spcPts val="0"/>
              </a:spcAft>
              <a:buNone/>
              <a:defRPr sz="1100"/>
            </a:lvl1pPr>
            <a:lvl2pPr lvl="1" rtl="0" algn="ctr">
              <a:spcBef>
                <a:spcPts val="0"/>
              </a:spcBef>
              <a:spcAft>
                <a:spcPts val="0"/>
              </a:spcAft>
              <a:buNone/>
              <a:defRPr sz="1100"/>
            </a:lvl2pPr>
            <a:lvl3pPr lvl="2" rtl="0" algn="ctr">
              <a:spcBef>
                <a:spcPts val="0"/>
              </a:spcBef>
              <a:spcAft>
                <a:spcPts val="0"/>
              </a:spcAft>
              <a:buNone/>
              <a:defRPr sz="1100"/>
            </a:lvl3pPr>
            <a:lvl4pPr lvl="3" rtl="0" algn="ctr">
              <a:spcBef>
                <a:spcPts val="0"/>
              </a:spcBef>
              <a:spcAft>
                <a:spcPts val="0"/>
              </a:spcAft>
              <a:buNone/>
              <a:defRPr sz="1100"/>
            </a:lvl4pPr>
            <a:lvl5pPr lvl="4" rtl="0" algn="ctr">
              <a:spcBef>
                <a:spcPts val="0"/>
              </a:spcBef>
              <a:spcAft>
                <a:spcPts val="0"/>
              </a:spcAft>
              <a:buNone/>
              <a:defRPr sz="1100"/>
            </a:lvl5pPr>
            <a:lvl6pPr lvl="5" rtl="0" algn="ctr">
              <a:spcBef>
                <a:spcPts val="0"/>
              </a:spcBef>
              <a:spcAft>
                <a:spcPts val="0"/>
              </a:spcAft>
              <a:buNone/>
              <a:defRPr sz="1100"/>
            </a:lvl6pPr>
            <a:lvl7pPr lvl="6" rtl="0" algn="ctr">
              <a:spcBef>
                <a:spcPts val="0"/>
              </a:spcBef>
              <a:spcAft>
                <a:spcPts val="0"/>
              </a:spcAft>
              <a:buNone/>
              <a:defRPr sz="1100"/>
            </a:lvl7pPr>
            <a:lvl8pPr lvl="7" rtl="0" algn="ctr">
              <a:spcBef>
                <a:spcPts val="0"/>
              </a:spcBef>
              <a:spcAft>
                <a:spcPts val="0"/>
              </a:spcAft>
              <a:buNone/>
              <a:defRPr sz="1100"/>
            </a:lvl8pPr>
            <a:lvl9pPr lvl="8" rtl="0" algn="ctr">
              <a:spcBef>
                <a:spcPts val="0"/>
              </a:spcBef>
              <a:spcAft>
                <a:spcPts val="0"/>
              </a:spcAft>
              <a:buNone/>
              <a:defRPr sz="1100"/>
            </a:lvl9pPr>
          </a:lstStyle>
          <a:p/>
        </p:txBody>
      </p:sp>
      <p:sp>
        <p:nvSpPr>
          <p:cNvPr id="290" name="Shape 290"/>
          <p:cNvSpPr txBox="1"/>
          <p:nvPr>
            <p:ph idx="3" type="subTitle"/>
          </p:nvPr>
        </p:nvSpPr>
        <p:spPr>
          <a:xfrm>
            <a:off x="588863" y="2810450"/>
            <a:ext cx="3945000" cy="283500"/>
          </a:xfrm>
          <a:prstGeom prst="rect">
            <a:avLst/>
          </a:prstGeom>
          <a:noFill/>
          <a:ln>
            <a:noFill/>
          </a:ln>
        </p:spPr>
        <p:txBody>
          <a:bodyPr anchorCtr="0" anchor="ctr" bIns="91425" lIns="91425" spcFirstLastPara="1" rIns="91425" wrap="square" tIns="91425"/>
          <a:lstStyle>
            <a:lvl1pPr lvl="0" rtl="0" algn="ctr">
              <a:spcBef>
                <a:spcPts val="0"/>
              </a:spcBef>
              <a:spcAft>
                <a:spcPts val="0"/>
              </a:spcAft>
              <a:buNone/>
              <a:defRPr sz="1100"/>
            </a:lvl1pPr>
            <a:lvl2pPr lvl="1" rtl="0" algn="ctr">
              <a:spcBef>
                <a:spcPts val="0"/>
              </a:spcBef>
              <a:spcAft>
                <a:spcPts val="0"/>
              </a:spcAft>
              <a:buNone/>
              <a:defRPr sz="1100"/>
            </a:lvl2pPr>
            <a:lvl3pPr lvl="2" rtl="0" algn="ctr">
              <a:spcBef>
                <a:spcPts val="0"/>
              </a:spcBef>
              <a:spcAft>
                <a:spcPts val="0"/>
              </a:spcAft>
              <a:buNone/>
              <a:defRPr sz="1100"/>
            </a:lvl3pPr>
            <a:lvl4pPr lvl="3" rtl="0" algn="ctr">
              <a:spcBef>
                <a:spcPts val="0"/>
              </a:spcBef>
              <a:spcAft>
                <a:spcPts val="0"/>
              </a:spcAft>
              <a:buNone/>
              <a:defRPr sz="1100"/>
            </a:lvl4pPr>
            <a:lvl5pPr lvl="4" rtl="0" algn="ctr">
              <a:spcBef>
                <a:spcPts val="0"/>
              </a:spcBef>
              <a:spcAft>
                <a:spcPts val="0"/>
              </a:spcAft>
              <a:buNone/>
              <a:defRPr sz="1100"/>
            </a:lvl5pPr>
            <a:lvl6pPr lvl="5" rtl="0" algn="ctr">
              <a:spcBef>
                <a:spcPts val="0"/>
              </a:spcBef>
              <a:spcAft>
                <a:spcPts val="0"/>
              </a:spcAft>
              <a:buNone/>
              <a:defRPr sz="1100"/>
            </a:lvl6pPr>
            <a:lvl7pPr lvl="6" rtl="0" algn="ctr">
              <a:spcBef>
                <a:spcPts val="0"/>
              </a:spcBef>
              <a:spcAft>
                <a:spcPts val="0"/>
              </a:spcAft>
              <a:buNone/>
              <a:defRPr sz="1100"/>
            </a:lvl7pPr>
            <a:lvl8pPr lvl="7" rtl="0" algn="ctr">
              <a:spcBef>
                <a:spcPts val="0"/>
              </a:spcBef>
              <a:spcAft>
                <a:spcPts val="0"/>
              </a:spcAft>
              <a:buNone/>
              <a:defRPr sz="1100"/>
            </a:lvl8pPr>
            <a:lvl9pPr lvl="8" rtl="0" algn="ctr">
              <a:spcBef>
                <a:spcPts val="0"/>
              </a:spcBef>
              <a:spcAft>
                <a:spcPts val="0"/>
              </a:spcAft>
              <a:buNone/>
              <a:defRPr sz="1100"/>
            </a:lvl9pPr>
          </a:lstStyle>
          <a:p/>
        </p:txBody>
      </p:sp>
      <p:sp>
        <p:nvSpPr>
          <p:cNvPr id="291" name="Shape 291"/>
          <p:cNvSpPr txBox="1"/>
          <p:nvPr>
            <p:ph idx="4" type="subTitle"/>
          </p:nvPr>
        </p:nvSpPr>
        <p:spPr>
          <a:xfrm>
            <a:off x="4610138" y="2810450"/>
            <a:ext cx="3945000" cy="283500"/>
          </a:xfrm>
          <a:prstGeom prst="rect">
            <a:avLst/>
          </a:prstGeom>
          <a:noFill/>
          <a:ln>
            <a:noFill/>
          </a:ln>
        </p:spPr>
        <p:txBody>
          <a:bodyPr anchorCtr="0" anchor="ctr" bIns="91425" lIns="91425" spcFirstLastPara="1" rIns="91425" wrap="square" tIns="91425"/>
          <a:lstStyle>
            <a:lvl1pPr lvl="0" rtl="0" algn="ctr">
              <a:spcBef>
                <a:spcPts val="0"/>
              </a:spcBef>
              <a:spcAft>
                <a:spcPts val="0"/>
              </a:spcAft>
              <a:buNone/>
              <a:defRPr sz="1100"/>
            </a:lvl1pPr>
            <a:lvl2pPr lvl="1" rtl="0" algn="ctr">
              <a:spcBef>
                <a:spcPts val="0"/>
              </a:spcBef>
              <a:spcAft>
                <a:spcPts val="0"/>
              </a:spcAft>
              <a:buNone/>
              <a:defRPr sz="1100"/>
            </a:lvl2pPr>
            <a:lvl3pPr lvl="2" rtl="0" algn="ctr">
              <a:spcBef>
                <a:spcPts val="0"/>
              </a:spcBef>
              <a:spcAft>
                <a:spcPts val="0"/>
              </a:spcAft>
              <a:buNone/>
              <a:defRPr sz="1100"/>
            </a:lvl3pPr>
            <a:lvl4pPr lvl="3" rtl="0" algn="ctr">
              <a:spcBef>
                <a:spcPts val="0"/>
              </a:spcBef>
              <a:spcAft>
                <a:spcPts val="0"/>
              </a:spcAft>
              <a:buNone/>
              <a:defRPr sz="1100"/>
            </a:lvl4pPr>
            <a:lvl5pPr lvl="4" rtl="0" algn="ctr">
              <a:spcBef>
                <a:spcPts val="0"/>
              </a:spcBef>
              <a:spcAft>
                <a:spcPts val="0"/>
              </a:spcAft>
              <a:buNone/>
              <a:defRPr sz="1100"/>
            </a:lvl5pPr>
            <a:lvl6pPr lvl="5" rtl="0" algn="ctr">
              <a:spcBef>
                <a:spcPts val="0"/>
              </a:spcBef>
              <a:spcAft>
                <a:spcPts val="0"/>
              </a:spcAft>
              <a:buNone/>
              <a:defRPr sz="1100"/>
            </a:lvl6pPr>
            <a:lvl7pPr lvl="6" rtl="0" algn="ctr">
              <a:spcBef>
                <a:spcPts val="0"/>
              </a:spcBef>
              <a:spcAft>
                <a:spcPts val="0"/>
              </a:spcAft>
              <a:buNone/>
              <a:defRPr sz="1100"/>
            </a:lvl7pPr>
            <a:lvl8pPr lvl="7" rtl="0" algn="ctr">
              <a:spcBef>
                <a:spcPts val="0"/>
              </a:spcBef>
              <a:spcAft>
                <a:spcPts val="0"/>
              </a:spcAft>
              <a:buNone/>
              <a:defRPr sz="1100"/>
            </a:lvl8pPr>
            <a:lvl9pPr lvl="8" rtl="0" algn="ctr">
              <a:spcBef>
                <a:spcPts val="0"/>
              </a:spcBef>
              <a:spcAft>
                <a:spcPts val="0"/>
              </a:spcAft>
              <a:buNone/>
              <a:defRPr sz="1100"/>
            </a:lvl9pPr>
          </a:lstStyle>
          <a:p/>
        </p:txBody>
      </p:sp>
      <p:sp>
        <p:nvSpPr>
          <p:cNvPr id="292" name="Shape 292"/>
          <p:cNvSpPr txBox="1"/>
          <p:nvPr>
            <p:ph idx="5" type="body"/>
          </p:nvPr>
        </p:nvSpPr>
        <p:spPr>
          <a:xfrm>
            <a:off x="742950" y="4658700"/>
            <a:ext cx="6925800" cy="290400"/>
          </a:xfrm>
          <a:prstGeom prst="rect">
            <a:avLst/>
          </a:prstGeom>
          <a:noFill/>
          <a:ln>
            <a:noFill/>
          </a:ln>
        </p:spPr>
        <p:txBody>
          <a:bodyPr anchorCtr="0" anchor="b" bIns="91425" lIns="91425" spcFirstLastPara="1" rIns="91425" wrap="square" tIns="91425"/>
          <a:lstStyle>
            <a:lvl1pPr indent="-279400" lvl="0" marL="457200" marR="0" rtl="0">
              <a:lnSpc>
                <a:spcPct val="100000"/>
              </a:lnSpc>
              <a:spcBef>
                <a:spcPts val="0"/>
              </a:spcBef>
              <a:spcAft>
                <a:spcPts val="0"/>
              </a:spcAft>
              <a:buSzPts val="800"/>
              <a:buFont typeface="Arial"/>
              <a:buAutoNum type="alphaUcPeriod"/>
              <a:defRPr b="0" i="0" sz="800" u="none" cap="none" strike="noStrike">
                <a:latin typeface="Arial"/>
                <a:ea typeface="Arial"/>
                <a:cs typeface="Arial"/>
                <a:sym typeface="Arial"/>
              </a:defRPr>
            </a:lvl1pPr>
            <a:lvl2pPr indent="-279400" lvl="1" marL="9144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2pPr>
            <a:lvl3pPr indent="-279400" lvl="2" marL="13716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3pPr>
            <a:lvl4pPr indent="-279400" lvl="3" marL="18288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4pPr>
            <a:lvl5pPr indent="-279400" lvl="4" marL="22860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5pPr>
            <a:lvl6pPr indent="-279400" lvl="5" marL="27432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6pPr>
            <a:lvl7pPr indent="-279400" lvl="6" marL="32004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7pPr>
            <a:lvl8pPr indent="-279400" lvl="7" marL="36576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8pPr>
            <a:lvl9pPr indent="-279400" lvl="8" marL="41148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9pPr>
          </a:lstStyle>
          <a:p/>
        </p:txBody>
      </p:sp>
      <p:sp>
        <p:nvSpPr>
          <p:cNvPr id="293" name="Shape 293"/>
          <p:cNvSpPr/>
          <p:nvPr/>
        </p:nvSpPr>
        <p:spPr>
          <a:xfrm>
            <a:off x="9312750" y="286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solidFill>
                  <a:schemeClr val="accent6"/>
                </a:solidFill>
                <a:highlight>
                  <a:srgbClr val="FFFFFF"/>
                </a:highlight>
              </a:rPr>
              <a:t>Put charts in the grey shaded boxes</a:t>
            </a:r>
            <a:endParaRPr sz="800"/>
          </a:p>
        </p:txBody>
      </p:sp>
      <p:sp>
        <p:nvSpPr>
          <p:cNvPr id="294" name="Shape 294"/>
          <p:cNvSpPr/>
          <p:nvPr/>
        </p:nvSpPr>
        <p:spPr>
          <a:xfrm>
            <a:off x="9312750" y="5620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500"/>
              </a:spcBef>
              <a:spcAft>
                <a:spcPts val="500"/>
              </a:spcAft>
              <a:buNone/>
            </a:pPr>
            <a:r>
              <a:rPr lang="en" sz="800">
                <a:solidFill>
                  <a:schemeClr val="accent6"/>
                </a:solidFill>
                <a:highlight>
                  <a:srgbClr val="FFFFFF"/>
                </a:highlight>
              </a:rPr>
              <a:t>Please write the title and chart titles in all capital letters</a:t>
            </a:r>
            <a:endParaRPr sz="800">
              <a:solidFill>
                <a:schemeClr val="accent6"/>
              </a:solidFill>
              <a:highlight>
                <a:srgbClr val="FFFFFF"/>
              </a:highlight>
            </a:endParaRPr>
          </a:p>
        </p:txBody>
      </p:sp>
      <p:pic>
        <p:nvPicPr>
          <p:cNvPr descr="Logo.png" id="295" name="Shape 295"/>
          <p:cNvPicPr preferRelativeResize="0"/>
          <p:nvPr/>
        </p:nvPicPr>
        <p:blipFill>
          <a:blip r:embed="rId2">
            <a:alphaModFix/>
          </a:blip>
          <a:stretch>
            <a:fillRect/>
          </a:stretch>
        </p:blipFill>
        <p:spPr>
          <a:xfrm>
            <a:off x="7724083" y="4717150"/>
            <a:ext cx="798517" cy="1632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0_3x dashboards_1xbig 2xsmall" showMasterSp="0">
  <p:cSld name="1_4x dashboards">
    <p:bg>
      <p:bgPr>
        <a:solidFill>
          <a:srgbClr val="FFFFFF"/>
        </a:solidFill>
      </p:bgPr>
    </p:bg>
    <p:spTree>
      <p:nvGrpSpPr>
        <p:cNvPr id="296" name="Shape 296"/>
        <p:cNvGrpSpPr/>
        <p:nvPr/>
      </p:nvGrpSpPr>
      <p:grpSpPr>
        <a:xfrm>
          <a:off x="0" y="0"/>
          <a:ext cx="0" cy="0"/>
          <a:chOff x="0" y="0"/>
          <a:chExt cx="0" cy="0"/>
        </a:xfrm>
      </p:grpSpPr>
      <p:sp>
        <p:nvSpPr>
          <p:cNvPr id="297" name="Shape 297"/>
          <p:cNvSpPr/>
          <p:nvPr/>
        </p:nvSpPr>
        <p:spPr>
          <a:xfrm>
            <a:off x="-1" y="1277248"/>
            <a:ext cx="4535400" cy="3184800"/>
          </a:xfrm>
          <a:prstGeom prst="rect">
            <a:avLst/>
          </a:prstGeom>
          <a:solidFill>
            <a:srgbClr val="F3F3F3"/>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Font typeface="Arial"/>
              <a:buNone/>
            </a:pPr>
            <a:r>
              <a:t/>
            </a:r>
            <a:endParaRPr b="1" i="0" sz="600" u="none" cap="none" strike="noStrike">
              <a:solidFill>
                <a:srgbClr val="000000"/>
              </a:solidFill>
              <a:latin typeface="Arial"/>
              <a:ea typeface="Arial"/>
              <a:cs typeface="Arial"/>
              <a:sym typeface="Arial"/>
            </a:endParaRPr>
          </a:p>
        </p:txBody>
      </p:sp>
      <p:sp>
        <p:nvSpPr>
          <p:cNvPr id="298" name="Shape 298"/>
          <p:cNvSpPr/>
          <p:nvPr/>
        </p:nvSpPr>
        <p:spPr>
          <a:xfrm>
            <a:off x="3045619" y="1324"/>
            <a:ext cx="3052800" cy="67800"/>
          </a:xfrm>
          <a:prstGeom prst="rect">
            <a:avLst/>
          </a:prstGeom>
          <a:solidFill>
            <a:srgbClr val="FF6900"/>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299" name="Shape 299"/>
          <p:cNvSpPr/>
          <p:nvPr/>
        </p:nvSpPr>
        <p:spPr>
          <a:xfrm>
            <a:off x="591146"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1" i="0" lang="en" sz="900" u="none" cap="none" strike="noStrike">
                <a:latin typeface="Arial"/>
                <a:ea typeface="Arial"/>
                <a:cs typeface="Arial"/>
                <a:sym typeface="Arial"/>
              </a:rPr>
              <a:t>‹#›</a:t>
            </a:fld>
            <a:endParaRPr b="1" i="0" sz="900" u="none" cap="none" strike="noStrike">
              <a:latin typeface="Arial"/>
              <a:ea typeface="Arial"/>
              <a:cs typeface="Arial"/>
              <a:sym typeface="Arial"/>
            </a:endParaRPr>
          </a:p>
        </p:txBody>
      </p:sp>
      <p:sp>
        <p:nvSpPr>
          <p:cNvPr id="300" name="Shape 300"/>
          <p:cNvSpPr txBox="1"/>
          <p:nvPr>
            <p:ph type="title"/>
          </p:nvPr>
        </p:nvSpPr>
        <p:spPr>
          <a:xfrm>
            <a:off x="590550" y="219254"/>
            <a:ext cx="7966200" cy="751800"/>
          </a:xfrm>
          <a:prstGeom prst="rect">
            <a:avLst/>
          </a:prstGeom>
          <a:noFill/>
          <a:ln>
            <a:noFill/>
          </a:ln>
        </p:spPr>
        <p:txBody>
          <a:bodyPr anchorCtr="0" anchor="ctr" bIns="91425" lIns="91425" spcFirstLastPara="1" rIns="91425" wrap="square" tIns="91425"/>
          <a:lstStyle>
            <a:lvl1pPr indent="0" lvl="0" marL="0" marR="0" rtl="0" algn="ctr">
              <a:lnSpc>
                <a:spcPct val="120000"/>
              </a:lnSpc>
              <a:spcBef>
                <a:spcPts val="0"/>
              </a:spcBef>
              <a:spcAft>
                <a:spcPts val="0"/>
              </a:spcAft>
              <a:buSzPts val="1400"/>
              <a:buFont typeface="Arial"/>
              <a:buNone/>
              <a:defRPr b="1" i="0" sz="1300" u="none" cap="none" strike="noStrike">
                <a:latin typeface="Arial"/>
                <a:ea typeface="Arial"/>
                <a:cs typeface="Arial"/>
                <a:sym typeface="Arial"/>
              </a:defRPr>
            </a:lvl1pPr>
            <a:lvl2pPr indent="76200" lvl="1" marL="0" marR="0" rtl="0" algn="l">
              <a:lnSpc>
                <a:spcPct val="120000"/>
              </a:lnSpc>
              <a:spcBef>
                <a:spcPts val="0"/>
              </a:spcBef>
              <a:spcAft>
                <a:spcPts val="0"/>
              </a:spcAft>
              <a:buSzPts val="1400"/>
              <a:buNone/>
              <a:defRPr b="1" i="0" sz="1600" u="none" cap="none" strike="noStrike">
                <a:latin typeface="Arial"/>
                <a:ea typeface="Arial"/>
                <a:cs typeface="Arial"/>
                <a:sym typeface="Arial"/>
              </a:defRPr>
            </a:lvl2pPr>
            <a:lvl3pPr indent="165100" lvl="2" marL="0" marR="0" rtl="0" algn="l">
              <a:lnSpc>
                <a:spcPct val="120000"/>
              </a:lnSpc>
              <a:spcBef>
                <a:spcPts val="0"/>
              </a:spcBef>
              <a:spcAft>
                <a:spcPts val="0"/>
              </a:spcAft>
              <a:buSzPts val="1400"/>
              <a:buNone/>
              <a:defRPr b="1" i="0" sz="1600" u="none" cap="none" strike="noStrike">
                <a:latin typeface="Arial"/>
                <a:ea typeface="Arial"/>
                <a:cs typeface="Arial"/>
                <a:sym typeface="Arial"/>
              </a:defRPr>
            </a:lvl3pPr>
            <a:lvl4pPr indent="254000" lvl="3" marL="0" marR="0" rtl="0" algn="l">
              <a:lnSpc>
                <a:spcPct val="120000"/>
              </a:lnSpc>
              <a:spcBef>
                <a:spcPts val="0"/>
              </a:spcBef>
              <a:spcAft>
                <a:spcPts val="0"/>
              </a:spcAft>
              <a:buSzPts val="1400"/>
              <a:buNone/>
              <a:defRPr b="1" i="0" sz="1600" u="none" cap="none" strike="noStrike">
                <a:latin typeface="Arial"/>
                <a:ea typeface="Arial"/>
                <a:cs typeface="Arial"/>
                <a:sym typeface="Arial"/>
              </a:defRPr>
            </a:lvl4pPr>
            <a:lvl5pPr indent="342900" lvl="4" marL="0" marR="0" rtl="0" algn="l">
              <a:lnSpc>
                <a:spcPct val="120000"/>
              </a:lnSpc>
              <a:spcBef>
                <a:spcPts val="0"/>
              </a:spcBef>
              <a:spcAft>
                <a:spcPts val="0"/>
              </a:spcAft>
              <a:buSzPts val="1400"/>
              <a:buNone/>
              <a:defRPr b="1" i="0" sz="1600" u="none" cap="none" strike="noStrike">
                <a:latin typeface="Arial"/>
                <a:ea typeface="Arial"/>
                <a:cs typeface="Arial"/>
                <a:sym typeface="Arial"/>
              </a:defRPr>
            </a:lvl5pPr>
            <a:lvl6pPr indent="419100" lvl="5" marL="0" marR="0" rtl="0" algn="l">
              <a:lnSpc>
                <a:spcPct val="120000"/>
              </a:lnSpc>
              <a:spcBef>
                <a:spcPts val="0"/>
              </a:spcBef>
              <a:spcAft>
                <a:spcPts val="0"/>
              </a:spcAft>
              <a:buSzPts val="1400"/>
              <a:buNone/>
              <a:defRPr b="1" i="0" sz="1600" u="none" cap="none" strike="noStrike">
                <a:latin typeface="Arial"/>
                <a:ea typeface="Arial"/>
                <a:cs typeface="Arial"/>
                <a:sym typeface="Arial"/>
              </a:defRPr>
            </a:lvl6pPr>
            <a:lvl7pPr indent="508000" lvl="6" marL="0" marR="0" rtl="0" algn="l">
              <a:lnSpc>
                <a:spcPct val="120000"/>
              </a:lnSpc>
              <a:spcBef>
                <a:spcPts val="0"/>
              </a:spcBef>
              <a:spcAft>
                <a:spcPts val="0"/>
              </a:spcAft>
              <a:buSzPts val="1400"/>
              <a:buNone/>
              <a:defRPr b="1" i="0" sz="1600" u="none" cap="none" strike="noStrike">
                <a:latin typeface="Arial"/>
                <a:ea typeface="Arial"/>
                <a:cs typeface="Arial"/>
                <a:sym typeface="Arial"/>
              </a:defRPr>
            </a:lvl7pPr>
            <a:lvl8pPr indent="596900" lvl="7" marL="0" marR="0" rtl="0" algn="l">
              <a:lnSpc>
                <a:spcPct val="120000"/>
              </a:lnSpc>
              <a:spcBef>
                <a:spcPts val="0"/>
              </a:spcBef>
              <a:spcAft>
                <a:spcPts val="0"/>
              </a:spcAft>
              <a:buSzPts val="1400"/>
              <a:buNone/>
              <a:defRPr b="1" i="0" sz="1600" u="none" cap="none" strike="noStrike">
                <a:latin typeface="Arial"/>
                <a:ea typeface="Arial"/>
                <a:cs typeface="Arial"/>
                <a:sym typeface="Arial"/>
              </a:defRPr>
            </a:lvl8pPr>
            <a:lvl9pPr indent="685800" lvl="8" marL="0" marR="0" rtl="0" algn="l">
              <a:lnSpc>
                <a:spcPct val="120000"/>
              </a:lnSpc>
              <a:spcBef>
                <a:spcPts val="0"/>
              </a:spcBef>
              <a:spcAft>
                <a:spcPts val="0"/>
              </a:spcAft>
              <a:buSzPts val="1400"/>
              <a:buNone/>
              <a:defRPr b="1" i="0" sz="1600" u="none" cap="none" strike="noStrike">
                <a:latin typeface="Arial"/>
                <a:ea typeface="Arial"/>
                <a:cs typeface="Arial"/>
                <a:sym typeface="Arial"/>
              </a:defRPr>
            </a:lvl9pPr>
          </a:lstStyle>
          <a:p/>
        </p:txBody>
      </p:sp>
      <p:sp>
        <p:nvSpPr>
          <p:cNvPr id="301" name="Shape 301"/>
          <p:cNvSpPr/>
          <p:nvPr/>
        </p:nvSpPr>
        <p:spPr>
          <a:xfrm>
            <a:off x="4601408" y="3093950"/>
            <a:ext cx="4535400" cy="1368300"/>
          </a:xfrm>
          <a:prstGeom prst="rect">
            <a:avLst/>
          </a:prstGeom>
          <a:solidFill>
            <a:srgbClr val="F3F3F3"/>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Font typeface="Arial"/>
              <a:buNone/>
            </a:pPr>
            <a:r>
              <a:t/>
            </a:r>
            <a:endParaRPr b="1" i="0" sz="600" u="none" cap="none" strike="noStrike">
              <a:solidFill>
                <a:srgbClr val="000000"/>
              </a:solidFill>
              <a:latin typeface="Arial"/>
              <a:ea typeface="Arial"/>
              <a:cs typeface="Arial"/>
              <a:sym typeface="Arial"/>
            </a:endParaRPr>
          </a:p>
        </p:txBody>
      </p:sp>
      <p:sp>
        <p:nvSpPr>
          <p:cNvPr id="302" name="Shape 302"/>
          <p:cNvSpPr/>
          <p:nvPr/>
        </p:nvSpPr>
        <p:spPr>
          <a:xfrm>
            <a:off x="4601408" y="1277248"/>
            <a:ext cx="4535400" cy="1368300"/>
          </a:xfrm>
          <a:prstGeom prst="rect">
            <a:avLst/>
          </a:prstGeom>
          <a:solidFill>
            <a:srgbClr val="F3F3F3"/>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Font typeface="Arial"/>
              <a:buNone/>
            </a:pPr>
            <a:r>
              <a:t/>
            </a:r>
            <a:endParaRPr b="1" i="0" sz="600" u="none" cap="none" strike="noStrike">
              <a:solidFill>
                <a:srgbClr val="000000"/>
              </a:solidFill>
              <a:latin typeface="Arial"/>
              <a:ea typeface="Arial"/>
              <a:cs typeface="Arial"/>
              <a:sym typeface="Arial"/>
            </a:endParaRPr>
          </a:p>
        </p:txBody>
      </p:sp>
      <p:sp>
        <p:nvSpPr>
          <p:cNvPr id="303" name="Shape 303"/>
          <p:cNvSpPr txBox="1"/>
          <p:nvPr>
            <p:ph idx="1" type="subTitle"/>
          </p:nvPr>
        </p:nvSpPr>
        <p:spPr>
          <a:xfrm>
            <a:off x="590550" y="1001525"/>
            <a:ext cx="3945000" cy="283500"/>
          </a:xfrm>
          <a:prstGeom prst="rect">
            <a:avLst/>
          </a:prstGeom>
          <a:noFill/>
          <a:ln>
            <a:noFill/>
          </a:ln>
        </p:spPr>
        <p:txBody>
          <a:bodyPr anchorCtr="0" anchor="ctr" bIns="91425" lIns="91425" spcFirstLastPara="1" rIns="91425" wrap="square" tIns="91425"/>
          <a:lstStyle>
            <a:lvl1pPr lvl="0" rtl="0" algn="ctr">
              <a:spcBef>
                <a:spcPts val="0"/>
              </a:spcBef>
              <a:spcAft>
                <a:spcPts val="0"/>
              </a:spcAft>
              <a:buNone/>
              <a:defRPr sz="1100"/>
            </a:lvl1pPr>
            <a:lvl2pPr lvl="1" rtl="0" algn="ctr">
              <a:spcBef>
                <a:spcPts val="0"/>
              </a:spcBef>
              <a:spcAft>
                <a:spcPts val="0"/>
              </a:spcAft>
              <a:buNone/>
              <a:defRPr sz="1100"/>
            </a:lvl2pPr>
            <a:lvl3pPr lvl="2" rtl="0" algn="ctr">
              <a:spcBef>
                <a:spcPts val="0"/>
              </a:spcBef>
              <a:spcAft>
                <a:spcPts val="0"/>
              </a:spcAft>
              <a:buNone/>
              <a:defRPr sz="1100"/>
            </a:lvl3pPr>
            <a:lvl4pPr lvl="3" rtl="0" algn="ctr">
              <a:spcBef>
                <a:spcPts val="0"/>
              </a:spcBef>
              <a:spcAft>
                <a:spcPts val="0"/>
              </a:spcAft>
              <a:buNone/>
              <a:defRPr sz="1100"/>
            </a:lvl4pPr>
            <a:lvl5pPr lvl="4" rtl="0" algn="ctr">
              <a:spcBef>
                <a:spcPts val="0"/>
              </a:spcBef>
              <a:spcAft>
                <a:spcPts val="0"/>
              </a:spcAft>
              <a:buNone/>
              <a:defRPr sz="1100"/>
            </a:lvl5pPr>
            <a:lvl6pPr lvl="5" rtl="0" algn="ctr">
              <a:spcBef>
                <a:spcPts val="0"/>
              </a:spcBef>
              <a:spcAft>
                <a:spcPts val="0"/>
              </a:spcAft>
              <a:buNone/>
              <a:defRPr sz="1100"/>
            </a:lvl6pPr>
            <a:lvl7pPr lvl="6" rtl="0" algn="ctr">
              <a:spcBef>
                <a:spcPts val="0"/>
              </a:spcBef>
              <a:spcAft>
                <a:spcPts val="0"/>
              </a:spcAft>
              <a:buNone/>
              <a:defRPr sz="1100"/>
            </a:lvl7pPr>
            <a:lvl8pPr lvl="7" rtl="0" algn="ctr">
              <a:spcBef>
                <a:spcPts val="0"/>
              </a:spcBef>
              <a:spcAft>
                <a:spcPts val="0"/>
              </a:spcAft>
              <a:buNone/>
              <a:defRPr sz="1100"/>
            </a:lvl8pPr>
            <a:lvl9pPr lvl="8" algn="ctr">
              <a:spcBef>
                <a:spcPts val="0"/>
              </a:spcBef>
              <a:spcAft>
                <a:spcPts val="0"/>
              </a:spcAft>
              <a:buNone/>
              <a:defRPr sz="1100"/>
            </a:lvl9pPr>
          </a:lstStyle>
          <a:p/>
        </p:txBody>
      </p:sp>
      <p:sp>
        <p:nvSpPr>
          <p:cNvPr id="304" name="Shape 304"/>
          <p:cNvSpPr txBox="1"/>
          <p:nvPr>
            <p:ph idx="2" type="subTitle"/>
          </p:nvPr>
        </p:nvSpPr>
        <p:spPr>
          <a:xfrm>
            <a:off x="4611825" y="1001525"/>
            <a:ext cx="3945000" cy="283500"/>
          </a:xfrm>
          <a:prstGeom prst="rect">
            <a:avLst/>
          </a:prstGeom>
          <a:noFill/>
          <a:ln>
            <a:noFill/>
          </a:ln>
        </p:spPr>
        <p:txBody>
          <a:bodyPr anchorCtr="0" anchor="ctr" bIns="91425" lIns="91425" spcFirstLastPara="1" rIns="91425" wrap="square" tIns="91425"/>
          <a:lstStyle>
            <a:lvl1pPr lvl="0" rtl="0" algn="ctr">
              <a:spcBef>
                <a:spcPts val="0"/>
              </a:spcBef>
              <a:spcAft>
                <a:spcPts val="0"/>
              </a:spcAft>
              <a:buNone/>
              <a:defRPr sz="1100"/>
            </a:lvl1pPr>
            <a:lvl2pPr lvl="1" rtl="0" algn="ctr">
              <a:spcBef>
                <a:spcPts val="0"/>
              </a:spcBef>
              <a:spcAft>
                <a:spcPts val="0"/>
              </a:spcAft>
              <a:buNone/>
              <a:defRPr sz="1100"/>
            </a:lvl2pPr>
            <a:lvl3pPr lvl="2" rtl="0" algn="ctr">
              <a:spcBef>
                <a:spcPts val="0"/>
              </a:spcBef>
              <a:spcAft>
                <a:spcPts val="0"/>
              </a:spcAft>
              <a:buNone/>
              <a:defRPr sz="1100"/>
            </a:lvl3pPr>
            <a:lvl4pPr lvl="3" rtl="0" algn="ctr">
              <a:spcBef>
                <a:spcPts val="0"/>
              </a:spcBef>
              <a:spcAft>
                <a:spcPts val="0"/>
              </a:spcAft>
              <a:buNone/>
              <a:defRPr sz="1100"/>
            </a:lvl4pPr>
            <a:lvl5pPr lvl="4" rtl="0" algn="ctr">
              <a:spcBef>
                <a:spcPts val="0"/>
              </a:spcBef>
              <a:spcAft>
                <a:spcPts val="0"/>
              </a:spcAft>
              <a:buNone/>
              <a:defRPr sz="1100"/>
            </a:lvl5pPr>
            <a:lvl6pPr lvl="5" rtl="0" algn="ctr">
              <a:spcBef>
                <a:spcPts val="0"/>
              </a:spcBef>
              <a:spcAft>
                <a:spcPts val="0"/>
              </a:spcAft>
              <a:buNone/>
              <a:defRPr sz="1100"/>
            </a:lvl6pPr>
            <a:lvl7pPr lvl="6" rtl="0" algn="ctr">
              <a:spcBef>
                <a:spcPts val="0"/>
              </a:spcBef>
              <a:spcAft>
                <a:spcPts val="0"/>
              </a:spcAft>
              <a:buNone/>
              <a:defRPr sz="1100"/>
            </a:lvl7pPr>
            <a:lvl8pPr lvl="7" rtl="0" algn="ctr">
              <a:spcBef>
                <a:spcPts val="0"/>
              </a:spcBef>
              <a:spcAft>
                <a:spcPts val="0"/>
              </a:spcAft>
              <a:buNone/>
              <a:defRPr sz="1100"/>
            </a:lvl8pPr>
            <a:lvl9pPr lvl="8" rtl="0" algn="ctr">
              <a:spcBef>
                <a:spcPts val="0"/>
              </a:spcBef>
              <a:spcAft>
                <a:spcPts val="0"/>
              </a:spcAft>
              <a:buNone/>
              <a:defRPr sz="1100"/>
            </a:lvl9pPr>
          </a:lstStyle>
          <a:p/>
        </p:txBody>
      </p:sp>
      <p:sp>
        <p:nvSpPr>
          <p:cNvPr id="305" name="Shape 305"/>
          <p:cNvSpPr txBox="1"/>
          <p:nvPr>
            <p:ph idx="3" type="subTitle"/>
          </p:nvPr>
        </p:nvSpPr>
        <p:spPr>
          <a:xfrm>
            <a:off x="4611825" y="2810450"/>
            <a:ext cx="3945000" cy="283500"/>
          </a:xfrm>
          <a:prstGeom prst="rect">
            <a:avLst/>
          </a:prstGeom>
          <a:noFill/>
          <a:ln>
            <a:noFill/>
          </a:ln>
        </p:spPr>
        <p:txBody>
          <a:bodyPr anchorCtr="0" anchor="ctr" bIns="91425" lIns="91425" spcFirstLastPara="1" rIns="91425" wrap="square" tIns="91425"/>
          <a:lstStyle>
            <a:lvl1pPr lvl="0" rtl="0" algn="ctr">
              <a:spcBef>
                <a:spcPts val="0"/>
              </a:spcBef>
              <a:spcAft>
                <a:spcPts val="0"/>
              </a:spcAft>
              <a:buNone/>
              <a:defRPr sz="1100"/>
            </a:lvl1pPr>
            <a:lvl2pPr lvl="1" rtl="0" algn="ctr">
              <a:spcBef>
                <a:spcPts val="0"/>
              </a:spcBef>
              <a:spcAft>
                <a:spcPts val="0"/>
              </a:spcAft>
              <a:buNone/>
              <a:defRPr sz="1100"/>
            </a:lvl2pPr>
            <a:lvl3pPr lvl="2" rtl="0" algn="ctr">
              <a:spcBef>
                <a:spcPts val="0"/>
              </a:spcBef>
              <a:spcAft>
                <a:spcPts val="0"/>
              </a:spcAft>
              <a:buNone/>
              <a:defRPr sz="1100"/>
            </a:lvl3pPr>
            <a:lvl4pPr lvl="3" rtl="0" algn="ctr">
              <a:spcBef>
                <a:spcPts val="0"/>
              </a:spcBef>
              <a:spcAft>
                <a:spcPts val="0"/>
              </a:spcAft>
              <a:buNone/>
              <a:defRPr sz="1100"/>
            </a:lvl4pPr>
            <a:lvl5pPr lvl="4" rtl="0" algn="ctr">
              <a:spcBef>
                <a:spcPts val="0"/>
              </a:spcBef>
              <a:spcAft>
                <a:spcPts val="0"/>
              </a:spcAft>
              <a:buNone/>
              <a:defRPr sz="1100"/>
            </a:lvl5pPr>
            <a:lvl6pPr lvl="5" rtl="0" algn="ctr">
              <a:spcBef>
                <a:spcPts val="0"/>
              </a:spcBef>
              <a:spcAft>
                <a:spcPts val="0"/>
              </a:spcAft>
              <a:buNone/>
              <a:defRPr sz="1100"/>
            </a:lvl6pPr>
            <a:lvl7pPr lvl="6" rtl="0" algn="ctr">
              <a:spcBef>
                <a:spcPts val="0"/>
              </a:spcBef>
              <a:spcAft>
                <a:spcPts val="0"/>
              </a:spcAft>
              <a:buNone/>
              <a:defRPr sz="1100"/>
            </a:lvl7pPr>
            <a:lvl8pPr lvl="7" rtl="0" algn="ctr">
              <a:spcBef>
                <a:spcPts val="0"/>
              </a:spcBef>
              <a:spcAft>
                <a:spcPts val="0"/>
              </a:spcAft>
              <a:buNone/>
              <a:defRPr sz="1100"/>
            </a:lvl8pPr>
            <a:lvl9pPr lvl="8" rtl="0" algn="ctr">
              <a:spcBef>
                <a:spcPts val="0"/>
              </a:spcBef>
              <a:spcAft>
                <a:spcPts val="0"/>
              </a:spcAft>
              <a:buNone/>
              <a:defRPr sz="1100"/>
            </a:lvl9pPr>
          </a:lstStyle>
          <a:p/>
        </p:txBody>
      </p:sp>
      <p:sp>
        <p:nvSpPr>
          <p:cNvPr id="306" name="Shape 306"/>
          <p:cNvSpPr txBox="1"/>
          <p:nvPr>
            <p:ph idx="4" type="body"/>
          </p:nvPr>
        </p:nvSpPr>
        <p:spPr>
          <a:xfrm>
            <a:off x="742950" y="4658700"/>
            <a:ext cx="6925800" cy="290400"/>
          </a:xfrm>
          <a:prstGeom prst="rect">
            <a:avLst/>
          </a:prstGeom>
          <a:noFill/>
          <a:ln>
            <a:noFill/>
          </a:ln>
        </p:spPr>
        <p:txBody>
          <a:bodyPr anchorCtr="0" anchor="b" bIns="91425" lIns="91425" spcFirstLastPara="1" rIns="91425" wrap="square" tIns="91425"/>
          <a:lstStyle>
            <a:lvl1pPr indent="-279400" lvl="0" marL="457200" marR="0" rtl="0">
              <a:lnSpc>
                <a:spcPct val="100000"/>
              </a:lnSpc>
              <a:spcBef>
                <a:spcPts val="0"/>
              </a:spcBef>
              <a:spcAft>
                <a:spcPts val="0"/>
              </a:spcAft>
              <a:buSzPts val="800"/>
              <a:buFont typeface="Arial"/>
              <a:buAutoNum type="alphaUcPeriod"/>
              <a:defRPr b="0" i="0" sz="800" u="none" cap="none" strike="noStrike">
                <a:latin typeface="Arial"/>
                <a:ea typeface="Arial"/>
                <a:cs typeface="Arial"/>
                <a:sym typeface="Arial"/>
              </a:defRPr>
            </a:lvl1pPr>
            <a:lvl2pPr indent="-279400" lvl="1" marL="9144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2pPr>
            <a:lvl3pPr indent="-279400" lvl="2" marL="13716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3pPr>
            <a:lvl4pPr indent="-279400" lvl="3" marL="18288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4pPr>
            <a:lvl5pPr indent="-279400" lvl="4" marL="22860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5pPr>
            <a:lvl6pPr indent="-279400" lvl="5" marL="27432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6pPr>
            <a:lvl7pPr indent="-279400" lvl="6" marL="32004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7pPr>
            <a:lvl8pPr indent="-279400" lvl="7" marL="36576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8pPr>
            <a:lvl9pPr indent="-279400" lvl="8" marL="41148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9pPr>
          </a:lstStyle>
          <a:p/>
        </p:txBody>
      </p:sp>
      <p:sp>
        <p:nvSpPr>
          <p:cNvPr id="307" name="Shape 307"/>
          <p:cNvSpPr/>
          <p:nvPr/>
        </p:nvSpPr>
        <p:spPr>
          <a:xfrm>
            <a:off x="9312750" y="286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solidFill>
                  <a:schemeClr val="accent6"/>
                </a:solidFill>
                <a:highlight>
                  <a:srgbClr val="FFFFFF"/>
                </a:highlight>
              </a:rPr>
              <a:t>Put charts in the grey shaded boxes</a:t>
            </a:r>
            <a:endParaRPr sz="800"/>
          </a:p>
        </p:txBody>
      </p:sp>
      <p:sp>
        <p:nvSpPr>
          <p:cNvPr id="308" name="Shape 308"/>
          <p:cNvSpPr/>
          <p:nvPr/>
        </p:nvSpPr>
        <p:spPr>
          <a:xfrm>
            <a:off x="9312750" y="5620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500"/>
              </a:spcBef>
              <a:spcAft>
                <a:spcPts val="500"/>
              </a:spcAft>
              <a:buNone/>
            </a:pPr>
            <a:r>
              <a:rPr lang="en" sz="800">
                <a:solidFill>
                  <a:schemeClr val="accent6"/>
                </a:solidFill>
                <a:highlight>
                  <a:srgbClr val="FFFFFF"/>
                </a:highlight>
              </a:rPr>
              <a:t>Please write the title and chart titles in all capital letters</a:t>
            </a:r>
            <a:endParaRPr sz="800">
              <a:solidFill>
                <a:schemeClr val="accent6"/>
              </a:solidFill>
              <a:highlight>
                <a:srgbClr val="FFFFFF"/>
              </a:highlight>
            </a:endParaRPr>
          </a:p>
        </p:txBody>
      </p:sp>
      <p:pic>
        <p:nvPicPr>
          <p:cNvPr descr="Logo.png" id="309" name="Shape 309"/>
          <p:cNvPicPr preferRelativeResize="0"/>
          <p:nvPr/>
        </p:nvPicPr>
        <p:blipFill>
          <a:blip r:embed="rId2">
            <a:alphaModFix/>
          </a:blip>
          <a:stretch>
            <a:fillRect/>
          </a:stretch>
        </p:blipFill>
        <p:spPr>
          <a:xfrm>
            <a:off x="7724083" y="4717150"/>
            <a:ext cx="798517" cy="1632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1_Disclaimer" showMasterSp="0">
  <p:cSld name="Disclaimer">
    <p:bg>
      <p:bgPr>
        <a:solidFill>
          <a:srgbClr val="FFFFFF"/>
        </a:solidFill>
      </p:bgPr>
    </p:bg>
    <p:spTree>
      <p:nvGrpSpPr>
        <p:cNvPr id="310" name="Shape 310"/>
        <p:cNvGrpSpPr/>
        <p:nvPr/>
      </p:nvGrpSpPr>
      <p:grpSpPr>
        <a:xfrm>
          <a:off x="0" y="0"/>
          <a:ext cx="0" cy="0"/>
          <a:chOff x="0" y="0"/>
          <a:chExt cx="0" cy="0"/>
        </a:xfrm>
      </p:grpSpPr>
      <p:sp>
        <p:nvSpPr>
          <p:cNvPr id="311" name="Shape 311"/>
          <p:cNvSpPr txBox="1"/>
          <p:nvPr/>
        </p:nvSpPr>
        <p:spPr>
          <a:xfrm>
            <a:off x="1763486" y="1050925"/>
            <a:ext cx="5628000" cy="3429000"/>
          </a:xfrm>
          <a:prstGeom prst="rect">
            <a:avLst/>
          </a:prstGeom>
          <a:noFill/>
          <a:ln>
            <a:noFill/>
          </a:ln>
        </p:spPr>
        <p:txBody>
          <a:bodyPr anchorCtr="0" anchor="ctr" bIns="45700" lIns="36000" spcFirstLastPara="1" rIns="36000" wrap="square" tIns="45700">
            <a:noAutofit/>
          </a:bodyPr>
          <a:lstStyle/>
          <a:p>
            <a:pPr indent="0" lvl="0" marL="0" marR="0" rtl="0" algn="l">
              <a:lnSpc>
                <a:spcPct val="100000"/>
              </a:lnSpc>
              <a:spcBef>
                <a:spcPts val="0"/>
              </a:spcBef>
              <a:spcAft>
                <a:spcPts val="0"/>
              </a:spcAft>
              <a:buFont typeface="Arial"/>
              <a:buNone/>
            </a:pPr>
            <a:r>
              <a:rPr b="0" i="0" lang="en" sz="1300" u="none" cap="none" strike="noStrike">
                <a:latin typeface="Arial"/>
                <a:ea typeface="Arial"/>
                <a:cs typeface="Arial"/>
                <a:sym typeface="Arial"/>
              </a:rPr>
              <a:t>This presentation and its contents are strictly confidential. It may not, in whole or in part, be reproduced, redistributed, published or passed on to any other person by the recipient.</a:t>
            </a:r>
            <a:endParaRPr/>
          </a:p>
          <a:p>
            <a:pPr indent="0" lvl="0" marL="0" marR="0" rtl="0" algn="l">
              <a:lnSpc>
                <a:spcPct val="100000"/>
              </a:lnSpc>
              <a:spcBef>
                <a:spcPts val="1200"/>
              </a:spcBef>
              <a:spcAft>
                <a:spcPts val="0"/>
              </a:spcAft>
              <a:buFont typeface="Arial"/>
              <a:buNone/>
            </a:pPr>
            <a:r>
              <a:t/>
            </a:r>
            <a:endParaRPr b="0" i="0" sz="1300" u="none" cap="none" strike="noStrike">
              <a:latin typeface="Arial"/>
              <a:ea typeface="Arial"/>
              <a:cs typeface="Arial"/>
              <a:sym typeface="Arial"/>
            </a:endParaRPr>
          </a:p>
          <a:p>
            <a:pPr indent="0" lvl="0" marL="0" marR="0" rtl="0" algn="l">
              <a:lnSpc>
                <a:spcPct val="100000"/>
              </a:lnSpc>
              <a:spcBef>
                <a:spcPts val="1200"/>
              </a:spcBef>
              <a:spcAft>
                <a:spcPts val="0"/>
              </a:spcAft>
              <a:buFont typeface="Arial"/>
              <a:buNone/>
            </a:pPr>
            <a:r>
              <a:rPr b="0" i="0" lang="en" sz="1300" u="none" cap="none" strike="noStrike">
                <a:latin typeface="Arial"/>
                <a:ea typeface="Arial"/>
                <a:cs typeface="Arial"/>
                <a:sym typeface="Arial"/>
              </a:rPr>
              <a:t>The information in this presentation has not been independently verified. No representation or warranty, express or implied, is made as to the accuracy or completeness of the presentation and the information contained herein and no reliance should be placed on such information. No responsibility is accepted for any liability for any loss howsoever arising, directly or indirectly, from this presentation or its contents.</a:t>
            </a:r>
            <a:endParaRPr/>
          </a:p>
        </p:txBody>
      </p:sp>
      <p:sp>
        <p:nvSpPr>
          <p:cNvPr id="312" name="Shape 312"/>
          <p:cNvSpPr txBox="1"/>
          <p:nvPr/>
        </p:nvSpPr>
        <p:spPr>
          <a:xfrm>
            <a:off x="590550" y="206829"/>
            <a:ext cx="7958100" cy="772800"/>
          </a:xfrm>
          <a:prstGeom prst="rect">
            <a:avLst/>
          </a:prstGeom>
          <a:noFill/>
          <a:ln>
            <a:noFill/>
          </a:ln>
        </p:spPr>
        <p:txBody>
          <a:bodyPr anchorCtr="0" anchor="ctr" bIns="17125" lIns="34275" spcFirstLastPara="1" rIns="34275" wrap="square" tIns="17125">
            <a:noAutofit/>
          </a:bodyPr>
          <a:lstStyle/>
          <a:p>
            <a:pPr indent="0" lvl="0" marL="0" marR="0" rtl="0" algn="ctr">
              <a:lnSpc>
                <a:spcPct val="120000"/>
              </a:lnSpc>
              <a:spcBef>
                <a:spcPts val="0"/>
              </a:spcBef>
              <a:spcAft>
                <a:spcPts val="0"/>
              </a:spcAft>
              <a:buFont typeface="Arial"/>
              <a:buNone/>
            </a:pPr>
            <a:r>
              <a:rPr b="1" i="0" lang="en" sz="1300" u="none" cap="none" strike="noStrike">
                <a:latin typeface="Arial"/>
                <a:ea typeface="Arial"/>
                <a:cs typeface="Arial"/>
                <a:sym typeface="Arial"/>
              </a:rPr>
              <a:t>DISCLAIMER</a:t>
            </a:r>
            <a:endParaRPr b="1" i="0" sz="1300" u="none" cap="none" strike="noStrike">
              <a:latin typeface="Arial"/>
              <a:ea typeface="Arial"/>
              <a:cs typeface="Arial"/>
              <a:sym typeface="Arial"/>
            </a:endParaRPr>
          </a:p>
        </p:txBody>
      </p:sp>
      <p:sp>
        <p:nvSpPr>
          <p:cNvPr id="313" name="Shape 313"/>
          <p:cNvSpPr/>
          <p:nvPr/>
        </p:nvSpPr>
        <p:spPr>
          <a:xfrm>
            <a:off x="3045619" y="1324"/>
            <a:ext cx="3052800" cy="67800"/>
          </a:xfrm>
          <a:prstGeom prst="rect">
            <a:avLst/>
          </a:prstGeom>
          <a:solidFill>
            <a:srgbClr val="FF6900"/>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314" name="Shape 314"/>
          <p:cNvSpPr/>
          <p:nvPr/>
        </p:nvSpPr>
        <p:spPr>
          <a:xfrm>
            <a:off x="591146"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1" i="0" lang="en" sz="900" u="none" cap="none" strike="noStrike">
                <a:latin typeface="Arial"/>
                <a:ea typeface="Arial"/>
                <a:cs typeface="Arial"/>
                <a:sym typeface="Arial"/>
              </a:rPr>
              <a:t>‹#›</a:t>
            </a:fld>
            <a:endParaRPr b="1" i="0" sz="900" u="none" cap="none" strike="noStrike">
              <a:latin typeface="Arial"/>
              <a:ea typeface="Arial"/>
              <a:cs typeface="Arial"/>
              <a:sym typeface="Arial"/>
            </a:endParaRPr>
          </a:p>
        </p:txBody>
      </p:sp>
      <p:pic>
        <p:nvPicPr>
          <p:cNvPr descr="Logo.png" id="315" name="Shape 315"/>
          <p:cNvPicPr preferRelativeResize="0"/>
          <p:nvPr/>
        </p:nvPicPr>
        <p:blipFill>
          <a:blip r:embed="rId2">
            <a:alphaModFix/>
          </a:blip>
          <a:stretch>
            <a:fillRect/>
          </a:stretch>
        </p:blipFill>
        <p:spPr>
          <a:xfrm>
            <a:off x="7724083" y="4717150"/>
            <a:ext cx="798517" cy="1632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2_Last Chart_Mosaik" showMasterSp="0">
  <p:cSld name="Last chart mosaik_1">
    <p:bg>
      <p:bgPr>
        <a:solidFill>
          <a:srgbClr val="FFFFFF"/>
        </a:solidFill>
      </p:bgPr>
    </p:bg>
    <p:spTree>
      <p:nvGrpSpPr>
        <p:cNvPr id="316" name="Shape 316"/>
        <p:cNvGrpSpPr/>
        <p:nvPr/>
      </p:nvGrpSpPr>
      <p:grpSpPr>
        <a:xfrm>
          <a:off x="0" y="0"/>
          <a:ext cx="0" cy="0"/>
          <a:chOff x="0" y="0"/>
          <a:chExt cx="0" cy="0"/>
        </a:xfrm>
      </p:grpSpPr>
      <p:sp>
        <p:nvSpPr>
          <p:cNvPr id="317" name="Shape 317"/>
          <p:cNvSpPr/>
          <p:nvPr/>
        </p:nvSpPr>
        <p:spPr>
          <a:xfrm>
            <a:off x="5192713"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1" i="0" sz="900" u="none" cap="none" strike="noStrike">
              <a:latin typeface="Arial"/>
              <a:ea typeface="Arial"/>
              <a:cs typeface="Arial"/>
              <a:sym typeface="Arial"/>
            </a:endParaRPr>
          </a:p>
        </p:txBody>
      </p:sp>
      <p:grpSp>
        <p:nvGrpSpPr>
          <p:cNvPr id="318" name="Shape 318"/>
          <p:cNvGrpSpPr/>
          <p:nvPr/>
        </p:nvGrpSpPr>
        <p:grpSpPr>
          <a:xfrm>
            <a:off x="-16803" y="-56964"/>
            <a:ext cx="9189348" cy="5248614"/>
            <a:chOff x="0" y="0"/>
            <a:chExt cx="24504928" cy="13996305"/>
          </a:xfrm>
        </p:grpSpPr>
        <p:pic>
          <p:nvPicPr>
            <p:cNvPr id="319" name="Shape 319"/>
            <p:cNvPicPr preferRelativeResize="0"/>
            <p:nvPr/>
          </p:nvPicPr>
          <p:blipFill rotWithShape="1">
            <a:blip r:embed="rId2">
              <a:alphaModFix/>
            </a:blip>
            <a:srcRect b="0" l="0" r="0" t="0"/>
            <a:stretch/>
          </p:blipFill>
          <p:spPr>
            <a:xfrm>
              <a:off x="8573763" y="9393784"/>
              <a:ext cx="7376100" cy="4557300"/>
            </a:xfrm>
            <a:prstGeom prst="rect">
              <a:avLst/>
            </a:prstGeom>
            <a:noFill/>
            <a:ln>
              <a:noFill/>
            </a:ln>
          </p:spPr>
        </p:pic>
        <p:pic>
          <p:nvPicPr>
            <p:cNvPr id="320" name="Shape 320"/>
            <p:cNvPicPr preferRelativeResize="0"/>
            <p:nvPr/>
          </p:nvPicPr>
          <p:blipFill rotWithShape="1">
            <a:blip r:embed="rId3">
              <a:alphaModFix/>
            </a:blip>
            <a:srcRect b="0" l="0" r="0" t="0"/>
            <a:stretch/>
          </p:blipFill>
          <p:spPr>
            <a:xfrm>
              <a:off x="8565479" y="3579"/>
              <a:ext cx="7371000" cy="4646700"/>
            </a:xfrm>
            <a:prstGeom prst="rect">
              <a:avLst/>
            </a:prstGeom>
            <a:noFill/>
            <a:ln>
              <a:noFill/>
            </a:ln>
          </p:spPr>
        </p:pic>
        <p:pic>
          <p:nvPicPr>
            <p:cNvPr id="321" name="Shape 321"/>
            <p:cNvPicPr preferRelativeResize="0"/>
            <p:nvPr/>
          </p:nvPicPr>
          <p:blipFill rotWithShape="1">
            <a:blip r:embed="rId4">
              <a:alphaModFix/>
            </a:blip>
            <a:srcRect b="0" l="0" r="0" t="0"/>
            <a:stretch/>
          </p:blipFill>
          <p:spPr>
            <a:xfrm>
              <a:off x="0" y="4707465"/>
              <a:ext cx="8520600" cy="4646700"/>
            </a:xfrm>
            <a:prstGeom prst="rect">
              <a:avLst/>
            </a:prstGeom>
            <a:noFill/>
            <a:ln>
              <a:noFill/>
            </a:ln>
          </p:spPr>
        </p:pic>
        <p:pic>
          <p:nvPicPr>
            <p:cNvPr id="322" name="Shape 322"/>
            <p:cNvPicPr preferRelativeResize="0"/>
            <p:nvPr/>
          </p:nvPicPr>
          <p:blipFill rotWithShape="1">
            <a:blip r:embed="rId5">
              <a:alphaModFix/>
            </a:blip>
            <a:srcRect b="0" l="0" r="0" t="0"/>
            <a:stretch/>
          </p:blipFill>
          <p:spPr>
            <a:xfrm>
              <a:off x="16007428" y="9402653"/>
              <a:ext cx="8497500" cy="4593600"/>
            </a:xfrm>
            <a:prstGeom prst="rect">
              <a:avLst/>
            </a:prstGeom>
            <a:noFill/>
            <a:ln>
              <a:noFill/>
            </a:ln>
          </p:spPr>
        </p:pic>
        <p:pic>
          <p:nvPicPr>
            <p:cNvPr id="323" name="Shape 323"/>
            <p:cNvPicPr preferRelativeResize="0"/>
            <p:nvPr/>
          </p:nvPicPr>
          <p:blipFill rotWithShape="1">
            <a:blip r:embed="rId6">
              <a:alphaModFix/>
            </a:blip>
            <a:srcRect b="0" l="0" r="0" t="0"/>
            <a:stretch/>
          </p:blipFill>
          <p:spPr>
            <a:xfrm>
              <a:off x="49953" y="9402405"/>
              <a:ext cx="8470800" cy="4593900"/>
            </a:xfrm>
            <a:prstGeom prst="rect">
              <a:avLst/>
            </a:prstGeom>
            <a:noFill/>
            <a:ln>
              <a:noFill/>
            </a:ln>
          </p:spPr>
        </p:pic>
        <p:pic>
          <p:nvPicPr>
            <p:cNvPr id="324" name="Shape 324"/>
            <p:cNvPicPr preferRelativeResize="0"/>
            <p:nvPr/>
          </p:nvPicPr>
          <p:blipFill rotWithShape="1">
            <a:blip r:embed="rId7">
              <a:alphaModFix/>
            </a:blip>
            <a:srcRect b="0" l="0" r="0" t="0"/>
            <a:stretch/>
          </p:blipFill>
          <p:spPr>
            <a:xfrm>
              <a:off x="16001744" y="0"/>
              <a:ext cx="8502900" cy="4656900"/>
            </a:xfrm>
            <a:prstGeom prst="rect">
              <a:avLst/>
            </a:prstGeom>
            <a:noFill/>
            <a:ln>
              <a:noFill/>
            </a:ln>
          </p:spPr>
        </p:pic>
        <p:pic>
          <p:nvPicPr>
            <p:cNvPr id="325" name="Shape 325"/>
            <p:cNvPicPr preferRelativeResize="0"/>
            <p:nvPr/>
          </p:nvPicPr>
          <p:blipFill rotWithShape="1">
            <a:blip r:embed="rId8">
              <a:alphaModFix/>
            </a:blip>
            <a:srcRect b="0" l="0" r="0" t="0"/>
            <a:stretch/>
          </p:blipFill>
          <p:spPr>
            <a:xfrm>
              <a:off x="23858" y="10004"/>
              <a:ext cx="8503500" cy="4636200"/>
            </a:xfrm>
            <a:prstGeom prst="rect">
              <a:avLst/>
            </a:prstGeom>
            <a:noFill/>
            <a:ln>
              <a:noFill/>
            </a:ln>
          </p:spPr>
        </p:pic>
        <p:pic>
          <p:nvPicPr>
            <p:cNvPr id="326" name="Shape 326"/>
            <p:cNvPicPr preferRelativeResize="0"/>
            <p:nvPr/>
          </p:nvPicPr>
          <p:blipFill rotWithShape="1">
            <a:blip r:embed="rId9">
              <a:alphaModFix/>
            </a:blip>
            <a:srcRect b="0" l="0" r="0" t="0"/>
            <a:stretch/>
          </p:blipFill>
          <p:spPr>
            <a:xfrm>
              <a:off x="15995623" y="4698312"/>
              <a:ext cx="8509200" cy="4652700"/>
            </a:xfrm>
            <a:prstGeom prst="rect">
              <a:avLst/>
            </a:prstGeom>
            <a:noFill/>
            <a:ln>
              <a:noFill/>
            </a:ln>
          </p:spPr>
        </p:pic>
        <p:pic>
          <p:nvPicPr>
            <p:cNvPr id="327" name="Shape 327"/>
            <p:cNvPicPr preferRelativeResize="0"/>
            <p:nvPr/>
          </p:nvPicPr>
          <p:blipFill rotWithShape="1">
            <a:blip r:embed="rId10">
              <a:alphaModFix/>
            </a:blip>
            <a:srcRect b="0" l="0" r="0" t="0"/>
            <a:stretch/>
          </p:blipFill>
          <p:spPr>
            <a:xfrm>
              <a:off x="8574554" y="4709869"/>
              <a:ext cx="7359300" cy="4641300"/>
            </a:xfrm>
            <a:prstGeom prst="rect">
              <a:avLst/>
            </a:prstGeom>
            <a:noFill/>
            <a:ln>
              <a:noFill/>
            </a:ln>
          </p:spPr>
        </p:pic>
      </p:grpSp>
      <p:sp>
        <p:nvSpPr>
          <p:cNvPr id="328" name="Shape 328"/>
          <p:cNvSpPr/>
          <p:nvPr/>
        </p:nvSpPr>
        <p:spPr>
          <a:xfrm>
            <a:off x="3161592" y="0"/>
            <a:ext cx="2832600" cy="5143500"/>
          </a:xfrm>
          <a:prstGeom prst="rect">
            <a:avLst/>
          </a:prstGeom>
          <a:solidFill>
            <a:srgbClr val="FFFFFF">
              <a:alpha val="94900"/>
            </a:srgbClr>
          </a:solidFill>
          <a:ln>
            <a:noFill/>
          </a:ln>
        </p:spPr>
        <p:txBody>
          <a:bodyPr anchorCtr="0" anchor="ctr" bIns="0" lIns="0" spcFirstLastPara="1" rIns="0" wrap="square" tIns="0">
            <a:noAutofit/>
          </a:bodyPr>
          <a:lstStyle/>
          <a:p>
            <a:pPr indent="-222250" lvl="0" marL="342900" marR="0" rtl="0" algn="ctr">
              <a:lnSpc>
                <a:spcPct val="120000"/>
              </a:lnSpc>
              <a:spcBef>
                <a:spcPts val="0"/>
              </a:spcBef>
              <a:spcAft>
                <a:spcPts val="0"/>
              </a:spcAft>
              <a:buClr>
                <a:srgbClr val="FFFFFF"/>
              </a:buClr>
              <a:buSzPts val="1900"/>
              <a:buFont typeface="Arial"/>
              <a:buNone/>
            </a:pPr>
            <a:r>
              <a:t/>
            </a:r>
            <a:endParaRPr b="0" i="0" sz="1900" u="none" cap="none" strike="noStrike">
              <a:latin typeface="Arial"/>
              <a:ea typeface="Arial"/>
              <a:cs typeface="Arial"/>
              <a:sym typeface="Arial"/>
            </a:endParaRPr>
          </a:p>
        </p:txBody>
      </p:sp>
      <p:pic>
        <p:nvPicPr>
          <p:cNvPr descr="Logo.png" id="329" name="Shape 329"/>
          <p:cNvPicPr preferRelativeResize="0"/>
          <p:nvPr/>
        </p:nvPicPr>
        <p:blipFill>
          <a:blip r:embed="rId11">
            <a:alphaModFix/>
          </a:blip>
          <a:stretch>
            <a:fillRect/>
          </a:stretch>
        </p:blipFill>
        <p:spPr>
          <a:xfrm>
            <a:off x="4102400" y="286875"/>
            <a:ext cx="951000" cy="194362"/>
          </a:xfrm>
          <a:prstGeom prst="rect">
            <a:avLst/>
          </a:prstGeom>
          <a:noFill/>
          <a:ln>
            <a:noFill/>
          </a:ln>
        </p:spPr>
      </p:pic>
      <p:sp>
        <p:nvSpPr>
          <p:cNvPr id="330" name="Shape 330"/>
          <p:cNvSpPr txBox="1"/>
          <p:nvPr>
            <p:ph idx="1" type="body"/>
          </p:nvPr>
        </p:nvSpPr>
        <p:spPr>
          <a:xfrm>
            <a:off x="3358279" y="2884488"/>
            <a:ext cx="2435100" cy="1127100"/>
          </a:xfrm>
          <a:prstGeom prst="rect">
            <a:avLst/>
          </a:prstGeom>
          <a:noFill/>
          <a:ln>
            <a:noFill/>
          </a:ln>
        </p:spPr>
        <p:txBody>
          <a:bodyPr anchorCtr="0" anchor="t" bIns="91425" lIns="91425" spcFirstLastPara="1" rIns="91425" wrap="square" tIns="91425"/>
          <a:lstStyle>
            <a:lvl1pPr indent="-228600" lvl="0" marL="457200" marR="0" rtl="0" algn="ctr">
              <a:lnSpc>
                <a:spcPct val="150000"/>
              </a:lnSpc>
              <a:spcBef>
                <a:spcPts val="0"/>
              </a:spcBef>
              <a:spcAft>
                <a:spcPts val="0"/>
              </a:spcAft>
              <a:buSzPts val="1400"/>
              <a:buFont typeface="Arial"/>
              <a:buNone/>
              <a:defRPr b="0" i="0" sz="1000" u="none" cap="none" strike="noStrike">
                <a:latin typeface="Arial"/>
                <a:ea typeface="Arial"/>
                <a:cs typeface="Arial"/>
                <a:sym typeface="Arial"/>
              </a:defRPr>
            </a:lvl1pPr>
            <a:lvl2pPr indent="-257175" lvl="1" marL="914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257175" lvl="2" marL="1371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257175" lvl="3" marL="1828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257175" lvl="4" marL="22860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257175" lvl="5" marL="27432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331" name="Shape 331"/>
          <p:cNvSpPr txBox="1"/>
          <p:nvPr>
            <p:ph idx="2" type="body"/>
          </p:nvPr>
        </p:nvSpPr>
        <p:spPr>
          <a:xfrm>
            <a:off x="3358279" y="4677004"/>
            <a:ext cx="2435100" cy="274200"/>
          </a:xfrm>
          <a:prstGeom prst="rect">
            <a:avLst/>
          </a:prstGeom>
          <a:noFill/>
          <a:ln>
            <a:noFill/>
          </a:ln>
        </p:spPr>
        <p:txBody>
          <a:bodyPr anchorCtr="0" anchor="t" bIns="91425" lIns="91425" spcFirstLastPara="1" rIns="91425" wrap="square" tIns="91425"/>
          <a:lstStyle>
            <a:lvl1pPr indent="-228600" lvl="0" marL="457200" marR="0" rtl="0" algn="ctr">
              <a:lnSpc>
                <a:spcPct val="150000"/>
              </a:lnSpc>
              <a:spcBef>
                <a:spcPts val="0"/>
              </a:spcBef>
              <a:spcAft>
                <a:spcPts val="0"/>
              </a:spcAft>
              <a:buSzPts val="1400"/>
              <a:buFont typeface="Arial"/>
              <a:buNone/>
              <a:defRPr b="0" i="0" sz="800" u="none" cap="none" strike="noStrike">
                <a:latin typeface="Arial"/>
                <a:ea typeface="Arial"/>
                <a:cs typeface="Arial"/>
                <a:sym typeface="Arial"/>
              </a:defRPr>
            </a:lvl1pPr>
            <a:lvl2pPr indent="-257175" lvl="1" marL="914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257175" lvl="2" marL="1371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257175" lvl="3" marL="1828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257175" lvl="4" marL="22860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257175" lvl="5" marL="27432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332" name="Shape 332"/>
          <p:cNvSpPr txBox="1"/>
          <p:nvPr>
            <p:ph idx="3" type="body"/>
          </p:nvPr>
        </p:nvSpPr>
        <p:spPr>
          <a:xfrm>
            <a:off x="3351929" y="1790051"/>
            <a:ext cx="2448000" cy="657300"/>
          </a:xfrm>
          <a:prstGeom prst="rect">
            <a:avLst/>
          </a:prstGeom>
          <a:noFill/>
          <a:ln>
            <a:noFill/>
          </a:ln>
        </p:spPr>
        <p:txBody>
          <a:bodyPr anchorCtr="0" anchor="t" bIns="91425" lIns="91425" spcFirstLastPara="1" rIns="91425" wrap="square" tIns="91425"/>
          <a:lstStyle>
            <a:lvl1pPr indent="-228600" lvl="0" marL="457200" marR="0" rtl="0" algn="ctr">
              <a:lnSpc>
                <a:spcPct val="150000"/>
              </a:lnSpc>
              <a:spcBef>
                <a:spcPts val="0"/>
              </a:spcBef>
              <a:spcAft>
                <a:spcPts val="0"/>
              </a:spcAft>
              <a:buSzPts val="1400"/>
              <a:buFont typeface="Arial"/>
              <a:buNone/>
              <a:defRPr b="0" i="0" sz="1000" u="none" cap="none" strike="noStrike">
                <a:latin typeface="Arial"/>
                <a:ea typeface="Arial"/>
                <a:cs typeface="Arial"/>
                <a:sym typeface="Arial"/>
              </a:defRPr>
            </a:lvl1pPr>
            <a:lvl2pPr indent="-257175" lvl="1" marL="914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257175" lvl="2" marL="1371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257175" lvl="3" marL="1828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257175" lvl="4" marL="22860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257175" lvl="5" marL="27432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333" name="Shape 333"/>
          <p:cNvSpPr/>
          <p:nvPr/>
        </p:nvSpPr>
        <p:spPr>
          <a:xfrm>
            <a:off x="3451699" y="2540569"/>
            <a:ext cx="2240700" cy="62400"/>
          </a:xfrm>
          <a:prstGeom prst="rect">
            <a:avLst/>
          </a:prstGeom>
          <a:solidFill>
            <a:srgbClr val="FF6900"/>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334" name="Shape 334"/>
          <p:cNvSpPr/>
          <p:nvPr/>
        </p:nvSpPr>
        <p:spPr>
          <a:xfrm>
            <a:off x="9312750" y="28625"/>
            <a:ext cx="1317600" cy="5463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solidFill>
                  <a:schemeClr val="accent6"/>
                </a:solidFill>
                <a:highlight>
                  <a:srgbClr val="FFFFFF"/>
                </a:highlight>
              </a:rPr>
              <a:t>Please write contact name, department and position in all capital letters</a:t>
            </a:r>
            <a:endParaRPr sz="800"/>
          </a:p>
        </p:txBody>
      </p:sp>
      <p:sp>
        <p:nvSpPr>
          <p:cNvPr id="335" name="Shape 335"/>
          <p:cNvSpPr txBox="1"/>
          <p:nvPr>
            <p:ph idx="4" type="body"/>
          </p:nvPr>
        </p:nvSpPr>
        <p:spPr>
          <a:xfrm>
            <a:off x="3351929" y="1095351"/>
            <a:ext cx="2448000" cy="657300"/>
          </a:xfrm>
          <a:prstGeom prst="rect">
            <a:avLst/>
          </a:prstGeom>
          <a:noFill/>
          <a:ln>
            <a:noFill/>
          </a:ln>
        </p:spPr>
        <p:txBody>
          <a:bodyPr anchorCtr="0" anchor="b" bIns="91425" lIns="91425" spcFirstLastPara="1" rIns="91425" wrap="square" tIns="91425"/>
          <a:lstStyle>
            <a:lvl1pPr indent="-228600" lvl="0" marL="457200" marR="0" rtl="0" algn="ctr">
              <a:lnSpc>
                <a:spcPct val="150000"/>
              </a:lnSpc>
              <a:spcBef>
                <a:spcPts val="0"/>
              </a:spcBef>
              <a:spcAft>
                <a:spcPts val="0"/>
              </a:spcAft>
              <a:buSzPts val="1400"/>
              <a:buFont typeface="Arial"/>
              <a:buNone/>
              <a:defRPr b="1" i="0" sz="1000" u="none" cap="none" strike="noStrike">
                <a:latin typeface="Arial"/>
                <a:ea typeface="Arial"/>
                <a:cs typeface="Arial"/>
                <a:sym typeface="Arial"/>
              </a:defRPr>
            </a:lvl1pPr>
            <a:lvl2pPr indent="-257175" lvl="1" marL="914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257175" lvl="2" marL="1371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257175" lvl="3" marL="1828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257175" lvl="4" marL="22860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257175" lvl="5" marL="27432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2_Table of Contents_2" showMasterSp="0">
  <p:cSld name="table of content">
    <p:bg>
      <p:bgPr>
        <a:solidFill>
          <a:srgbClr val="FFFFFF"/>
        </a:solidFill>
      </p:bgPr>
    </p:bg>
    <p:spTree>
      <p:nvGrpSpPr>
        <p:cNvPr id="40" name="Shape 40"/>
        <p:cNvGrpSpPr/>
        <p:nvPr/>
      </p:nvGrpSpPr>
      <p:grpSpPr>
        <a:xfrm>
          <a:off x="0" y="0"/>
          <a:ext cx="0" cy="0"/>
          <a:chOff x="0" y="0"/>
          <a:chExt cx="0" cy="0"/>
        </a:xfrm>
      </p:grpSpPr>
      <p:sp>
        <p:nvSpPr>
          <p:cNvPr id="41" name="Shape 41"/>
          <p:cNvSpPr/>
          <p:nvPr>
            <p:ph idx="2" type="pic"/>
          </p:nvPr>
        </p:nvSpPr>
        <p:spPr>
          <a:xfrm>
            <a:off x="0" y="0"/>
            <a:ext cx="4572000" cy="5143500"/>
          </a:xfrm>
          <a:prstGeom prst="rect">
            <a:avLst/>
          </a:prstGeom>
          <a:noFill/>
          <a:ln cap="flat" cmpd="sng" w="9525">
            <a:solidFill>
              <a:srgbClr val="D9D9D9"/>
            </a:solidFill>
            <a:prstDash val="dash"/>
            <a:round/>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1400"/>
              <a:buFont typeface="Arial"/>
              <a:buNone/>
              <a:defRPr b="1" i="0" sz="600" u="none" cap="none" strike="noStrike">
                <a:latin typeface="Arial"/>
                <a:ea typeface="Arial"/>
                <a:cs typeface="Arial"/>
                <a:sym typeface="Arial"/>
              </a:defRPr>
            </a:lvl1pPr>
            <a:lvl2pPr indent="-75670" lvl="1" marL="24077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77257" lvl="2" marL="40745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78845" lvl="3" marL="57414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80432" lvl="4" marL="74083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82020" lvl="5" marL="90752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83607" lvl="6" marL="107420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85195" lvl="7" marL="124089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74082" lvl="8" marL="140758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42" name="Shape 42"/>
          <p:cNvSpPr/>
          <p:nvPr/>
        </p:nvSpPr>
        <p:spPr>
          <a:xfrm>
            <a:off x="5192713"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1" i="0" lang="en" sz="900" u="none" cap="none" strike="noStrike">
                <a:latin typeface="Arial"/>
                <a:ea typeface="Arial"/>
                <a:cs typeface="Arial"/>
                <a:sym typeface="Arial"/>
              </a:rPr>
              <a:t>‹#›</a:t>
            </a:fld>
            <a:endParaRPr b="1" i="0" sz="900" u="none" cap="none" strike="noStrike">
              <a:latin typeface="Arial"/>
              <a:ea typeface="Arial"/>
              <a:cs typeface="Arial"/>
              <a:sym typeface="Arial"/>
            </a:endParaRPr>
          </a:p>
        </p:txBody>
      </p:sp>
      <p:sp>
        <p:nvSpPr>
          <p:cNvPr id="43" name="Shape 43"/>
          <p:cNvSpPr txBox="1"/>
          <p:nvPr>
            <p:ph idx="1" type="body"/>
          </p:nvPr>
        </p:nvSpPr>
        <p:spPr>
          <a:xfrm>
            <a:off x="5000937" y="576093"/>
            <a:ext cx="3531600" cy="970500"/>
          </a:xfrm>
          <a:prstGeom prst="rect">
            <a:avLst/>
          </a:prstGeom>
          <a:noFill/>
          <a:ln>
            <a:noFill/>
          </a:ln>
        </p:spPr>
        <p:txBody>
          <a:bodyPr anchorCtr="0" anchor="b" bIns="91425" lIns="91425" spcFirstLastPara="1" rIns="91425" wrap="square" tIns="91425"/>
          <a:lstStyle>
            <a:lvl1pPr indent="-228600" lvl="0" marL="457200" marR="0" rtl="0" algn="l">
              <a:lnSpc>
                <a:spcPct val="120000"/>
              </a:lnSpc>
              <a:spcBef>
                <a:spcPts val="0"/>
              </a:spcBef>
              <a:spcAft>
                <a:spcPts val="0"/>
              </a:spcAft>
              <a:buClr>
                <a:srgbClr val="000000"/>
              </a:buClr>
              <a:buSzPts val="1400"/>
              <a:buFont typeface="Arial"/>
              <a:buNone/>
              <a:defRPr b="1" i="0" sz="1900" u="none" cap="none" strike="noStrike">
                <a:solidFill>
                  <a:srgbClr val="000000"/>
                </a:solidFill>
                <a:latin typeface="Arial"/>
                <a:ea typeface="Arial"/>
                <a:cs typeface="Arial"/>
                <a:sym typeface="Arial"/>
              </a:defRPr>
            </a:lvl1pPr>
            <a:lvl2pPr indent="-257175" lvl="1" marL="914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257175" lvl="2" marL="1371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257175" lvl="3" marL="1828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257175" lvl="4" marL="22860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257175" lvl="5" marL="27432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44" name="Shape 44"/>
          <p:cNvSpPr/>
          <p:nvPr/>
        </p:nvSpPr>
        <p:spPr>
          <a:xfrm>
            <a:off x="5051341" y="1687249"/>
            <a:ext cx="780900" cy="67800"/>
          </a:xfrm>
          <a:prstGeom prst="rect">
            <a:avLst/>
          </a:prstGeom>
          <a:solidFill>
            <a:srgbClr val="FF6900"/>
          </a:solid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45" name="Shape 45"/>
          <p:cNvSpPr txBox="1"/>
          <p:nvPr>
            <p:ph idx="3" type="body"/>
          </p:nvPr>
        </p:nvSpPr>
        <p:spPr>
          <a:xfrm>
            <a:off x="4992688" y="1938338"/>
            <a:ext cx="3544800" cy="332400"/>
          </a:xfrm>
          <a:prstGeom prst="rect">
            <a:avLst/>
          </a:prstGeom>
          <a:noFill/>
          <a:ln>
            <a:noFill/>
          </a:ln>
        </p:spPr>
        <p:txBody>
          <a:bodyPr anchorCtr="0" anchor="t" bIns="91425" lIns="91425" spcFirstLastPara="1" rIns="91425" wrap="square" tIns="91425"/>
          <a:lstStyle>
            <a:lvl1pPr indent="-228600" lvl="0" marL="457200" marR="0" rtl="0" algn="l">
              <a:lnSpc>
                <a:spcPct val="150000"/>
              </a:lnSpc>
              <a:spcBef>
                <a:spcPts val="0"/>
              </a:spcBef>
              <a:spcAft>
                <a:spcPts val="0"/>
              </a:spcAft>
              <a:buSzPts val="1400"/>
              <a:buFont typeface="Arial"/>
              <a:buNone/>
              <a:defRPr b="0" i="0" sz="1300" u="none" cap="none" strike="noStrike">
                <a:latin typeface="Arial"/>
                <a:ea typeface="Arial"/>
                <a:cs typeface="Arial"/>
                <a:sym typeface="Arial"/>
              </a:defRPr>
            </a:lvl1pPr>
            <a:lvl2pPr indent="-257175" lvl="1" marL="914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257175" lvl="2" marL="1371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257175" lvl="3" marL="1828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257175" lvl="4" marL="22860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257175" lvl="5" marL="27432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46" name="Shape 46"/>
          <p:cNvSpPr txBox="1"/>
          <p:nvPr>
            <p:ph idx="4" type="body"/>
          </p:nvPr>
        </p:nvSpPr>
        <p:spPr>
          <a:xfrm>
            <a:off x="5227638" y="3376258"/>
            <a:ext cx="3309900" cy="332400"/>
          </a:xfrm>
          <a:prstGeom prst="rect">
            <a:avLst/>
          </a:prstGeom>
          <a:noFill/>
          <a:ln>
            <a:noFill/>
          </a:ln>
        </p:spPr>
        <p:txBody>
          <a:bodyPr anchorCtr="0" anchor="t" bIns="91425" lIns="91425" spcFirstLastPara="1" rIns="91425" wrap="square" tIns="91425"/>
          <a:lstStyle>
            <a:lvl1pPr indent="-228600" lvl="0" marL="457200" marR="0" rtl="0" algn="l">
              <a:lnSpc>
                <a:spcPct val="150000"/>
              </a:lnSpc>
              <a:spcBef>
                <a:spcPts val="0"/>
              </a:spcBef>
              <a:spcAft>
                <a:spcPts val="0"/>
              </a:spcAft>
              <a:buSzPts val="1400"/>
              <a:buFont typeface="Arial"/>
              <a:buNone/>
              <a:defRPr b="0" i="0" sz="1300" u="none" cap="none" strike="noStrike">
                <a:latin typeface="Arial"/>
                <a:ea typeface="Arial"/>
                <a:cs typeface="Arial"/>
                <a:sym typeface="Arial"/>
              </a:defRPr>
            </a:lvl1pPr>
            <a:lvl2pPr indent="-257175" lvl="1" marL="914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257175" lvl="2" marL="1371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257175" lvl="3" marL="1828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257175" lvl="4" marL="22860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257175" lvl="5" marL="27432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47" name="Shape 47"/>
          <p:cNvSpPr txBox="1"/>
          <p:nvPr>
            <p:ph idx="5" type="body"/>
          </p:nvPr>
        </p:nvSpPr>
        <p:spPr>
          <a:xfrm>
            <a:off x="5227638" y="2297818"/>
            <a:ext cx="3309900" cy="332400"/>
          </a:xfrm>
          <a:prstGeom prst="rect">
            <a:avLst/>
          </a:prstGeom>
          <a:noFill/>
          <a:ln>
            <a:noFill/>
          </a:ln>
        </p:spPr>
        <p:txBody>
          <a:bodyPr anchorCtr="0" anchor="t" bIns="91425" lIns="91425" spcFirstLastPara="1" rIns="91425" wrap="square" tIns="91425"/>
          <a:lstStyle>
            <a:lvl1pPr indent="-228600" lvl="0" marL="457200" marR="0" rtl="0" algn="l">
              <a:lnSpc>
                <a:spcPct val="150000"/>
              </a:lnSpc>
              <a:spcBef>
                <a:spcPts val="0"/>
              </a:spcBef>
              <a:spcAft>
                <a:spcPts val="0"/>
              </a:spcAft>
              <a:buSzPts val="1400"/>
              <a:buFont typeface="Arial"/>
              <a:buNone/>
              <a:defRPr b="0" i="0" sz="1300" u="none" cap="none" strike="noStrike">
                <a:latin typeface="Arial"/>
                <a:ea typeface="Arial"/>
                <a:cs typeface="Arial"/>
                <a:sym typeface="Arial"/>
              </a:defRPr>
            </a:lvl1pPr>
            <a:lvl2pPr indent="-257175" lvl="1" marL="914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257175" lvl="2" marL="1371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257175" lvl="3" marL="1828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257175" lvl="4" marL="22860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257175" lvl="5" marL="27432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48" name="Shape 48"/>
          <p:cNvSpPr txBox="1"/>
          <p:nvPr>
            <p:ph idx="6" type="body"/>
          </p:nvPr>
        </p:nvSpPr>
        <p:spPr>
          <a:xfrm>
            <a:off x="5227638" y="2657298"/>
            <a:ext cx="3309900" cy="332400"/>
          </a:xfrm>
          <a:prstGeom prst="rect">
            <a:avLst/>
          </a:prstGeom>
          <a:noFill/>
          <a:ln>
            <a:noFill/>
          </a:ln>
        </p:spPr>
        <p:txBody>
          <a:bodyPr anchorCtr="0" anchor="t" bIns="91425" lIns="91425" spcFirstLastPara="1" rIns="91425" wrap="square" tIns="91425"/>
          <a:lstStyle>
            <a:lvl1pPr indent="-228600" lvl="0" marL="457200" marR="0" rtl="0" algn="l">
              <a:lnSpc>
                <a:spcPct val="150000"/>
              </a:lnSpc>
              <a:spcBef>
                <a:spcPts val="0"/>
              </a:spcBef>
              <a:spcAft>
                <a:spcPts val="0"/>
              </a:spcAft>
              <a:buSzPts val="1400"/>
              <a:buFont typeface="Arial"/>
              <a:buNone/>
              <a:defRPr b="0" i="0" sz="1300" u="none" cap="none" strike="noStrike">
                <a:latin typeface="Arial"/>
                <a:ea typeface="Arial"/>
                <a:cs typeface="Arial"/>
                <a:sym typeface="Arial"/>
              </a:defRPr>
            </a:lvl1pPr>
            <a:lvl2pPr indent="-257175" lvl="1" marL="914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257175" lvl="2" marL="1371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257175" lvl="3" marL="1828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257175" lvl="4" marL="22860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257175" lvl="5" marL="27432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49" name="Shape 49"/>
          <p:cNvSpPr txBox="1"/>
          <p:nvPr>
            <p:ph idx="7" type="body"/>
          </p:nvPr>
        </p:nvSpPr>
        <p:spPr>
          <a:xfrm>
            <a:off x="5227638" y="3016778"/>
            <a:ext cx="3309900" cy="332400"/>
          </a:xfrm>
          <a:prstGeom prst="rect">
            <a:avLst/>
          </a:prstGeom>
          <a:noFill/>
          <a:ln>
            <a:noFill/>
          </a:ln>
        </p:spPr>
        <p:txBody>
          <a:bodyPr anchorCtr="0" anchor="t" bIns="91425" lIns="91425" spcFirstLastPara="1" rIns="91425" wrap="square" tIns="91425"/>
          <a:lstStyle>
            <a:lvl1pPr indent="-228600" lvl="0" marL="457200" marR="0" rtl="0" algn="l">
              <a:lnSpc>
                <a:spcPct val="150000"/>
              </a:lnSpc>
              <a:spcBef>
                <a:spcPts val="0"/>
              </a:spcBef>
              <a:spcAft>
                <a:spcPts val="0"/>
              </a:spcAft>
              <a:buSzPts val="1400"/>
              <a:buFont typeface="Arial"/>
              <a:buNone/>
              <a:defRPr b="0" i="0" sz="1300" u="none" cap="none" strike="noStrike">
                <a:latin typeface="Arial"/>
                <a:ea typeface="Arial"/>
                <a:cs typeface="Arial"/>
                <a:sym typeface="Arial"/>
              </a:defRPr>
            </a:lvl1pPr>
            <a:lvl2pPr indent="-257175" lvl="1" marL="914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257175" lvl="2" marL="1371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257175" lvl="3" marL="1828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257175" lvl="4" marL="22860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257175" lvl="5" marL="27432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50" name="Shape 50"/>
          <p:cNvSpPr/>
          <p:nvPr/>
        </p:nvSpPr>
        <p:spPr>
          <a:xfrm>
            <a:off x="9312750" y="286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0"/>
              </a:spcBef>
              <a:spcAft>
                <a:spcPts val="0"/>
              </a:spcAft>
              <a:buNone/>
            </a:pPr>
            <a:r>
              <a:rPr lang="en" sz="800">
                <a:solidFill>
                  <a:schemeClr val="accent6"/>
                </a:solidFill>
                <a:highlight>
                  <a:srgbClr val="FFFFFF"/>
                </a:highlight>
              </a:rPr>
              <a:t>Put images in the grey dotted box "unsupported placeholder"</a:t>
            </a:r>
            <a:endParaRPr sz="800">
              <a:solidFill>
                <a:schemeClr val="accent6"/>
              </a:solidFill>
              <a:highlight>
                <a:srgbClr val="FFFFFF"/>
              </a:highlight>
            </a:endParaRPr>
          </a:p>
        </p:txBody>
      </p:sp>
      <p:sp>
        <p:nvSpPr>
          <p:cNvPr id="51" name="Shape 51"/>
          <p:cNvSpPr/>
          <p:nvPr/>
        </p:nvSpPr>
        <p:spPr>
          <a:xfrm>
            <a:off x="9312750" y="5620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Please write the title in all capital letters</a:t>
            </a:r>
            <a:endParaRPr sz="800">
              <a:solidFill>
                <a:schemeClr val="accent6"/>
              </a:solidFill>
              <a:highlight>
                <a:srgbClr val="FFFFFF"/>
              </a:highlight>
            </a:endParaRPr>
          </a:p>
        </p:txBody>
      </p:sp>
      <p:pic>
        <p:nvPicPr>
          <p:cNvPr descr="Logo.png" id="52" name="Shape 52"/>
          <p:cNvPicPr preferRelativeResize="0"/>
          <p:nvPr/>
        </p:nvPicPr>
        <p:blipFill>
          <a:blip r:embed="rId2">
            <a:alphaModFix/>
          </a:blip>
          <a:stretch>
            <a:fillRect/>
          </a:stretch>
        </p:blipFill>
        <p:spPr>
          <a:xfrm>
            <a:off x="7724083" y="4717150"/>
            <a:ext cx="798517" cy="1632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3_Chapter Slide" showMasterSp="0">
  <p:cSld name="2_chapter slide">
    <p:bg>
      <p:bgPr>
        <a:solidFill>
          <a:srgbClr val="FFFFFF"/>
        </a:solidFill>
      </p:bgPr>
    </p:bg>
    <p:spTree>
      <p:nvGrpSpPr>
        <p:cNvPr id="53" name="Shape 53"/>
        <p:cNvGrpSpPr/>
        <p:nvPr/>
      </p:nvGrpSpPr>
      <p:grpSpPr>
        <a:xfrm>
          <a:off x="0" y="0"/>
          <a:ext cx="0" cy="0"/>
          <a:chOff x="0" y="0"/>
          <a:chExt cx="0" cy="0"/>
        </a:xfrm>
      </p:grpSpPr>
      <p:sp>
        <p:nvSpPr>
          <p:cNvPr id="54" name="Shape 54"/>
          <p:cNvSpPr/>
          <p:nvPr/>
        </p:nvSpPr>
        <p:spPr>
          <a:xfrm>
            <a:off x="5051341" y="2344474"/>
            <a:ext cx="780900" cy="67800"/>
          </a:xfrm>
          <a:prstGeom prst="rect">
            <a:avLst/>
          </a:prstGeom>
          <a:solidFill>
            <a:srgbClr val="FF6900"/>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55" name="Shape 55"/>
          <p:cNvSpPr/>
          <p:nvPr>
            <p:ph idx="2" type="pic"/>
          </p:nvPr>
        </p:nvSpPr>
        <p:spPr>
          <a:xfrm>
            <a:off x="0" y="0"/>
            <a:ext cx="4572000" cy="5143500"/>
          </a:xfrm>
          <a:prstGeom prst="rect">
            <a:avLst/>
          </a:prstGeom>
          <a:noFill/>
          <a:ln cap="flat" cmpd="sng" w="9525">
            <a:solidFill>
              <a:srgbClr val="D9D9D9"/>
            </a:solidFill>
            <a:prstDash val="dash"/>
            <a:round/>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1400"/>
              <a:buFont typeface="Arial"/>
              <a:buNone/>
              <a:defRPr b="1" i="0" sz="600" u="none" cap="none" strike="noStrike">
                <a:latin typeface="Arial"/>
                <a:ea typeface="Arial"/>
                <a:cs typeface="Arial"/>
                <a:sym typeface="Arial"/>
              </a:defRPr>
            </a:lvl1pPr>
            <a:lvl2pPr indent="-75670" lvl="1" marL="24077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77257" lvl="2" marL="40745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78845" lvl="3" marL="57414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80432" lvl="4" marL="74083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82020" lvl="5" marL="90752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83607" lvl="6" marL="107420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85195" lvl="7" marL="124089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74082" lvl="8" marL="140758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56" name="Shape 56"/>
          <p:cNvSpPr/>
          <p:nvPr/>
        </p:nvSpPr>
        <p:spPr>
          <a:xfrm>
            <a:off x="5192713"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1" i="0" lang="en" sz="900" u="none" cap="none" strike="noStrike">
                <a:latin typeface="Arial"/>
                <a:ea typeface="Arial"/>
                <a:cs typeface="Arial"/>
                <a:sym typeface="Arial"/>
              </a:rPr>
              <a:t>‹#›</a:t>
            </a:fld>
            <a:endParaRPr b="1" i="0" sz="900" u="none" cap="none" strike="noStrike">
              <a:latin typeface="Arial"/>
              <a:ea typeface="Arial"/>
              <a:cs typeface="Arial"/>
              <a:sym typeface="Arial"/>
            </a:endParaRPr>
          </a:p>
        </p:txBody>
      </p:sp>
      <p:sp>
        <p:nvSpPr>
          <p:cNvPr id="57" name="Shape 57"/>
          <p:cNvSpPr txBox="1"/>
          <p:nvPr>
            <p:ph idx="1" type="body"/>
          </p:nvPr>
        </p:nvSpPr>
        <p:spPr>
          <a:xfrm>
            <a:off x="5000937" y="586978"/>
            <a:ext cx="3531600" cy="1633800"/>
          </a:xfrm>
          <a:prstGeom prst="rect">
            <a:avLst/>
          </a:prstGeom>
          <a:noFill/>
          <a:ln>
            <a:noFill/>
          </a:ln>
        </p:spPr>
        <p:txBody>
          <a:bodyPr anchorCtr="0" anchor="b" bIns="91425" lIns="91425" spcFirstLastPara="1" rIns="91425" wrap="square" tIns="91425"/>
          <a:lstStyle>
            <a:lvl1pPr indent="-228600" lvl="0" marL="457200" marR="0" rtl="0" algn="l">
              <a:lnSpc>
                <a:spcPct val="120000"/>
              </a:lnSpc>
              <a:spcBef>
                <a:spcPts val="0"/>
              </a:spcBef>
              <a:spcAft>
                <a:spcPts val="0"/>
              </a:spcAft>
              <a:buClr>
                <a:srgbClr val="000000"/>
              </a:buClr>
              <a:buSzPts val="1400"/>
              <a:buFont typeface="Arial"/>
              <a:buNone/>
              <a:defRPr b="1" i="0" sz="1900" u="none" cap="none" strike="noStrike">
                <a:solidFill>
                  <a:srgbClr val="000000"/>
                </a:solidFill>
                <a:latin typeface="Arial"/>
                <a:ea typeface="Arial"/>
                <a:cs typeface="Arial"/>
                <a:sym typeface="Arial"/>
              </a:defRPr>
            </a:lvl1pPr>
            <a:lvl2pPr indent="-257175" lvl="1" marL="914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257175" lvl="2" marL="1371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257175" lvl="3" marL="1828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257175" lvl="4" marL="22860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257175" lvl="5" marL="27432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257175" lvl="6" marL="32004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257175" lvl="7" marL="36576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257175" lvl="8" marL="411480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58" name="Shape 58"/>
          <p:cNvSpPr/>
          <p:nvPr/>
        </p:nvSpPr>
        <p:spPr>
          <a:xfrm>
            <a:off x="9312750" y="286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0"/>
              </a:spcBef>
              <a:spcAft>
                <a:spcPts val="0"/>
              </a:spcAft>
              <a:buNone/>
            </a:pPr>
            <a:r>
              <a:rPr lang="en" sz="800">
                <a:solidFill>
                  <a:schemeClr val="accent6"/>
                </a:solidFill>
                <a:highlight>
                  <a:srgbClr val="FFFFFF"/>
                </a:highlight>
              </a:rPr>
              <a:t>Put images in the grey dotted box "unsupported placeholder"</a:t>
            </a:r>
            <a:endParaRPr sz="800">
              <a:solidFill>
                <a:schemeClr val="accent6"/>
              </a:solidFill>
              <a:highlight>
                <a:srgbClr val="FFFFFF"/>
              </a:highlight>
            </a:endParaRPr>
          </a:p>
        </p:txBody>
      </p:sp>
      <p:pic>
        <p:nvPicPr>
          <p:cNvPr descr="Logo.png" id="59" name="Shape 59"/>
          <p:cNvPicPr preferRelativeResize="0"/>
          <p:nvPr/>
        </p:nvPicPr>
        <p:blipFill>
          <a:blip r:embed="rId2">
            <a:alphaModFix/>
          </a:blip>
          <a:stretch>
            <a:fillRect/>
          </a:stretch>
        </p:blipFill>
        <p:spPr>
          <a:xfrm>
            <a:off x="7724083" y="4717150"/>
            <a:ext cx="798517" cy="1632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4_Free_with Title" showMasterSp="0">
  <p:cSld name="free">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Shape 61"/>
          <p:cNvSpPr/>
          <p:nvPr/>
        </p:nvSpPr>
        <p:spPr>
          <a:xfrm>
            <a:off x="3045619" y="1324"/>
            <a:ext cx="3052800" cy="67800"/>
          </a:xfrm>
          <a:prstGeom prst="rect">
            <a:avLst/>
          </a:prstGeom>
          <a:solidFill>
            <a:srgbClr val="DC534C"/>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62" name="Shape 62"/>
          <p:cNvSpPr txBox="1"/>
          <p:nvPr>
            <p:ph type="title"/>
          </p:nvPr>
        </p:nvSpPr>
        <p:spPr>
          <a:xfrm>
            <a:off x="590550" y="219254"/>
            <a:ext cx="7966200" cy="751800"/>
          </a:xfrm>
          <a:prstGeom prst="rect">
            <a:avLst/>
          </a:prstGeom>
          <a:noFill/>
          <a:ln>
            <a:noFill/>
          </a:ln>
        </p:spPr>
        <p:txBody>
          <a:bodyPr anchorCtr="0" anchor="ctr" bIns="91425" lIns="91425" spcFirstLastPara="1" rIns="91425" wrap="square" tIns="91425"/>
          <a:lstStyle>
            <a:lvl1pPr indent="0" lvl="0" marL="0" marR="0" rtl="0" algn="ctr">
              <a:lnSpc>
                <a:spcPct val="120000"/>
              </a:lnSpc>
              <a:spcBef>
                <a:spcPts val="0"/>
              </a:spcBef>
              <a:spcAft>
                <a:spcPts val="0"/>
              </a:spcAft>
              <a:buSzPts val="1400"/>
              <a:buFont typeface="Arial"/>
              <a:buNone/>
              <a:defRPr b="1" i="0" sz="1300" u="none" cap="none" strike="noStrike">
                <a:latin typeface="Arial"/>
                <a:ea typeface="Arial"/>
                <a:cs typeface="Arial"/>
                <a:sym typeface="Arial"/>
              </a:defRPr>
            </a:lvl1pPr>
            <a:lvl2pPr indent="76200" lvl="1" marL="0" marR="0" rtl="0" algn="l">
              <a:lnSpc>
                <a:spcPct val="120000"/>
              </a:lnSpc>
              <a:spcBef>
                <a:spcPts val="0"/>
              </a:spcBef>
              <a:spcAft>
                <a:spcPts val="0"/>
              </a:spcAft>
              <a:buSzPts val="1400"/>
              <a:buNone/>
              <a:defRPr b="1" i="0" sz="1600" u="none" cap="none" strike="noStrike">
                <a:latin typeface="Arial"/>
                <a:ea typeface="Arial"/>
                <a:cs typeface="Arial"/>
                <a:sym typeface="Arial"/>
              </a:defRPr>
            </a:lvl2pPr>
            <a:lvl3pPr indent="165100" lvl="2" marL="0" marR="0" rtl="0" algn="l">
              <a:lnSpc>
                <a:spcPct val="120000"/>
              </a:lnSpc>
              <a:spcBef>
                <a:spcPts val="0"/>
              </a:spcBef>
              <a:spcAft>
                <a:spcPts val="0"/>
              </a:spcAft>
              <a:buSzPts val="1400"/>
              <a:buNone/>
              <a:defRPr b="1" i="0" sz="1600" u="none" cap="none" strike="noStrike">
                <a:latin typeface="Arial"/>
                <a:ea typeface="Arial"/>
                <a:cs typeface="Arial"/>
                <a:sym typeface="Arial"/>
              </a:defRPr>
            </a:lvl3pPr>
            <a:lvl4pPr indent="254000" lvl="3" marL="0" marR="0" rtl="0" algn="l">
              <a:lnSpc>
                <a:spcPct val="120000"/>
              </a:lnSpc>
              <a:spcBef>
                <a:spcPts val="0"/>
              </a:spcBef>
              <a:spcAft>
                <a:spcPts val="0"/>
              </a:spcAft>
              <a:buSzPts val="1400"/>
              <a:buNone/>
              <a:defRPr b="1" i="0" sz="1600" u="none" cap="none" strike="noStrike">
                <a:latin typeface="Arial"/>
                <a:ea typeface="Arial"/>
                <a:cs typeface="Arial"/>
                <a:sym typeface="Arial"/>
              </a:defRPr>
            </a:lvl4pPr>
            <a:lvl5pPr indent="342900" lvl="4" marL="0" marR="0" rtl="0" algn="l">
              <a:lnSpc>
                <a:spcPct val="120000"/>
              </a:lnSpc>
              <a:spcBef>
                <a:spcPts val="0"/>
              </a:spcBef>
              <a:spcAft>
                <a:spcPts val="0"/>
              </a:spcAft>
              <a:buSzPts val="1400"/>
              <a:buNone/>
              <a:defRPr b="1" i="0" sz="1600" u="none" cap="none" strike="noStrike">
                <a:latin typeface="Arial"/>
                <a:ea typeface="Arial"/>
                <a:cs typeface="Arial"/>
                <a:sym typeface="Arial"/>
              </a:defRPr>
            </a:lvl5pPr>
            <a:lvl6pPr indent="419100" lvl="5" marL="0" marR="0" rtl="0" algn="l">
              <a:lnSpc>
                <a:spcPct val="120000"/>
              </a:lnSpc>
              <a:spcBef>
                <a:spcPts val="0"/>
              </a:spcBef>
              <a:spcAft>
                <a:spcPts val="0"/>
              </a:spcAft>
              <a:buSzPts val="1400"/>
              <a:buNone/>
              <a:defRPr b="1" i="0" sz="1600" u="none" cap="none" strike="noStrike">
                <a:latin typeface="Arial"/>
                <a:ea typeface="Arial"/>
                <a:cs typeface="Arial"/>
                <a:sym typeface="Arial"/>
              </a:defRPr>
            </a:lvl6pPr>
            <a:lvl7pPr indent="508000" lvl="6" marL="0" marR="0" rtl="0" algn="l">
              <a:lnSpc>
                <a:spcPct val="120000"/>
              </a:lnSpc>
              <a:spcBef>
                <a:spcPts val="0"/>
              </a:spcBef>
              <a:spcAft>
                <a:spcPts val="0"/>
              </a:spcAft>
              <a:buSzPts val="1400"/>
              <a:buNone/>
              <a:defRPr b="1" i="0" sz="1600" u="none" cap="none" strike="noStrike">
                <a:latin typeface="Arial"/>
                <a:ea typeface="Arial"/>
                <a:cs typeface="Arial"/>
                <a:sym typeface="Arial"/>
              </a:defRPr>
            </a:lvl7pPr>
            <a:lvl8pPr indent="596900" lvl="7" marL="0" marR="0" rtl="0" algn="l">
              <a:lnSpc>
                <a:spcPct val="120000"/>
              </a:lnSpc>
              <a:spcBef>
                <a:spcPts val="0"/>
              </a:spcBef>
              <a:spcAft>
                <a:spcPts val="0"/>
              </a:spcAft>
              <a:buSzPts val="1400"/>
              <a:buNone/>
              <a:defRPr b="1" i="0" sz="1600" u="none" cap="none" strike="noStrike">
                <a:latin typeface="Arial"/>
                <a:ea typeface="Arial"/>
                <a:cs typeface="Arial"/>
                <a:sym typeface="Arial"/>
              </a:defRPr>
            </a:lvl8pPr>
            <a:lvl9pPr indent="685800" lvl="8" marL="0" marR="0" rtl="0" algn="l">
              <a:lnSpc>
                <a:spcPct val="120000"/>
              </a:lnSpc>
              <a:spcBef>
                <a:spcPts val="0"/>
              </a:spcBef>
              <a:spcAft>
                <a:spcPts val="0"/>
              </a:spcAft>
              <a:buSzPts val="1400"/>
              <a:buNone/>
              <a:defRPr b="1" i="0" sz="1600" u="none" cap="none" strike="noStrike">
                <a:latin typeface="Arial"/>
                <a:ea typeface="Arial"/>
                <a:cs typeface="Arial"/>
                <a:sym typeface="Arial"/>
              </a:defRPr>
            </a:lvl9pPr>
          </a:lstStyle>
          <a:p/>
        </p:txBody>
      </p:sp>
      <p:sp>
        <p:nvSpPr>
          <p:cNvPr id="63" name="Shape 63"/>
          <p:cNvSpPr txBox="1"/>
          <p:nvPr>
            <p:ph idx="1" type="body"/>
          </p:nvPr>
        </p:nvSpPr>
        <p:spPr>
          <a:xfrm>
            <a:off x="742950" y="4658700"/>
            <a:ext cx="6925800" cy="290400"/>
          </a:xfrm>
          <a:prstGeom prst="rect">
            <a:avLst/>
          </a:prstGeom>
          <a:noFill/>
          <a:ln>
            <a:noFill/>
          </a:ln>
        </p:spPr>
        <p:txBody>
          <a:bodyPr anchorCtr="0" anchor="b" bIns="91425" lIns="91425" spcFirstLastPara="1" rIns="91425" wrap="square" tIns="91425"/>
          <a:lstStyle>
            <a:lvl1pPr indent="-279400" lvl="0" marL="457200" marR="0" rtl="0">
              <a:lnSpc>
                <a:spcPct val="100000"/>
              </a:lnSpc>
              <a:spcBef>
                <a:spcPts val="0"/>
              </a:spcBef>
              <a:spcAft>
                <a:spcPts val="0"/>
              </a:spcAft>
              <a:buSzPts val="800"/>
              <a:buFont typeface="Arial"/>
              <a:buAutoNum type="alphaUcPeriod"/>
              <a:defRPr b="0" i="0" sz="800" u="none" cap="none" strike="noStrike">
                <a:latin typeface="Arial"/>
                <a:ea typeface="Arial"/>
                <a:cs typeface="Arial"/>
                <a:sym typeface="Arial"/>
              </a:defRPr>
            </a:lvl1pPr>
            <a:lvl2pPr indent="-279400" lvl="1" marL="9144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2pPr>
            <a:lvl3pPr indent="-279400" lvl="2" marL="13716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3pPr>
            <a:lvl4pPr indent="-279400" lvl="3" marL="18288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4pPr>
            <a:lvl5pPr indent="-279400" lvl="4" marL="22860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5pPr>
            <a:lvl6pPr indent="-279400" lvl="5" marL="27432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6pPr>
            <a:lvl7pPr indent="-279400" lvl="6" marL="32004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7pPr>
            <a:lvl8pPr indent="-279400" lvl="7" marL="36576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8pPr>
            <a:lvl9pPr indent="-279400" lvl="8" marL="41148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9pPr>
          </a:lstStyle>
          <a:p/>
        </p:txBody>
      </p:sp>
      <p:sp>
        <p:nvSpPr>
          <p:cNvPr id="64" name="Shape 64"/>
          <p:cNvSpPr/>
          <p:nvPr/>
        </p:nvSpPr>
        <p:spPr>
          <a:xfrm>
            <a:off x="9312750" y="286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0"/>
              </a:spcBef>
              <a:spcAft>
                <a:spcPts val="0"/>
              </a:spcAft>
              <a:buNone/>
            </a:pPr>
            <a:r>
              <a:rPr lang="en" sz="800">
                <a:solidFill>
                  <a:schemeClr val="accent6"/>
                </a:solidFill>
                <a:highlight>
                  <a:srgbClr val="FFFFFF"/>
                </a:highlight>
              </a:rPr>
              <a:t>Please write the title in all capital letters</a:t>
            </a:r>
            <a:endParaRPr sz="800">
              <a:solidFill>
                <a:schemeClr val="accent6"/>
              </a:solidFill>
              <a:highlight>
                <a:srgbClr val="FFFFFF"/>
              </a:highlight>
            </a:endParaRPr>
          </a:p>
        </p:txBody>
      </p:sp>
      <p:pic>
        <p:nvPicPr>
          <p:cNvPr descr="Logo.png" id="65" name="Shape 65"/>
          <p:cNvPicPr preferRelativeResize="0"/>
          <p:nvPr/>
        </p:nvPicPr>
        <p:blipFill>
          <a:blip r:embed="rId3">
            <a:alphaModFix/>
          </a:blip>
          <a:stretch>
            <a:fillRect/>
          </a:stretch>
        </p:blipFill>
        <p:spPr>
          <a:xfrm>
            <a:off x="628258" y="4831300"/>
            <a:ext cx="798517" cy="1632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4_Free_with Title and Subtitle" showMasterSp="0">
  <p:cSld name="diagram">
    <p:bg>
      <p:bgPr>
        <a:solidFill>
          <a:srgbClr val="FFFFFF"/>
        </a:solidFill>
      </p:bgPr>
    </p:bg>
    <p:spTree>
      <p:nvGrpSpPr>
        <p:cNvPr id="66" name="Shape 66"/>
        <p:cNvGrpSpPr/>
        <p:nvPr/>
      </p:nvGrpSpPr>
      <p:grpSpPr>
        <a:xfrm>
          <a:off x="0" y="0"/>
          <a:ext cx="0" cy="0"/>
          <a:chOff x="0" y="0"/>
          <a:chExt cx="0" cy="0"/>
        </a:xfrm>
      </p:grpSpPr>
      <p:sp>
        <p:nvSpPr>
          <p:cNvPr id="67" name="Shape 67"/>
          <p:cNvSpPr/>
          <p:nvPr/>
        </p:nvSpPr>
        <p:spPr>
          <a:xfrm>
            <a:off x="3045619" y="1324"/>
            <a:ext cx="3052800" cy="67800"/>
          </a:xfrm>
          <a:prstGeom prst="rect">
            <a:avLst/>
          </a:prstGeom>
          <a:solidFill>
            <a:srgbClr val="FF6900"/>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68" name="Shape 68"/>
          <p:cNvSpPr/>
          <p:nvPr/>
        </p:nvSpPr>
        <p:spPr>
          <a:xfrm>
            <a:off x="591146"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1" i="0" lang="en" sz="900" u="none" cap="none" strike="noStrike">
                <a:latin typeface="Arial"/>
                <a:ea typeface="Arial"/>
                <a:cs typeface="Arial"/>
                <a:sym typeface="Arial"/>
              </a:rPr>
              <a:t>‹#›</a:t>
            </a:fld>
            <a:endParaRPr b="1" i="0" sz="900" u="none" cap="none" strike="noStrike">
              <a:latin typeface="Arial"/>
              <a:ea typeface="Arial"/>
              <a:cs typeface="Arial"/>
              <a:sym typeface="Arial"/>
            </a:endParaRPr>
          </a:p>
        </p:txBody>
      </p:sp>
      <p:sp>
        <p:nvSpPr>
          <p:cNvPr id="69" name="Shape 69"/>
          <p:cNvSpPr txBox="1"/>
          <p:nvPr>
            <p:ph type="title"/>
          </p:nvPr>
        </p:nvSpPr>
        <p:spPr>
          <a:xfrm>
            <a:off x="597198" y="219254"/>
            <a:ext cx="7952700" cy="751800"/>
          </a:xfrm>
          <a:prstGeom prst="rect">
            <a:avLst/>
          </a:prstGeom>
          <a:noFill/>
          <a:ln>
            <a:noFill/>
          </a:ln>
        </p:spPr>
        <p:txBody>
          <a:bodyPr anchorCtr="0" anchor="ctr" bIns="91425" lIns="91425" spcFirstLastPara="1" rIns="91425" wrap="square" tIns="91425"/>
          <a:lstStyle>
            <a:lvl1pPr indent="0" lvl="0" marL="0" marR="0" rtl="0" algn="ctr">
              <a:lnSpc>
                <a:spcPct val="120000"/>
              </a:lnSpc>
              <a:spcBef>
                <a:spcPts val="0"/>
              </a:spcBef>
              <a:spcAft>
                <a:spcPts val="0"/>
              </a:spcAft>
              <a:buSzPts val="1400"/>
              <a:buFont typeface="Arial"/>
              <a:buNone/>
              <a:defRPr b="1" i="0" sz="1300" u="none" cap="none" strike="noStrike">
                <a:latin typeface="Arial"/>
                <a:ea typeface="Arial"/>
                <a:cs typeface="Arial"/>
                <a:sym typeface="Arial"/>
              </a:defRPr>
            </a:lvl1pPr>
            <a:lvl2pPr indent="76200" lvl="1" marL="0" marR="0" rtl="0" algn="l">
              <a:lnSpc>
                <a:spcPct val="120000"/>
              </a:lnSpc>
              <a:spcBef>
                <a:spcPts val="0"/>
              </a:spcBef>
              <a:spcAft>
                <a:spcPts val="0"/>
              </a:spcAft>
              <a:buSzPts val="1400"/>
              <a:buNone/>
              <a:defRPr b="1" i="0" sz="1600" u="none" cap="none" strike="noStrike">
                <a:latin typeface="Arial"/>
                <a:ea typeface="Arial"/>
                <a:cs typeface="Arial"/>
                <a:sym typeface="Arial"/>
              </a:defRPr>
            </a:lvl2pPr>
            <a:lvl3pPr indent="165100" lvl="2" marL="0" marR="0" rtl="0" algn="l">
              <a:lnSpc>
                <a:spcPct val="120000"/>
              </a:lnSpc>
              <a:spcBef>
                <a:spcPts val="0"/>
              </a:spcBef>
              <a:spcAft>
                <a:spcPts val="0"/>
              </a:spcAft>
              <a:buSzPts val="1400"/>
              <a:buNone/>
              <a:defRPr b="1" i="0" sz="1600" u="none" cap="none" strike="noStrike">
                <a:latin typeface="Arial"/>
                <a:ea typeface="Arial"/>
                <a:cs typeface="Arial"/>
                <a:sym typeface="Arial"/>
              </a:defRPr>
            </a:lvl3pPr>
            <a:lvl4pPr indent="254000" lvl="3" marL="0" marR="0" rtl="0" algn="l">
              <a:lnSpc>
                <a:spcPct val="120000"/>
              </a:lnSpc>
              <a:spcBef>
                <a:spcPts val="0"/>
              </a:spcBef>
              <a:spcAft>
                <a:spcPts val="0"/>
              </a:spcAft>
              <a:buSzPts val="1400"/>
              <a:buNone/>
              <a:defRPr b="1" i="0" sz="1600" u="none" cap="none" strike="noStrike">
                <a:latin typeface="Arial"/>
                <a:ea typeface="Arial"/>
                <a:cs typeface="Arial"/>
                <a:sym typeface="Arial"/>
              </a:defRPr>
            </a:lvl4pPr>
            <a:lvl5pPr indent="342900" lvl="4" marL="0" marR="0" rtl="0" algn="l">
              <a:lnSpc>
                <a:spcPct val="120000"/>
              </a:lnSpc>
              <a:spcBef>
                <a:spcPts val="0"/>
              </a:spcBef>
              <a:spcAft>
                <a:spcPts val="0"/>
              </a:spcAft>
              <a:buSzPts val="1400"/>
              <a:buNone/>
              <a:defRPr b="1" i="0" sz="1600" u="none" cap="none" strike="noStrike">
                <a:latin typeface="Arial"/>
                <a:ea typeface="Arial"/>
                <a:cs typeface="Arial"/>
                <a:sym typeface="Arial"/>
              </a:defRPr>
            </a:lvl5pPr>
            <a:lvl6pPr indent="419100" lvl="5" marL="0" marR="0" rtl="0" algn="l">
              <a:lnSpc>
                <a:spcPct val="120000"/>
              </a:lnSpc>
              <a:spcBef>
                <a:spcPts val="0"/>
              </a:spcBef>
              <a:spcAft>
                <a:spcPts val="0"/>
              </a:spcAft>
              <a:buSzPts val="1400"/>
              <a:buNone/>
              <a:defRPr b="1" i="0" sz="1600" u="none" cap="none" strike="noStrike">
                <a:latin typeface="Arial"/>
                <a:ea typeface="Arial"/>
                <a:cs typeface="Arial"/>
                <a:sym typeface="Arial"/>
              </a:defRPr>
            </a:lvl6pPr>
            <a:lvl7pPr indent="508000" lvl="6" marL="0" marR="0" rtl="0" algn="l">
              <a:lnSpc>
                <a:spcPct val="120000"/>
              </a:lnSpc>
              <a:spcBef>
                <a:spcPts val="0"/>
              </a:spcBef>
              <a:spcAft>
                <a:spcPts val="0"/>
              </a:spcAft>
              <a:buSzPts val="1400"/>
              <a:buNone/>
              <a:defRPr b="1" i="0" sz="1600" u="none" cap="none" strike="noStrike">
                <a:latin typeface="Arial"/>
                <a:ea typeface="Arial"/>
                <a:cs typeface="Arial"/>
                <a:sym typeface="Arial"/>
              </a:defRPr>
            </a:lvl7pPr>
            <a:lvl8pPr indent="596900" lvl="7" marL="0" marR="0" rtl="0" algn="l">
              <a:lnSpc>
                <a:spcPct val="120000"/>
              </a:lnSpc>
              <a:spcBef>
                <a:spcPts val="0"/>
              </a:spcBef>
              <a:spcAft>
                <a:spcPts val="0"/>
              </a:spcAft>
              <a:buSzPts val="1400"/>
              <a:buNone/>
              <a:defRPr b="1" i="0" sz="1600" u="none" cap="none" strike="noStrike">
                <a:latin typeface="Arial"/>
                <a:ea typeface="Arial"/>
                <a:cs typeface="Arial"/>
                <a:sym typeface="Arial"/>
              </a:defRPr>
            </a:lvl8pPr>
            <a:lvl9pPr indent="685800" lvl="8" marL="0" marR="0" rtl="0" algn="l">
              <a:lnSpc>
                <a:spcPct val="120000"/>
              </a:lnSpc>
              <a:spcBef>
                <a:spcPts val="0"/>
              </a:spcBef>
              <a:spcAft>
                <a:spcPts val="0"/>
              </a:spcAft>
              <a:buSzPts val="1400"/>
              <a:buNone/>
              <a:defRPr b="1" i="0" sz="1600" u="none" cap="none" strike="noStrike">
                <a:latin typeface="Arial"/>
                <a:ea typeface="Arial"/>
                <a:cs typeface="Arial"/>
                <a:sym typeface="Arial"/>
              </a:defRPr>
            </a:lvl9pPr>
          </a:lstStyle>
          <a:p/>
        </p:txBody>
      </p:sp>
      <p:sp>
        <p:nvSpPr>
          <p:cNvPr id="70" name="Shape 70"/>
          <p:cNvSpPr txBox="1"/>
          <p:nvPr>
            <p:ph idx="1" type="body"/>
          </p:nvPr>
        </p:nvSpPr>
        <p:spPr>
          <a:xfrm>
            <a:off x="595856" y="969875"/>
            <a:ext cx="7946100" cy="210900"/>
          </a:xfrm>
          <a:prstGeom prst="rect">
            <a:avLst/>
          </a:prstGeom>
          <a:noFill/>
          <a:ln>
            <a:noFill/>
          </a:ln>
        </p:spPr>
        <p:txBody>
          <a:bodyPr anchorCtr="0" anchor="ctr" bIns="91425" lIns="91425" spcFirstLastPara="1" rIns="91425" wrap="square" tIns="91425"/>
          <a:lstStyle>
            <a:lvl1pPr indent="-228600" lvl="0" marL="457200" marR="0" rtl="0" algn="ctr">
              <a:lnSpc>
                <a:spcPct val="120000"/>
              </a:lnSpc>
              <a:spcBef>
                <a:spcPts val="0"/>
              </a:spcBef>
              <a:spcAft>
                <a:spcPts val="0"/>
              </a:spcAft>
              <a:buSzPts val="1400"/>
              <a:buFont typeface="Arial"/>
              <a:buNone/>
              <a:defRPr b="1" i="0" sz="1000" u="none" cap="none" strike="noStrike">
                <a:latin typeface="Arial"/>
                <a:ea typeface="Arial"/>
                <a:cs typeface="Arial"/>
                <a:sym typeface="Arial"/>
              </a:defRPr>
            </a:lvl1pPr>
            <a:lvl2pPr indent="-228600" lvl="1" marL="914400" marR="0" rtl="0" algn="ctr">
              <a:lnSpc>
                <a:spcPct val="150000"/>
              </a:lnSpc>
              <a:spcBef>
                <a:spcPts val="0"/>
              </a:spcBef>
              <a:spcAft>
                <a:spcPts val="0"/>
              </a:spcAft>
              <a:buSzPts val="600"/>
              <a:buFont typeface="Arial"/>
              <a:buNone/>
              <a:defRPr i="0" sz="600" u="none" cap="none" strike="noStrike">
                <a:latin typeface="Arial"/>
                <a:ea typeface="Arial"/>
                <a:cs typeface="Arial"/>
                <a:sym typeface="Arial"/>
              </a:defRPr>
            </a:lvl2pPr>
            <a:lvl3pPr indent="-228600" lvl="2" marL="1371600" marR="0" rtl="0" algn="ctr">
              <a:lnSpc>
                <a:spcPct val="150000"/>
              </a:lnSpc>
              <a:spcBef>
                <a:spcPts val="0"/>
              </a:spcBef>
              <a:spcAft>
                <a:spcPts val="0"/>
              </a:spcAft>
              <a:buSzPts val="600"/>
              <a:buFont typeface="Arial"/>
              <a:buNone/>
              <a:defRPr i="0" sz="600" u="none" cap="none" strike="noStrike">
                <a:latin typeface="Arial"/>
                <a:ea typeface="Arial"/>
                <a:cs typeface="Arial"/>
                <a:sym typeface="Arial"/>
              </a:defRPr>
            </a:lvl3pPr>
            <a:lvl4pPr indent="-228600" lvl="3" marL="1828800" marR="0" rtl="0" algn="ctr">
              <a:lnSpc>
                <a:spcPct val="150000"/>
              </a:lnSpc>
              <a:spcBef>
                <a:spcPts val="0"/>
              </a:spcBef>
              <a:spcAft>
                <a:spcPts val="0"/>
              </a:spcAft>
              <a:buSzPts val="600"/>
              <a:buFont typeface="Arial"/>
              <a:buNone/>
              <a:defRPr i="0" sz="600" u="none" cap="none" strike="noStrike">
                <a:latin typeface="Arial"/>
                <a:ea typeface="Arial"/>
                <a:cs typeface="Arial"/>
                <a:sym typeface="Arial"/>
              </a:defRPr>
            </a:lvl4pPr>
            <a:lvl5pPr indent="-228600" lvl="4" marL="2286000" marR="0" rtl="0" algn="ctr">
              <a:lnSpc>
                <a:spcPct val="150000"/>
              </a:lnSpc>
              <a:spcBef>
                <a:spcPts val="0"/>
              </a:spcBef>
              <a:spcAft>
                <a:spcPts val="0"/>
              </a:spcAft>
              <a:buSzPts val="600"/>
              <a:buFont typeface="Arial"/>
              <a:buNone/>
              <a:defRPr i="0" sz="600" u="none" cap="none" strike="noStrike">
                <a:latin typeface="Arial"/>
                <a:ea typeface="Arial"/>
                <a:cs typeface="Arial"/>
                <a:sym typeface="Arial"/>
              </a:defRPr>
            </a:lvl5pPr>
            <a:lvl6pPr indent="-266700" lvl="5" marL="2743200" marR="0" rtl="0" algn="ctr">
              <a:lnSpc>
                <a:spcPct val="150000"/>
              </a:lnSpc>
              <a:spcBef>
                <a:spcPts val="0"/>
              </a:spcBef>
              <a:spcAft>
                <a:spcPts val="0"/>
              </a:spcAft>
              <a:buSzPts val="600"/>
              <a:buFont typeface="Arial"/>
              <a:buChar char="•"/>
              <a:defRPr i="0" sz="600" u="none" cap="none" strike="noStrike">
                <a:latin typeface="Arial"/>
                <a:ea typeface="Arial"/>
                <a:cs typeface="Arial"/>
                <a:sym typeface="Arial"/>
              </a:defRPr>
            </a:lvl6pPr>
            <a:lvl7pPr indent="-266700" lvl="6" marL="3200400" marR="0" rtl="0" algn="ctr">
              <a:lnSpc>
                <a:spcPct val="150000"/>
              </a:lnSpc>
              <a:spcBef>
                <a:spcPts val="0"/>
              </a:spcBef>
              <a:spcAft>
                <a:spcPts val="0"/>
              </a:spcAft>
              <a:buSzPts val="600"/>
              <a:buFont typeface="Arial"/>
              <a:buChar char="•"/>
              <a:defRPr i="0" sz="600" u="none" cap="none" strike="noStrike">
                <a:latin typeface="Arial"/>
                <a:ea typeface="Arial"/>
                <a:cs typeface="Arial"/>
                <a:sym typeface="Arial"/>
              </a:defRPr>
            </a:lvl7pPr>
            <a:lvl8pPr indent="-266700" lvl="7" marL="3657600" marR="0" rtl="0" algn="ctr">
              <a:lnSpc>
                <a:spcPct val="150000"/>
              </a:lnSpc>
              <a:spcBef>
                <a:spcPts val="0"/>
              </a:spcBef>
              <a:spcAft>
                <a:spcPts val="0"/>
              </a:spcAft>
              <a:buSzPts val="600"/>
              <a:buFont typeface="Arial"/>
              <a:buChar char="•"/>
              <a:defRPr i="0" sz="600" u="none" cap="none" strike="noStrike">
                <a:latin typeface="Arial"/>
                <a:ea typeface="Arial"/>
                <a:cs typeface="Arial"/>
                <a:sym typeface="Arial"/>
              </a:defRPr>
            </a:lvl8pPr>
            <a:lvl9pPr indent="-266700" lvl="8" marL="4114800" marR="0" rtl="0" algn="ctr">
              <a:lnSpc>
                <a:spcPct val="150000"/>
              </a:lnSpc>
              <a:spcBef>
                <a:spcPts val="0"/>
              </a:spcBef>
              <a:spcAft>
                <a:spcPts val="0"/>
              </a:spcAft>
              <a:buSzPts val="600"/>
              <a:buFont typeface="Arial"/>
              <a:buChar char="•"/>
              <a:defRPr i="0" sz="600" u="none" cap="none" strike="noStrike">
                <a:latin typeface="Arial"/>
                <a:ea typeface="Arial"/>
                <a:cs typeface="Arial"/>
                <a:sym typeface="Arial"/>
              </a:defRPr>
            </a:lvl9pPr>
          </a:lstStyle>
          <a:p/>
        </p:txBody>
      </p:sp>
      <p:sp>
        <p:nvSpPr>
          <p:cNvPr id="71" name="Shape 71"/>
          <p:cNvSpPr txBox="1"/>
          <p:nvPr>
            <p:ph idx="2" type="body"/>
          </p:nvPr>
        </p:nvSpPr>
        <p:spPr>
          <a:xfrm>
            <a:off x="742950" y="4658700"/>
            <a:ext cx="6925800" cy="290400"/>
          </a:xfrm>
          <a:prstGeom prst="rect">
            <a:avLst/>
          </a:prstGeom>
          <a:noFill/>
          <a:ln>
            <a:noFill/>
          </a:ln>
        </p:spPr>
        <p:txBody>
          <a:bodyPr anchorCtr="0" anchor="b" bIns="91425" lIns="91425" spcFirstLastPara="1" rIns="91425" wrap="square" tIns="91425"/>
          <a:lstStyle>
            <a:lvl1pPr indent="-279400" lvl="0" marL="457200" marR="0" rtl="0">
              <a:lnSpc>
                <a:spcPct val="100000"/>
              </a:lnSpc>
              <a:spcBef>
                <a:spcPts val="0"/>
              </a:spcBef>
              <a:spcAft>
                <a:spcPts val="0"/>
              </a:spcAft>
              <a:buSzPts val="800"/>
              <a:buFont typeface="Arial"/>
              <a:buAutoNum type="alphaUcPeriod"/>
              <a:defRPr b="0" i="0" sz="800" u="none" cap="none" strike="noStrike">
                <a:latin typeface="Arial"/>
                <a:ea typeface="Arial"/>
                <a:cs typeface="Arial"/>
                <a:sym typeface="Arial"/>
              </a:defRPr>
            </a:lvl1pPr>
            <a:lvl2pPr indent="-279400" lvl="1" marL="9144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2pPr>
            <a:lvl3pPr indent="-279400" lvl="2" marL="13716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3pPr>
            <a:lvl4pPr indent="-279400" lvl="3" marL="18288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4pPr>
            <a:lvl5pPr indent="-279400" lvl="4" marL="22860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5pPr>
            <a:lvl6pPr indent="-279400" lvl="5" marL="27432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6pPr>
            <a:lvl7pPr indent="-279400" lvl="6" marL="32004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7pPr>
            <a:lvl8pPr indent="-279400" lvl="7" marL="36576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8pPr>
            <a:lvl9pPr indent="-279400" lvl="8" marL="41148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9pPr>
          </a:lstStyle>
          <a:p/>
        </p:txBody>
      </p:sp>
      <p:sp>
        <p:nvSpPr>
          <p:cNvPr id="72" name="Shape 72"/>
          <p:cNvSpPr/>
          <p:nvPr/>
        </p:nvSpPr>
        <p:spPr>
          <a:xfrm>
            <a:off x="9312750" y="286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0"/>
              </a:spcBef>
              <a:spcAft>
                <a:spcPts val="0"/>
              </a:spcAft>
              <a:buNone/>
            </a:pPr>
            <a:r>
              <a:rPr lang="en" sz="800">
                <a:solidFill>
                  <a:schemeClr val="accent6"/>
                </a:solidFill>
                <a:highlight>
                  <a:srgbClr val="FFFFFF"/>
                </a:highlight>
              </a:rPr>
              <a:t>Please write the title in all capital letters</a:t>
            </a:r>
            <a:endParaRPr sz="800">
              <a:solidFill>
                <a:schemeClr val="accent6"/>
              </a:solidFill>
              <a:highlight>
                <a:srgbClr val="FFFFFF"/>
              </a:highlight>
            </a:endParaRPr>
          </a:p>
        </p:txBody>
      </p:sp>
      <p:pic>
        <p:nvPicPr>
          <p:cNvPr descr="Logo.png" id="73" name="Shape 73"/>
          <p:cNvPicPr preferRelativeResize="0"/>
          <p:nvPr/>
        </p:nvPicPr>
        <p:blipFill>
          <a:blip r:embed="rId2">
            <a:alphaModFix/>
          </a:blip>
          <a:stretch>
            <a:fillRect/>
          </a:stretch>
        </p:blipFill>
        <p:spPr>
          <a:xfrm>
            <a:off x="7724083" y="4717150"/>
            <a:ext cx="798517" cy="1632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5_Text and Image left_01" showMasterSp="0">
  <p:cSld name="1. text + picture">
    <p:bg>
      <p:bgPr>
        <a:solidFill>
          <a:srgbClr val="FFFFFF"/>
        </a:solidFill>
      </p:bgPr>
    </p:bg>
    <p:spTree>
      <p:nvGrpSpPr>
        <p:cNvPr id="74" name="Shape 74"/>
        <p:cNvGrpSpPr/>
        <p:nvPr/>
      </p:nvGrpSpPr>
      <p:grpSpPr>
        <a:xfrm>
          <a:off x="0" y="0"/>
          <a:ext cx="0" cy="0"/>
          <a:chOff x="0" y="0"/>
          <a:chExt cx="0" cy="0"/>
        </a:xfrm>
      </p:grpSpPr>
      <p:sp>
        <p:nvSpPr>
          <p:cNvPr id="75" name="Shape 75"/>
          <p:cNvSpPr txBox="1"/>
          <p:nvPr>
            <p:ph idx="1" type="body"/>
          </p:nvPr>
        </p:nvSpPr>
        <p:spPr>
          <a:xfrm>
            <a:off x="4999210" y="1062470"/>
            <a:ext cx="3533100" cy="3417600"/>
          </a:xfrm>
          <a:prstGeom prst="rect">
            <a:avLst/>
          </a:prstGeom>
          <a:noFill/>
          <a:ln>
            <a:noFill/>
          </a:ln>
        </p:spPr>
        <p:txBody>
          <a:bodyPr anchorCtr="0" anchor="ctr" bIns="91425" lIns="91425" spcFirstLastPara="1" rIns="91425" wrap="square" tIns="91425"/>
          <a:lstStyle>
            <a:lvl1pPr indent="-304800" lvl="0" marL="457200" marR="0" rtl="0" algn="l">
              <a:lnSpc>
                <a:spcPct val="100000"/>
              </a:lnSpc>
              <a:spcBef>
                <a:spcPts val="1200"/>
              </a:spcBef>
              <a:spcAft>
                <a:spcPts val="0"/>
              </a:spcAft>
              <a:buSzPts val="1200"/>
              <a:buFont typeface="Arial"/>
              <a:buChar char="•"/>
              <a:defRPr i="0" sz="1200" u="none" cap="none" strike="noStrike">
                <a:latin typeface="Arial"/>
                <a:ea typeface="Arial"/>
                <a:cs typeface="Arial"/>
                <a:sym typeface="Arial"/>
              </a:defRPr>
            </a:lvl1pPr>
            <a:lvl2pPr indent="-298450" lvl="1" marL="914400" marR="0" rtl="0" algn="l">
              <a:lnSpc>
                <a:spcPct val="100000"/>
              </a:lnSpc>
              <a:spcBef>
                <a:spcPts val="600"/>
              </a:spcBef>
              <a:spcAft>
                <a:spcPts val="0"/>
              </a:spcAft>
              <a:buSzPts val="1100"/>
              <a:buFont typeface="Arial"/>
              <a:buChar char="•"/>
              <a:defRPr i="0" sz="1100" u="none" cap="none" strike="noStrike">
                <a:latin typeface="Arial"/>
                <a:ea typeface="Arial"/>
                <a:cs typeface="Arial"/>
                <a:sym typeface="Arial"/>
              </a:defRPr>
            </a:lvl2pPr>
            <a:lvl3pPr indent="-298450" lvl="2" marL="1371600" marR="0" rtl="0" algn="l">
              <a:lnSpc>
                <a:spcPct val="100000"/>
              </a:lnSpc>
              <a:spcBef>
                <a:spcPts val="600"/>
              </a:spcBef>
              <a:spcAft>
                <a:spcPts val="0"/>
              </a:spcAft>
              <a:buSzPts val="1100"/>
              <a:buFont typeface="Arial"/>
              <a:buChar char="•"/>
              <a:defRPr i="0" sz="1100" u="none" cap="none" strike="noStrike">
                <a:latin typeface="Arial"/>
                <a:ea typeface="Arial"/>
                <a:cs typeface="Arial"/>
                <a:sym typeface="Arial"/>
              </a:defRPr>
            </a:lvl3pPr>
            <a:lvl4pPr indent="-298450" lvl="3" marL="1828800" marR="0" rtl="0" algn="l">
              <a:lnSpc>
                <a:spcPct val="100000"/>
              </a:lnSpc>
              <a:spcBef>
                <a:spcPts val="1200"/>
              </a:spcBef>
              <a:spcAft>
                <a:spcPts val="0"/>
              </a:spcAft>
              <a:buSzPts val="1100"/>
              <a:buFont typeface="Arial"/>
              <a:buChar char="•"/>
              <a:defRPr i="0" sz="1100" u="none" cap="none" strike="noStrike">
                <a:latin typeface="Arial"/>
                <a:ea typeface="Arial"/>
                <a:cs typeface="Arial"/>
                <a:sym typeface="Arial"/>
              </a:defRPr>
            </a:lvl4pPr>
            <a:lvl5pPr indent="-298450" lvl="4" marL="22860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5pPr>
            <a:lvl6pPr indent="-298450" lvl="5" marL="27432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6pPr>
            <a:lvl7pPr indent="-298450" lvl="6" marL="32004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7pPr>
            <a:lvl8pPr indent="-298450" lvl="7" marL="36576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8pPr>
            <a:lvl9pPr indent="-298450" lvl="8" marL="41148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9pPr>
          </a:lstStyle>
          <a:p/>
        </p:txBody>
      </p:sp>
      <p:sp>
        <p:nvSpPr>
          <p:cNvPr id="76" name="Shape 76"/>
          <p:cNvSpPr/>
          <p:nvPr/>
        </p:nvSpPr>
        <p:spPr>
          <a:xfrm>
            <a:off x="3045619" y="1324"/>
            <a:ext cx="3052800" cy="67800"/>
          </a:xfrm>
          <a:prstGeom prst="rect">
            <a:avLst/>
          </a:prstGeom>
          <a:solidFill>
            <a:srgbClr val="FF6900"/>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77" name="Shape 77"/>
          <p:cNvSpPr/>
          <p:nvPr>
            <p:ph idx="2" type="pic"/>
          </p:nvPr>
        </p:nvSpPr>
        <p:spPr>
          <a:xfrm>
            <a:off x="590352" y="1059656"/>
            <a:ext cx="3983100" cy="4083900"/>
          </a:xfrm>
          <a:prstGeom prst="rect">
            <a:avLst/>
          </a:prstGeom>
          <a:noFill/>
          <a:ln cap="flat" cmpd="sng" w="9525">
            <a:solidFill>
              <a:srgbClr val="D9D9D9"/>
            </a:solidFill>
            <a:prstDash val="dash"/>
            <a:round/>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1400"/>
              <a:buFont typeface="Arial"/>
              <a:buNone/>
              <a:defRPr b="1" i="0" sz="600" u="none" cap="none" strike="noStrike">
                <a:latin typeface="Arial"/>
                <a:ea typeface="Arial"/>
                <a:cs typeface="Arial"/>
                <a:sym typeface="Arial"/>
              </a:defRPr>
            </a:lvl1pPr>
            <a:lvl2pPr indent="-75670" lvl="1" marL="24077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77257" lvl="2" marL="40745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78845" lvl="3" marL="57414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80432" lvl="4" marL="74083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82020" lvl="5" marL="90752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83607" lvl="6" marL="107420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85195" lvl="7" marL="124089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74082" lvl="8" marL="140758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78" name="Shape 78"/>
          <p:cNvSpPr txBox="1"/>
          <p:nvPr>
            <p:ph type="title"/>
          </p:nvPr>
        </p:nvSpPr>
        <p:spPr>
          <a:xfrm>
            <a:off x="597198" y="219254"/>
            <a:ext cx="7952700" cy="751800"/>
          </a:xfrm>
          <a:prstGeom prst="rect">
            <a:avLst/>
          </a:prstGeom>
          <a:noFill/>
          <a:ln>
            <a:noFill/>
          </a:ln>
        </p:spPr>
        <p:txBody>
          <a:bodyPr anchorCtr="0" anchor="ctr" bIns="91425" lIns="91425" spcFirstLastPara="1" rIns="91425" wrap="square" tIns="91425"/>
          <a:lstStyle>
            <a:lvl1pPr indent="0" lvl="0" marL="0" marR="0" rtl="0" algn="ctr">
              <a:lnSpc>
                <a:spcPct val="120000"/>
              </a:lnSpc>
              <a:spcBef>
                <a:spcPts val="0"/>
              </a:spcBef>
              <a:spcAft>
                <a:spcPts val="0"/>
              </a:spcAft>
              <a:buSzPts val="1400"/>
              <a:buFont typeface="Arial"/>
              <a:buNone/>
              <a:defRPr b="1" i="0" sz="1300" u="none" cap="none" strike="noStrike">
                <a:latin typeface="Arial"/>
                <a:ea typeface="Arial"/>
                <a:cs typeface="Arial"/>
                <a:sym typeface="Arial"/>
              </a:defRPr>
            </a:lvl1pPr>
            <a:lvl2pPr indent="76200" lvl="1" marL="0" marR="0" rtl="0" algn="l">
              <a:lnSpc>
                <a:spcPct val="120000"/>
              </a:lnSpc>
              <a:spcBef>
                <a:spcPts val="0"/>
              </a:spcBef>
              <a:spcAft>
                <a:spcPts val="0"/>
              </a:spcAft>
              <a:buSzPts val="1400"/>
              <a:buNone/>
              <a:defRPr b="1" i="0" sz="1600" u="none" cap="none" strike="noStrike">
                <a:latin typeface="Arial"/>
                <a:ea typeface="Arial"/>
                <a:cs typeface="Arial"/>
                <a:sym typeface="Arial"/>
              </a:defRPr>
            </a:lvl2pPr>
            <a:lvl3pPr indent="165100" lvl="2" marL="0" marR="0" rtl="0" algn="l">
              <a:lnSpc>
                <a:spcPct val="120000"/>
              </a:lnSpc>
              <a:spcBef>
                <a:spcPts val="0"/>
              </a:spcBef>
              <a:spcAft>
                <a:spcPts val="0"/>
              </a:spcAft>
              <a:buSzPts val="1400"/>
              <a:buNone/>
              <a:defRPr b="1" i="0" sz="1600" u="none" cap="none" strike="noStrike">
                <a:latin typeface="Arial"/>
                <a:ea typeface="Arial"/>
                <a:cs typeface="Arial"/>
                <a:sym typeface="Arial"/>
              </a:defRPr>
            </a:lvl3pPr>
            <a:lvl4pPr indent="254000" lvl="3" marL="0" marR="0" rtl="0" algn="l">
              <a:lnSpc>
                <a:spcPct val="120000"/>
              </a:lnSpc>
              <a:spcBef>
                <a:spcPts val="0"/>
              </a:spcBef>
              <a:spcAft>
                <a:spcPts val="0"/>
              </a:spcAft>
              <a:buSzPts val="1400"/>
              <a:buNone/>
              <a:defRPr b="1" i="0" sz="1600" u="none" cap="none" strike="noStrike">
                <a:latin typeface="Arial"/>
                <a:ea typeface="Arial"/>
                <a:cs typeface="Arial"/>
                <a:sym typeface="Arial"/>
              </a:defRPr>
            </a:lvl4pPr>
            <a:lvl5pPr indent="342900" lvl="4" marL="0" marR="0" rtl="0" algn="l">
              <a:lnSpc>
                <a:spcPct val="120000"/>
              </a:lnSpc>
              <a:spcBef>
                <a:spcPts val="0"/>
              </a:spcBef>
              <a:spcAft>
                <a:spcPts val="0"/>
              </a:spcAft>
              <a:buSzPts val="1400"/>
              <a:buNone/>
              <a:defRPr b="1" i="0" sz="1600" u="none" cap="none" strike="noStrike">
                <a:latin typeface="Arial"/>
                <a:ea typeface="Arial"/>
                <a:cs typeface="Arial"/>
                <a:sym typeface="Arial"/>
              </a:defRPr>
            </a:lvl5pPr>
            <a:lvl6pPr indent="419100" lvl="5" marL="0" marR="0" rtl="0" algn="l">
              <a:lnSpc>
                <a:spcPct val="120000"/>
              </a:lnSpc>
              <a:spcBef>
                <a:spcPts val="0"/>
              </a:spcBef>
              <a:spcAft>
                <a:spcPts val="0"/>
              </a:spcAft>
              <a:buSzPts val="1400"/>
              <a:buNone/>
              <a:defRPr b="1" i="0" sz="1600" u="none" cap="none" strike="noStrike">
                <a:latin typeface="Arial"/>
                <a:ea typeface="Arial"/>
                <a:cs typeface="Arial"/>
                <a:sym typeface="Arial"/>
              </a:defRPr>
            </a:lvl6pPr>
            <a:lvl7pPr indent="508000" lvl="6" marL="0" marR="0" rtl="0" algn="l">
              <a:lnSpc>
                <a:spcPct val="120000"/>
              </a:lnSpc>
              <a:spcBef>
                <a:spcPts val="0"/>
              </a:spcBef>
              <a:spcAft>
                <a:spcPts val="0"/>
              </a:spcAft>
              <a:buSzPts val="1400"/>
              <a:buNone/>
              <a:defRPr b="1" i="0" sz="1600" u="none" cap="none" strike="noStrike">
                <a:latin typeface="Arial"/>
                <a:ea typeface="Arial"/>
                <a:cs typeface="Arial"/>
                <a:sym typeface="Arial"/>
              </a:defRPr>
            </a:lvl7pPr>
            <a:lvl8pPr indent="596900" lvl="7" marL="0" marR="0" rtl="0" algn="l">
              <a:lnSpc>
                <a:spcPct val="120000"/>
              </a:lnSpc>
              <a:spcBef>
                <a:spcPts val="0"/>
              </a:spcBef>
              <a:spcAft>
                <a:spcPts val="0"/>
              </a:spcAft>
              <a:buSzPts val="1400"/>
              <a:buNone/>
              <a:defRPr b="1" i="0" sz="1600" u="none" cap="none" strike="noStrike">
                <a:latin typeface="Arial"/>
                <a:ea typeface="Arial"/>
                <a:cs typeface="Arial"/>
                <a:sym typeface="Arial"/>
              </a:defRPr>
            </a:lvl8pPr>
            <a:lvl9pPr indent="685800" lvl="8" marL="0" marR="0" rtl="0" algn="l">
              <a:lnSpc>
                <a:spcPct val="120000"/>
              </a:lnSpc>
              <a:spcBef>
                <a:spcPts val="0"/>
              </a:spcBef>
              <a:spcAft>
                <a:spcPts val="0"/>
              </a:spcAft>
              <a:buSzPts val="1400"/>
              <a:buNone/>
              <a:defRPr b="1" i="0" sz="1600" u="none" cap="none" strike="noStrike">
                <a:latin typeface="Arial"/>
                <a:ea typeface="Arial"/>
                <a:cs typeface="Arial"/>
                <a:sym typeface="Arial"/>
              </a:defRPr>
            </a:lvl9pPr>
          </a:lstStyle>
          <a:p/>
        </p:txBody>
      </p:sp>
      <p:sp>
        <p:nvSpPr>
          <p:cNvPr id="79" name="Shape 79"/>
          <p:cNvSpPr/>
          <p:nvPr/>
        </p:nvSpPr>
        <p:spPr>
          <a:xfrm>
            <a:off x="5192713"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1" i="0" lang="en" sz="900" u="none" cap="none" strike="noStrike">
                <a:latin typeface="Arial"/>
                <a:ea typeface="Arial"/>
                <a:cs typeface="Arial"/>
                <a:sym typeface="Arial"/>
              </a:rPr>
              <a:t>‹#›</a:t>
            </a:fld>
            <a:endParaRPr b="1" i="0" sz="900" u="none" cap="none" strike="noStrike">
              <a:latin typeface="Arial"/>
              <a:ea typeface="Arial"/>
              <a:cs typeface="Arial"/>
              <a:sym typeface="Arial"/>
            </a:endParaRPr>
          </a:p>
        </p:txBody>
      </p:sp>
      <p:sp>
        <p:nvSpPr>
          <p:cNvPr id="80" name="Shape 80"/>
          <p:cNvSpPr txBox="1"/>
          <p:nvPr>
            <p:ph idx="3" type="body"/>
          </p:nvPr>
        </p:nvSpPr>
        <p:spPr>
          <a:xfrm>
            <a:off x="5267325" y="4658700"/>
            <a:ext cx="2401500" cy="290400"/>
          </a:xfrm>
          <a:prstGeom prst="rect">
            <a:avLst/>
          </a:prstGeom>
          <a:noFill/>
          <a:ln>
            <a:noFill/>
          </a:ln>
        </p:spPr>
        <p:txBody>
          <a:bodyPr anchorCtr="0" anchor="b" bIns="91425" lIns="91425" spcFirstLastPara="1" rIns="91425" wrap="square" tIns="91425"/>
          <a:lstStyle>
            <a:lvl1pPr indent="-279400" lvl="0" marL="457200" marR="0" rtl="0">
              <a:lnSpc>
                <a:spcPct val="100000"/>
              </a:lnSpc>
              <a:spcBef>
                <a:spcPts val="0"/>
              </a:spcBef>
              <a:spcAft>
                <a:spcPts val="0"/>
              </a:spcAft>
              <a:buSzPts val="800"/>
              <a:buFont typeface="Arial"/>
              <a:buAutoNum type="alphaUcPeriod"/>
              <a:defRPr b="0" i="0" sz="800" u="none" cap="none" strike="noStrike">
                <a:latin typeface="Arial"/>
                <a:ea typeface="Arial"/>
                <a:cs typeface="Arial"/>
                <a:sym typeface="Arial"/>
              </a:defRPr>
            </a:lvl1pPr>
            <a:lvl2pPr indent="-279400" lvl="1" marL="9144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2pPr>
            <a:lvl3pPr indent="-279400" lvl="2" marL="13716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3pPr>
            <a:lvl4pPr indent="-279400" lvl="3" marL="18288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4pPr>
            <a:lvl5pPr indent="-279400" lvl="4" marL="22860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5pPr>
            <a:lvl6pPr indent="-279400" lvl="5" marL="27432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6pPr>
            <a:lvl7pPr indent="-279400" lvl="6" marL="32004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7pPr>
            <a:lvl8pPr indent="-279400" lvl="7" marL="36576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8pPr>
            <a:lvl9pPr indent="-279400" lvl="8" marL="41148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9pPr>
          </a:lstStyle>
          <a:p/>
        </p:txBody>
      </p:sp>
      <p:sp>
        <p:nvSpPr>
          <p:cNvPr id="81" name="Shape 81"/>
          <p:cNvSpPr/>
          <p:nvPr/>
        </p:nvSpPr>
        <p:spPr>
          <a:xfrm>
            <a:off x="9312750" y="5620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Please write the title in all capital letters</a:t>
            </a:r>
            <a:endParaRPr sz="800">
              <a:solidFill>
                <a:schemeClr val="accent6"/>
              </a:solidFill>
              <a:highlight>
                <a:srgbClr val="FFFFFF"/>
              </a:highlight>
            </a:endParaRPr>
          </a:p>
        </p:txBody>
      </p:sp>
      <p:sp>
        <p:nvSpPr>
          <p:cNvPr id="82" name="Shape 82"/>
          <p:cNvSpPr/>
          <p:nvPr/>
        </p:nvSpPr>
        <p:spPr>
          <a:xfrm>
            <a:off x="9312750" y="286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0"/>
              </a:spcBef>
              <a:spcAft>
                <a:spcPts val="0"/>
              </a:spcAft>
              <a:buNone/>
            </a:pPr>
            <a:r>
              <a:rPr lang="en" sz="800">
                <a:solidFill>
                  <a:schemeClr val="accent6"/>
                </a:solidFill>
                <a:highlight>
                  <a:srgbClr val="FFFFFF"/>
                </a:highlight>
              </a:rPr>
              <a:t>Put images in the grey dotted box "unsupported placeholder"</a:t>
            </a:r>
            <a:endParaRPr sz="800">
              <a:solidFill>
                <a:schemeClr val="accent6"/>
              </a:solidFill>
              <a:highlight>
                <a:srgbClr val="FFFFFF"/>
              </a:highlight>
            </a:endParaRPr>
          </a:p>
        </p:txBody>
      </p:sp>
      <p:sp>
        <p:nvSpPr>
          <p:cNvPr id="83" name="Shape 83"/>
          <p:cNvSpPr/>
          <p:nvPr/>
        </p:nvSpPr>
        <p:spPr>
          <a:xfrm>
            <a:off x="9312750" y="1095425"/>
            <a:ext cx="1317600" cy="6660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Use bullet points to summarize information rather than writing long paragraphs in the text box</a:t>
            </a:r>
            <a:endParaRPr sz="800">
              <a:solidFill>
                <a:schemeClr val="accent6"/>
              </a:solidFill>
              <a:highlight>
                <a:srgbClr val="FFFFFF"/>
              </a:highlight>
            </a:endParaRPr>
          </a:p>
        </p:txBody>
      </p:sp>
      <p:pic>
        <p:nvPicPr>
          <p:cNvPr descr="Logo.png" id="84" name="Shape 84"/>
          <p:cNvPicPr preferRelativeResize="0"/>
          <p:nvPr/>
        </p:nvPicPr>
        <p:blipFill>
          <a:blip r:embed="rId2">
            <a:alphaModFix/>
          </a:blip>
          <a:stretch>
            <a:fillRect/>
          </a:stretch>
        </p:blipFill>
        <p:spPr>
          <a:xfrm>
            <a:off x="7724083" y="4717150"/>
            <a:ext cx="798517" cy="1632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5_Text and Image left_02" showMasterSp="0">
  <p:cSld name="1_text + picture">
    <p:bg>
      <p:bgPr>
        <a:solidFill>
          <a:srgbClr val="FFFFFF"/>
        </a:solidFill>
      </p:bgPr>
    </p:bg>
    <p:spTree>
      <p:nvGrpSpPr>
        <p:cNvPr id="85" name="Shape 85"/>
        <p:cNvGrpSpPr/>
        <p:nvPr/>
      </p:nvGrpSpPr>
      <p:grpSpPr>
        <a:xfrm>
          <a:off x="0" y="0"/>
          <a:ext cx="0" cy="0"/>
          <a:chOff x="0" y="0"/>
          <a:chExt cx="0" cy="0"/>
        </a:xfrm>
      </p:grpSpPr>
      <p:sp>
        <p:nvSpPr>
          <p:cNvPr id="86" name="Shape 86"/>
          <p:cNvSpPr/>
          <p:nvPr/>
        </p:nvSpPr>
        <p:spPr>
          <a:xfrm>
            <a:off x="3045619" y="1324"/>
            <a:ext cx="3052800" cy="67800"/>
          </a:xfrm>
          <a:prstGeom prst="rect">
            <a:avLst/>
          </a:prstGeom>
          <a:solidFill>
            <a:srgbClr val="FF6900"/>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87" name="Shape 87"/>
          <p:cNvSpPr/>
          <p:nvPr>
            <p:ph idx="2" type="pic"/>
          </p:nvPr>
        </p:nvSpPr>
        <p:spPr>
          <a:xfrm>
            <a:off x="0" y="1059656"/>
            <a:ext cx="4572000" cy="3429000"/>
          </a:xfrm>
          <a:prstGeom prst="rect">
            <a:avLst/>
          </a:prstGeom>
          <a:noFill/>
          <a:ln cap="flat" cmpd="sng" w="9525">
            <a:solidFill>
              <a:srgbClr val="D9D9D9"/>
            </a:solidFill>
            <a:prstDash val="dash"/>
            <a:round/>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1400"/>
              <a:buFont typeface="Arial"/>
              <a:buNone/>
              <a:defRPr b="1" i="0" sz="600" u="none" cap="none" strike="noStrike">
                <a:latin typeface="Arial"/>
                <a:ea typeface="Arial"/>
                <a:cs typeface="Arial"/>
                <a:sym typeface="Arial"/>
              </a:defRPr>
            </a:lvl1pPr>
            <a:lvl2pPr indent="-75670" lvl="1" marL="24077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77257" lvl="2" marL="40745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78845" lvl="3" marL="57414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80432" lvl="4" marL="74083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82020" lvl="5" marL="90752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83607" lvl="6" marL="107420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85195" lvl="7" marL="124089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74082" lvl="8" marL="140758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88" name="Shape 88"/>
          <p:cNvSpPr/>
          <p:nvPr/>
        </p:nvSpPr>
        <p:spPr>
          <a:xfrm>
            <a:off x="591146"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1" i="0" lang="en" sz="900" u="none" cap="none" strike="noStrike">
                <a:latin typeface="Arial"/>
                <a:ea typeface="Arial"/>
                <a:cs typeface="Arial"/>
                <a:sym typeface="Arial"/>
              </a:rPr>
              <a:t>‹#›</a:t>
            </a:fld>
            <a:endParaRPr b="1" i="0" sz="900" u="none" cap="none" strike="noStrike">
              <a:latin typeface="Arial"/>
              <a:ea typeface="Arial"/>
              <a:cs typeface="Arial"/>
              <a:sym typeface="Arial"/>
            </a:endParaRPr>
          </a:p>
        </p:txBody>
      </p:sp>
      <p:sp>
        <p:nvSpPr>
          <p:cNvPr id="89" name="Shape 89"/>
          <p:cNvSpPr txBox="1"/>
          <p:nvPr>
            <p:ph type="title"/>
          </p:nvPr>
        </p:nvSpPr>
        <p:spPr>
          <a:xfrm>
            <a:off x="597198" y="219254"/>
            <a:ext cx="7952700" cy="751800"/>
          </a:xfrm>
          <a:prstGeom prst="rect">
            <a:avLst/>
          </a:prstGeom>
          <a:noFill/>
          <a:ln>
            <a:noFill/>
          </a:ln>
        </p:spPr>
        <p:txBody>
          <a:bodyPr anchorCtr="0" anchor="ctr" bIns="91425" lIns="91425" spcFirstLastPara="1" rIns="91425" wrap="square" tIns="91425"/>
          <a:lstStyle>
            <a:lvl1pPr indent="0" lvl="0" marL="0" marR="0" rtl="0" algn="ctr">
              <a:lnSpc>
                <a:spcPct val="120000"/>
              </a:lnSpc>
              <a:spcBef>
                <a:spcPts val="0"/>
              </a:spcBef>
              <a:spcAft>
                <a:spcPts val="0"/>
              </a:spcAft>
              <a:buSzPts val="1400"/>
              <a:buFont typeface="Arial"/>
              <a:buNone/>
              <a:defRPr b="1" i="0" sz="1300" u="none" cap="none" strike="noStrike">
                <a:latin typeface="Arial"/>
                <a:ea typeface="Arial"/>
                <a:cs typeface="Arial"/>
                <a:sym typeface="Arial"/>
              </a:defRPr>
            </a:lvl1pPr>
            <a:lvl2pPr indent="76200" lvl="1" marL="0" marR="0" rtl="0" algn="l">
              <a:lnSpc>
                <a:spcPct val="120000"/>
              </a:lnSpc>
              <a:spcBef>
                <a:spcPts val="0"/>
              </a:spcBef>
              <a:spcAft>
                <a:spcPts val="0"/>
              </a:spcAft>
              <a:buSzPts val="1400"/>
              <a:buNone/>
              <a:defRPr b="1" i="0" sz="1600" u="none" cap="none" strike="noStrike">
                <a:latin typeface="Arial"/>
                <a:ea typeface="Arial"/>
                <a:cs typeface="Arial"/>
                <a:sym typeface="Arial"/>
              </a:defRPr>
            </a:lvl2pPr>
            <a:lvl3pPr indent="165100" lvl="2" marL="0" marR="0" rtl="0" algn="l">
              <a:lnSpc>
                <a:spcPct val="120000"/>
              </a:lnSpc>
              <a:spcBef>
                <a:spcPts val="0"/>
              </a:spcBef>
              <a:spcAft>
                <a:spcPts val="0"/>
              </a:spcAft>
              <a:buSzPts val="1400"/>
              <a:buNone/>
              <a:defRPr b="1" i="0" sz="1600" u="none" cap="none" strike="noStrike">
                <a:latin typeface="Arial"/>
                <a:ea typeface="Arial"/>
                <a:cs typeface="Arial"/>
                <a:sym typeface="Arial"/>
              </a:defRPr>
            </a:lvl3pPr>
            <a:lvl4pPr indent="254000" lvl="3" marL="0" marR="0" rtl="0" algn="l">
              <a:lnSpc>
                <a:spcPct val="120000"/>
              </a:lnSpc>
              <a:spcBef>
                <a:spcPts val="0"/>
              </a:spcBef>
              <a:spcAft>
                <a:spcPts val="0"/>
              </a:spcAft>
              <a:buSzPts val="1400"/>
              <a:buNone/>
              <a:defRPr b="1" i="0" sz="1600" u="none" cap="none" strike="noStrike">
                <a:latin typeface="Arial"/>
                <a:ea typeface="Arial"/>
                <a:cs typeface="Arial"/>
                <a:sym typeface="Arial"/>
              </a:defRPr>
            </a:lvl4pPr>
            <a:lvl5pPr indent="342900" lvl="4" marL="0" marR="0" rtl="0" algn="l">
              <a:lnSpc>
                <a:spcPct val="120000"/>
              </a:lnSpc>
              <a:spcBef>
                <a:spcPts val="0"/>
              </a:spcBef>
              <a:spcAft>
                <a:spcPts val="0"/>
              </a:spcAft>
              <a:buSzPts val="1400"/>
              <a:buNone/>
              <a:defRPr b="1" i="0" sz="1600" u="none" cap="none" strike="noStrike">
                <a:latin typeface="Arial"/>
                <a:ea typeface="Arial"/>
                <a:cs typeface="Arial"/>
                <a:sym typeface="Arial"/>
              </a:defRPr>
            </a:lvl5pPr>
            <a:lvl6pPr indent="419100" lvl="5" marL="0" marR="0" rtl="0" algn="l">
              <a:lnSpc>
                <a:spcPct val="120000"/>
              </a:lnSpc>
              <a:spcBef>
                <a:spcPts val="0"/>
              </a:spcBef>
              <a:spcAft>
                <a:spcPts val="0"/>
              </a:spcAft>
              <a:buSzPts val="1400"/>
              <a:buNone/>
              <a:defRPr b="1" i="0" sz="1600" u="none" cap="none" strike="noStrike">
                <a:latin typeface="Arial"/>
                <a:ea typeface="Arial"/>
                <a:cs typeface="Arial"/>
                <a:sym typeface="Arial"/>
              </a:defRPr>
            </a:lvl6pPr>
            <a:lvl7pPr indent="508000" lvl="6" marL="0" marR="0" rtl="0" algn="l">
              <a:lnSpc>
                <a:spcPct val="120000"/>
              </a:lnSpc>
              <a:spcBef>
                <a:spcPts val="0"/>
              </a:spcBef>
              <a:spcAft>
                <a:spcPts val="0"/>
              </a:spcAft>
              <a:buSzPts val="1400"/>
              <a:buNone/>
              <a:defRPr b="1" i="0" sz="1600" u="none" cap="none" strike="noStrike">
                <a:latin typeface="Arial"/>
                <a:ea typeface="Arial"/>
                <a:cs typeface="Arial"/>
                <a:sym typeface="Arial"/>
              </a:defRPr>
            </a:lvl7pPr>
            <a:lvl8pPr indent="596900" lvl="7" marL="0" marR="0" rtl="0" algn="l">
              <a:lnSpc>
                <a:spcPct val="120000"/>
              </a:lnSpc>
              <a:spcBef>
                <a:spcPts val="0"/>
              </a:spcBef>
              <a:spcAft>
                <a:spcPts val="0"/>
              </a:spcAft>
              <a:buSzPts val="1400"/>
              <a:buNone/>
              <a:defRPr b="1" i="0" sz="1600" u="none" cap="none" strike="noStrike">
                <a:latin typeface="Arial"/>
                <a:ea typeface="Arial"/>
                <a:cs typeface="Arial"/>
                <a:sym typeface="Arial"/>
              </a:defRPr>
            </a:lvl8pPr>
            <a:lvl9pPr indent="685800" lvl="8" marL="0" marR="0" rtl="0" algn="l">
              <a:lnSpc>
                <a:spcPct val="120000"/>
              </a:lnSpc>
              <a:spcBef>
                <a:spcPts val="0"/>
              </a:spcBef>
              <a:spcAft>
                <a:spcPts val="0"/>
              </a:spcAft>
              <a:buSzPts val="1400"/>
              <a:buNone/>
              <a:defRPr b="1" i="0" sz="1600" u="none" cap="none" strike="noStrike">
                <a:latin typeface="Arial"/>
                <a:ea typeface="Arial"/>
                <a:cs typeface="Arial"/>
                <a:sym typeface="Arial"/>
              </a:defRPr>
            </a:lvl9pPr>
          </a:lstStyle>
          <a:p/>
        </p:txBody>
      </p:sp>
      <p:sp>
        <p:nvSpPr>
          <p:cNvPr id="90" name="Shape 90"/>
          <p:cNvSpPr txBox="1"/>
          <p:nvPr>
            <p:ph idx="1" type="body"/>
          </p:nvPr>
        </p:nvSpPr>
        <p:spPr>
          <a:xfrm>
            <a:off x="4999210" y="1062470"/>
            <a:ext cx="3533100" cy="3417600"/>
          </a:xfrm>
          <a:prstGeom prst="rect">
            <a:avLst/>
          </a:prstGeom>
          <a:noFill/>
          <a:ln>
            <a:noFill/>
          </a:ln>
        </p:spPr>
        <p:txBody>
          <a:bodyPr anchorCtr="0" anchor="ctr" bIns="91425" lIns="91425" spcFirstLastPara="1" rIns="91425" wrap="square" tIns="91425"/>
          <a:lstStyle>
            <a:lvl1pPr indent="-304800" lvl="0" marL="457200" marR="0" rtl="0" algn="l">
              <a:lnSpc>
                <a:spcPct val="100000"/>
              </a:lnSpc>
              <a:spcBef>
                <a:spcPts val="1200"/>
              </a:spcBef>
              <a:spcAft>
                <a:spcPts val="0"/>
              </a:spcAft>
              <a:buSzPts val="1200"/>
              <a:buFont typeface="Arial"/>
              <a:buChar char="•"/>
              <a:defRPr i="0" sz="1200" u="none" cap="none" strike="noStrike">
                <a:latin typeface="Arial"/>
                <a:ea typeface="Arial"/>
                <a:cs typeface="Arial"/>
                <a:sym typeface="Arial"/>
              </a:defRPr>
            </a:lvl1pPr>
            <a:lvl2pPr indent="-298450" lvl="1" marL="914400" marR="0" rtl="0" algn="l">
              <a:lnSpc>
                <a:spcPct val="100000"/>
              </a:lnSpc>
              <a:spcBef>
                <a:spcPts val="600"/>
              </a:spcBef>
              <a:spcAft>
                <a:spcPts val="0"/>
              </a:spcAft>
              <a:buSzPts val="1100"/>
              <a:buFont typeface="Arial"/>
              <a:buChar char="•"/>
              <a:defRPr i="0" sz="1100" u="none" cap="none" strike="noStrike">
                <a:latin typeface="Arial"/>
                <a:ea typeface="Arial"/>
                <a:cs typeface="Arial"/>
                <a:sym typeface="Arial"/>
              </a:defRPr>
            </a:lvl2pPr>
            <a:lvl3pPr indent="-298450" lvl="2" marL="1371600" marR="0" rtl="0" algn="l">
              <a:lnSpc>
                <a:spcPct val="100000"/>
              </a:lnSpc>
              <a:spcBef>
                <a:spcPts val="600"/>
              </a:spcBef>
              <a:spcAft>
                <a:spcPts val="0"/>
              </a:spcAft>
              <a:buSzPts val="1100"/>
              <a:buFont typeface="Arial"/>
              <a:buChar char="•"/>
              <a:defRPr i="0" sz="1100" u="none" cap="none" strike="noStrike">
                <a:latin typeface="Arial"/>
                <a:ea typeface="Arial"/>
                <a:cs typeface="Arial"/>
                <a:sym typeface="Arial"/>
              </a:defRPr>
            </a:lvl3pPr>
            <a:lvl4pPr indent="-298450" lvl="3" marL="1828800" marR="0" rtl="0" algn="l">
              <a:lnSpc>
                <a:spcPct val="100000"/>
              </a:lnSpc>
              <a:spcBef>
                <a:spcPts val="1200"/>
              </a:spcBef>
              <a:spcAft>
                <a:spcPts val="0"/>
              </a:spcAft>
              <a:buSzPts val="1100"/>
              <a:buFont typeface="Arial"/>
              <a:buChar char="•"/>
              <a:defRPr i="0" sz="1100" u="none" cap="none" strike="noStrike">
                <a:latin typeface="Arial"/>
                <a:ea typeface="Arial"/>
                <a:cs typeface="Arial"/>
                <a:sym typeface="Arial"/>
              </a:defRPr>
            </a:lvl4pPr>
            <a:lvl5pPr indent="-298450" lvl="4" marL="22860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5pPr>
            <a:lvl6pPr indent="-298450" lvl="5" marL="27432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6pPr>
            <a:lvl7pPr indent="-298450" lvl="6" marL="32004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7pPr>
            <a:lvl8pPr indent="-298450" lvl="7" marL="36576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8pPr>
            <a:lvl9pPr indent="-298450" lvl="8" marL="41148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9pPr>
          </a:lstStyle>
          <a:p/>
        </p:txBody>
      </p:sp>
      <p:sp>
        <p:nvSpPr>
          <p:cNvPr id="91" name="Shape 91"/>
          <p:cNvSpPr txBox="1"/>
          <p:nvPr>
            <p:ph idx="3" type="body"/>
          </p:nvPr>
        </p:nvSpPr>
        <p:spPr>
          <a:xfrm>
            <a:off x="742950" y="4658700"/>
            <a:ext cx="6925800" cy="290400"/>
          </a:xfrm>
          <a:prstGeom prst="rect">
            <a:avLst/>
          </a:prstGeom>
          <a:noFill/>
          <a:ln>
            <a:noFill/>
          </a:ln>
        </p:spPr>
        <p:txBody>
          <a:bodyPr anchorCtr="0" anchor="b" bIns="91425" lIns="91425" spcFirstLastPara="1" rIns="91425" wrap="square" tIns="91425"/>
          <a:lstStyle>
            <a:lvl1pPr indent="-279400" lvl="0" marL="457200" marR="0" rtl="0">
              <a:lnSpc>
                <a:spcPct val="100000"/>
              </a:lnSpc>
              <a:spcBef>
                <a:spcPts val="0"/>
              </a:spcBef>
              <a:spcAft>
                <a:spcPts val="0"/>
              </a:spcAft>
              <a:buSzPts val="800"/>
              <a:buFont typeface="Arial"/>
              <a:buAutoNum type="alphaUcPeriod"/>
              <a:defRPr b="0" i="0" sz="800" u="none" cap="none" strike="noStrike">
                <a:latin typeface="Arial"/>
                <a:ea typeface="Arial"/>
                <a:cs typeface="Arial"/>
                <a:sym typeface="Arial"/>
              </a:defRPr>
            </a:lvl1pPr>
            <a:lvl2pPr indent="-279400" lvl="1" marL="9144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2pPr>
            <a:lvl3pPr indent="-279400" lvl="2" marL="13716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3pPr>
            <a:lvl4pPr indent="-279400" lvl="3" marL="18288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4pPr>
            <a:lvl5pPr indent="-279400" lvl="4" marL="22860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5pPr>
            <a:lvl6pPr indent="-279400" lvl="5" marL="27432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6pPr>
            <a:lvl7pPr indent="-279400" lvl="6" marL="32004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7pPr>
            <a:lvl8pPr indent="-279400" lvl="7" marL="36576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8pPr>
            <a:lvl9pPr indent="-279400" lvl="8" marL="41148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9pPr>
          </a:lstStyle>
          <a:p/>
        </p:txBody>
      </p:sp>
      <p:sp>
        <p:nvSpPr>
          <p:cNvPr id="92" name="Shape 92"/>
          <p:cNvSpPr/>
          <p:nvPr/>
        </p:nvSpPr>
        <p:spPr>
          <a:xfrm>
            <a:off x="9312750" y="5620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Please write the title in all capital letters</a:t>
            </a:r>
            <a:endParaRPr sz="800">
              <a:solidFill>
                <a:schemeClr val="accent6"/>
              </a:solidFill>
              <a:highlight>
                <a:srgbClr val="FFFFFF"/>
              </a:highlight>
            </a:endParaRPr>
          </a:p>
        </p:txBody>
      </p:sp>
      <p:sp>
        <p:nvSpPr>
          <p:cNvPr id="93" name="Shape 93"/>
          <p:cNvSpPr/>
          <p:nvPr/>
        </p:nvSpPr>
        <p:spPr>
          <a:xfrm>
            <a:off x="9312750" y="286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0"/>
              </a:spcBef>
              <a:spcAft>
                <a:spcPts val="0"/>
              </a:spcAft>
              <a:buNone/>
            </a:pPr>
            <a:r>
              <a:rPr lang="en" sz="800">
                <a:solidFill>
                  <a:schemeClr val="accent6"/>
                </a:solidFill>
                <a:highlight>
                  <a:srgbClr val="FFFFFF"/>
                </a:highlight>
              </a:rPr>
              <a:t>Put images in the grey dotted box "unsupported placeholder"</a:t>
            </a:r>
            <a:endParaRPr sz="800">
              <a:solidFill>
                <a:schemeClr val="accent6"/>
              </a:solidFill>
              <a:highlight>
                <a:srgbClr val="FFFFFF"/>
              </a:highlight>
            </a:endParaRPr>
          </a:p>
        </p:txBody>
      </p:sp>
      <p:sp>
        <p:nvSpPr>
          <p:cNvPr id="94" name="Shape 94"/>
          <p:cNvSpPr/>
          <p:nvPr/>
        </p:nvSpPr>
        <p:spPr>
          <a:xfrm>
            <a:off x="9312750" y="1095425"/>
            <a:ext cx="1317600" cy="6660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Use bullet points to summarize information rather than writing long paragraphs in the text box</a:t>
            </a:r>
            <a:endParaRPr sz="800">
              <a:solidFill>
                <a:schemeClr val="accent6"/>
              </a:solidFill>
              <a:highlight>
                <a:srgbClr val="FFFFFF"/>
              </a:highlight>
            </a:endParaRPr>
          </a:p>
        </p:txBody>
      </p:sp>
      <p:pic>
        <p:nvPicPr>
          <p:cNvPr descr="Logo.png" id="95" name="Shape 95"/>
          <p:cNvPicPr preferRelativeResize="0"/>
          <p:nvPr/>
        </p:nvPicPr>
        <p:blipFill>
          <a:blip r:embed="rId2">
            <a:alphaModFix/>
          </a:blip>
          <a:stretch>
            <a:fillRect/>
          </a:stretch>
        </p:blipFill>
        <p:spPr>
          <a:xfrm>
            <a:off x="7724083" y="4717150"/>
            <a:ext cx="798517" cy="1632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5_Text and Image left_03" showMasterSp="0">
  <p:cSld name="5_text + picture_2">
    <p:bg>
      <p:bgPr>
        <a:solidFill>
          <a:srgbClr val="FFFFFF"/>
        </a:solidFill>
      </p:bgPr>
    </p:bg>
    <p:spTree>
      <p:nvGrpSpPr>
        <p:cNvPr id="96" name="Shape 96"/>
        <p:cNvGrpSpPr/>
        <p:nvPr/>
      </p:nvGrpSpPr>
      <p:grpSpPr>
        <a:xfrm>
          <a:off x="0" y="0"/>
          <a:ext cx="0" cy="0"/>
          <a:chOff x="0" y="0"/>
          <a:chExt cx="0" cy="0"/>
        </a:xfrm>
      </p:grpSpPr>
      <p:sp>
        <p:nvSpPr>
          <p:cNvPr id="97" name="Shape 97"/>
          <p:cNvSpPr/>
          <p:nvPr/>
        </p:nvSpPr>
        <p:spPr>
          <a:xfrm>
            <a:off x="3045619" y="1324"/>
            <a:ext cx="3052800" cy="67800"/>
          </a:xfrm>
          <a:prstGeom prst="rect">
            <a:avLst/>
          </a:prstGeom>
          <a:solidFill>
            <a:srgbClr val="FF6900"/>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
        <p:nvSpPr>
          <p:cNvPr id="98" name="Shape 98"/>
          <p:cNvSpPr/>
          <p:nvPr>
            <p:ph idx="2" type="pic"/>
          </p:nvPr>
        </p:nvSpPr>
        <p:spPr>
          <a:xfrm>
            <a:off x="589359" y="1059656"/>
            <a:ext cx="3982500" cy="3429000"/>
          </a:xfrm>
          <a:prstGeom prst="rect">
            <a:avLst/>
          </a:prstGeom>
          <a:noFill/>
          <a:ln cap="flat" cmpd="sng" w="9525">
            <a:solidFill>
              <a:srgbClr val="D9D9D9"/>
            </a:solidFill>
            <a:prstDash val="dash"/>
            <a:round/>
            <a:headEnd len="sm" w="sm" type="none"/>
            <a:tailEnd len="sm" w="sm" type="none"/>
          </a:ln>
        </p:spPr>
        <p:txBody>
          <a:bodyPr anchorCtr="0" anchor="ctr" bIns="91425" lIns="91425" spcFirstLastPara="1" rIns="91425" wrap="square" tIns="91425"/>
          <a:lstStyle>
            <a:lvl1pPr indent="0" lvl="0" marL="0" marR="0" rtl="0" algn="ctr">
              <a:lnSpc>
                <a:spcPct val="150000"/>
              </a:lnSpc>
              <a:spcBef>
                <a:spcPts val="0"/>
              </a:spcBef>
              <a:spcAft>
                <a:spcPts val="0"/>
              </a:spcAft>
              <a:buSzPts val="1400"/>
              <a:buFont typeface="Arial"/>
              <a:buNone/>
              <a:defRPr b="1" sz="600"/>
            </a:lvl1pPr>
            <a:lvl2pPr indent="-75670" lvl="1" marL="24077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2pPr>
            <a:lvl3pPr indent="-77257" lvl="2" marL="40745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3pPr>
            <a:lvl4pPr indent="-78845" lvl="3" marL="57414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4pPr>
            <a:lvl5pPr indent="-80432" lvl="4" marL="74083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5pPr>
            <a:lvl6pPr indent="-82020" lvl="5" marL="907520"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6pPr>
            <a:lvl7pPr indent="-83607" lvl="6" marL="1074207"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7pPr>
            <a:lvl8pPr indent="-85195" lvl="7" marL="1240895"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8pPr>
            <a:lvl9pPr indent="-74082" lvl="8" marL="1407582" marR="0" rtl="0" algn="ctr">
              <a:lnSpc>
                <a:spcPct val="150000"/>
              </a:lnSpc>
              <a:spcBef>
                <a:spcPts val="0"/>
              </a:spcBef>
              <a:spcAft>
                <a:spcPts val="0"/>
              </a:spcAft>
              <a:buSzPts val="450"/>
              <a:buFont typeface="Arial"/>
              <a:buChar char="•"/>
              <a:defRPr b="1" i="0" sz="600" u="none" cap="none" strike="noStrike">
                <a:latin typeface="Arial"/>
                <a:ea typeface="Arial"/>
                <a:cs typeface="Arial"/>
                <a:sym typeface="Arial"/>
              </a:defRPr>
            </a:lvl9pPr>
          </a:lstStyle>
          <a:p/>
        </p:txBody>
      </p:sp>
      <p:sp>
        <p:nvSpPr>
          <p:cNvPr id="99" name="Shape 99"/>
          <p:cNvSpPr/>
          <p:nvPr/>
        </p:nvSpPr>
        <p:spPr>
          <a:xfrm>
            <a:off x="591146" y="4734611"/>
            <a:ext cx="338100" cy="1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1" i="0" lang="en" sz="900" u="none" cap="none" strike="noStrike">
                <a:latin typeface="Arial"/>
                <a:ea typeface="Arial"/>
                <a:cs typeface="Arial"/>
                <a:sym typeface="Arial"/>
              </a:rPr>
              <a:t>‹#›</a:t>
            </a:fld>
            <a:endParaRPr b="1" i="0" sz="900" u="none" cap="none" strike="noStrike">
              <a:latin typeface="Arial"/>
              <a:ea typeface="Arial"/>
              <a:cs typeface="Arial"/>
              <a:sym typeface="Arial"/>
            </a:endParaRPr>
          </a:p>
        </p:txBody>
      </p:sp>
      <p:sp>
        <p:nvSpPr>
          <p:cNvPr id="100" name="Shape 100"/>
          <p:cNvSpPr txBox="1"/>
          <p:nvPr>
            <p:ph type="title"/>
          </p:nvPr>
        </p:nvSpPr>
        <p:spPr>
          <a:xfrm>
            <a:off x="597198" y="219254"/>
            <a:ext cx="7952700" cy="751800"/>
          </a:xfrm>
          <a:prstGeom prst="rect">
            <a:avLst/>
          </a:prstGeom>
          <a:noFill/>
          <a:ln>
            <a:noFill/>
          </a:ln>
        </p:spPr>
        <p:txBody>
          <a:bodyPr anchorCtr="0" anchor="ctr" bIns="91425" lIns="91425" spcFirstLastPara="1" rIns="91425" wrap="square" tIns="91425"/>
          <a:lstStyle>
            <a:lvl1pPr indent="0" lvl="0" marL="0" marR="0" rtl="0" algn="ctr">
              <a:lnSpc>
                <a:spcPct val="120000"/>
              </a:lnSpc>
              <a:spcBef>
                <a:spcPts val="0"/>
              </a:spcBef>
              <a:spcAft>
                <a:spcPts val="0"/>
              </a:spcAft>
              <a:buSzPts val="1400"/>
              <a:buFont typeface="Arial"/>
              <a:buNone/>
              <a:defRPr b="1" i="0" sz="1300" u="none" cap="none" strike="noStrike">
                <a:latin typeface="Arial"/>
                <a:ea typeface="Arial"/>
                <a:cs typeface="Arial"/>
                <a:sym typeface="Arial"/>
              </a:defRPr>
            </a:lvl1pPr>
            <a:lvl2pPr indent="76200" lvl="1" marL="0" marR="0" rtl="0" algn="l">
              <a:lnSpc>
                <a:spcPct val="120000"/>
              </a:lnSpc>
              <a:spcBef>
                <a:spcPts val="0"/>
              </a:spcBef>
              <a:spcAft>
                <a:spcPts val="0"/>
              </a:spcAft>
              <a:buSzPts val="1400"/>
              <a:buNone/>
              <a:defRPr b="1" i="0" sz="1600" u="none" cap="none" strike="noStrike">
                <a:latin typeface="Arial"/>
                <a:ea typeface="Arial"/>
                <a:cs typeface="Arial"/>
                <a:sym typeface="Arial"/>
              </a:defRPr>
            </a:lvl2pPr>
            <a:lvl3pPr indent="165100" lvl="2" marL="0" marR="0" rtl="0" algn="l">
              <a:lnSpc>
                <a:spcPct val="120000"/>
              </a:lnSpc>
              <a:spcBef>
                <a:spcPts val="0"/>
              </a:spcBef>
              <a:spcAft>
                <a:spcPts val="0"/>
              </a:spcAft>
              <a:buSzPts val="1400"/>
              <a:buNone/>
              <a:defRPr b="1" i="0" sz="1600" u="none" cap="none" strike="noStrike">
                <a:latin typeface="Arial"/>
                <a:ea typeface="Arial"/>
                <a:cs typeface="Arial"/>
                <a:sym typeface="Arial"/>
              </a:defRPr>
            </a:lvl3pPr>
            <a:lvl4pPr indent="254000" lvl="3" marL="0" marR="0" rtl="0" algn="l">
              <a:lnSpc>
                <a:spcPct val="120000"/>
              </a:lnSpc>
              <a:spcBef>
                <a:spcPts val="0"/>
              </a:spcBef>
              <a:spcAft>
                <a:spcPts val="0"/>
              </a:spcAft>
              <a:buSzPts val="1400"/>
              <a:buNone/>
              <a:defRPr b="1" i="0" sz="1600" u="none" cap="none" strike="noStrike">
                <a:latin typeface="Arial"/>
                <a:ea typeface="Arial"/>
                <a:cs typeface="Arial"/>
                <a:sym typeface="Arial"/>
              </a:defRPr>
            </a:lvl4pPr>
            <a:lvl5pPr indent="342900" lvl="4" marL="0" marR="0" rtl="0" algn="l">
              <a:lnSpc>
                <a:spcPct val="120000"/>
              </a:lnSpc>
              <a:spcBef>
                <a:spcPts val="0"/>
              </a:spcBef>
              <a:spcAft>
                <a:spcPts val="0"/>
              </a:spcAft>
              <a:buSzPts val="1400"/>
              <a:buNone/>
              <a:defRPr b="1" i="0" sz="1600" u="none" cap="none" strike="noStrike">
                <a:latin typeface="Arial"/>
                <a:ea typeface="Arial"/>
                <a:cs typeface="Arial"/>
                <a:sym typeface="Arial"/>
              </a:defRPr>
            </a:lvl5pPr>
            <a:lvl6pPr indent="419100" lvl="5" marL="0" marR="0" rtl="0" algn="l">
              <a:lnSpc>
                <a:spcPct val="120000"/>
              </a:lnSpc>
              <a:spcBef>
                <a:spcPts val="0"/>
              </a:spcBef>
              <a:spcAft>
                <a:spcPts val="0"/>
              </a:spcAft>
              <a:buSzPts val="1400"/>
              <a:buNone/>
              <a:defRPr b="1" i="0" sz="1600" u="none" cap="none" strike="noStrike">
                <a:latin typeface="Arial"/>
                <a:ea typeface="Arial"/>
                <a:cs typeface="Arial"/>
                <a:sym typeface="Arial"/>
              </a:defRPr>
            </a:lvl6pPr>
            <a:lvl7pPr indent="508000" lvl="6" marL="0" marR="0" rtl="0" algn="l">
              <a:lnSpc>
                <a:spcPct val="120000"/>
              </a:lnSpc>
              <a:spcBef>
                <a:spcPts val="0"/>
              </a:spcBef>
              <a:spcAft>
                <a:spcPts val="0"/>
              </a:spcAft>
              <a:buSzPts val="1400"/>
              <a:buNone/>
              <a:defRPr b="1" i="0" sz="1600" u="none" cap="none" strike="noStrike">
                <a:latin typeface="Arial"/>
                <a:ea typeface="Arial"/>
                <a:cs typeface="Arial"/>
                <a:sym typeface="Arial"/>
              </a:defRPr>
            </a:lvl7pPr>
            <a:lvl8pPr indent="596900" lvl="7" marL="0" marR="0" rtl="0" algn="l">
              <a:lnSpc>
                <a:spcPct val="120000"/>
              </a:lnSpc>
              <a:spcBef>
                <a:spcPts val="0"/>
              </a:spcBef>
              <a:spcAft>
                <a:spcPts val="0"/>
              </a:spcAft>
              <a:buSzPts val="1400"/>
              <a:buNone/>
              <a:defRPr b="1" i="0" sz="1600" u="none" cap="none" strike="noStrike">
                <a:latin typeface="Arial"/>
                <a:ea typeface="Arial"/>
                <a:cs typeface="Arial"/>
                <a:sym typeface="Arial"/>
              </a:defRPr>
            </a:lvl8pPr>
            <a:lvl9pPr indent="685800" lvl="8" marL="0" marR="0" rtl="0" algn="l">
              <a:lnSpc>
                <a:spcPct val="120000"/>
              </a:lnSpc>
              <a:spcBef>
                <a:spcPts val="0"/>
              </a:spcBef>
              <a:spcAft>
                <a:spcPts val="0"/>
              </a:spcAft>
              <a:buSzPts val="1400"/>
              <a:buNone/>
              <a:defRPr b="1" i="0" sz="1600" u="none" cap="none" strike="noStrike">
                <a:latin typeface="Arial"/>
                <a:ea typeface="Arial"/>
                <a:cs typeface="Arial"/>
                <a:sym typeface="Arial"/>
              </a:defRPr>
            </a:lvl9pPr>
          </a:lstStyle>
          <a:p/>
        </p:txBody>
      </p:sp>
      <p:sp>
        <p:nvSpPr>
          <p:cNvPr id="101" name="Shape 101"/>
          <p:cNvSpPr txBox="1"/>
          <p:nvPr>
            <p:ph idx="1" type="body"/>
          </p:nvPr>
        </p:nvSpPr>
        <p:spPr>
          <a:xfrm>
            <a:off x="4999210" y="1062470"/>
            <a:ext cx="3533100" cy="3417600"/>
          </a:xfrm>
          <a:prstGeom prst="rect">
            <a:avLst/>
          </a:prstGeom>
          <a:noFill/>
          <a:ln>
            <a:noFill/>
          </a:ln>
        </p:spPr>
        <p:txBody>
          <a:bodyPr anchorCtr="0" anchor="ctr" bIns="91425" lIns="91425" spcFirstLastPara="1" rIns="91425" wrap="square" tIns="91425"/>
          <a:lstStyle>
            <a:lvl1pPr indent="-304800" lvl="0" marL="457200" marR="0" rtl="0" algn="l">
              <a:lnSpc>
                <a:spcPct val="100000"/>
              </a:lnSpc>
              <a:spcBef>
                <a:spcPts val="1200"/>
              </a:spcBef>
              <a:spcAft>
                <a:spcPts val="0"/>
              </a:spcAft>
              <a:buSzPts val="1200"/>
              <a:buFont typeface="Arial"/>
              <a:buChar char="•"/>
              <a:defRPr i="0" sz="1200" u="none" cap="none" strike="noStrike">
                <a:latin typeface="Arial"/>
                <a:ea typeface="Arial"/>
                <a:cs typeface="Arial"/>
                <a:sym typeface="Arial"/>
              </a:defRPr>
            </a:lvl1pPr>
            <a:lvl2pPr indent="-298450" lvl="1" marL="914400" marR="0" rtl="0" algn="l">
              <a:lnSpc>
                <a:spcPct val="100000"/>
              </a:lnSpc>
              <a:spcBef>
                <a:spcPts val="600"/>
              </a:spcBef>
              <a:spcAft>
                <a:spcPts val="0"/>
              </a:spcAft>
              <a:buSzPts val="1100"/>
              <a:buFont typeface="Arial"/>
              <a:buChar char="•"/>
              <a:defRPr i="0" sz="1100" u="none" cap="none" strike="noStrike">
                <a:latin typeface="Arial"/>
                <a:ea typeface="Arial"/>
                <a:cs typeface="Arial"/>
                <a:sym typeface="Arial"/>
              </a:defRPr>
            </a:lvl2pPr>
            <a:lvl3pPr indent="-298450" lvl="2" marL="1371600" marR="0" rtl="0" algn="l">
              <a:lnSpc>
                <a:spcPct val="100000"/>
              </a:lnSpc>
              <a:spcBef>
                <a:spcPts val="600"/>
              </a:spcBef>
              <a:spcAft>
                <a:spcPts val="0"/>
              </a:spcAft>
              <a:buSzPts val="1100"/>
              <a:buFont typeface="Arial"/>
              <a:buChar char="•"/>
              <a:defRPr i="0" sz="1100" u="none" cap="none" strike="noStrike">
                <a:latin typeface="Arial"/>
                <a:ea typeface="Arial"/>
                <a:cs typeface="Arial"/>
                <a:sym typeface="Arial"/>
              </a:defRPr>
            </a:lvl3pPr>
            <a:lvl4pPr indent="-298450" lvl="3" marL="1828800" marR="0" rtl="0" algn="l">
              <a:lnSpc>
                <a:spcPct val="100000"/>
              </a:lnSpc>
              <a:spcBef>
                <a:spcPts val="1200"/>
              </a:spcBef>
              <a:spcAft>
                <a:spcPts val="0"/>
              </a:spcAft>
              <a:buSzPts val="1100"/>
              <a:buFont typeface="Arial"/>
              <a:buChar char="•"/>
              <a:defRPr i="0" sz="1100" u="none" cap="none" strike="noStrike">
                <a:latin typeface="Arial"/>
                <a:ea typeface="Arial"/>
                <a:cs typeface="Arial"/>
                <a:sym typeface="Arial"/>
              </a:defRPr>
            </a:lvl4pPr>
            <a:lvl5pPr indent="-298450" lvl="4" marL="22860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5pPr>
            <a:lvl6pPr indent="-298450" lvl="5" marL="27432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6pPr>
            <a:lvl7pPr indent="-298450" lvl="6" marL="32004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7pPr>
            <a:lvl8pPr indent="-298450" lvl="7" marL="36576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8pPr>
            <a:lvl9pPr indent="-298450" lvl="8" marL="4114800" marR="0" rtl="0" algn="ctr">
              <a:lnSpc>
                <a:spcPct val="150000"/>
              </a:lnSpc>
              <a:spcBef>
                <a:spcPts val="0"/>
              </a:spcBef>
              <a:spcAft>
                <a:spcPts val="0"/>
              </a:spcAft>
              <a:buSzPts val="1100"/>
              <a:buFont typeface="Arial"/>
              <a:buChar char="•"/>
              <a:defRPr i="0" sz="1100" u="none" cap="none" strike="noStrike">
                <a:latin typeface="Arial"/>
                <a:ea typeface="Arial"/>
                <a:cs typeface="Arial"/>
                <a:sym typeface="Arial"/>
              </a:defRPr>
            </a:lvl9pPr>
          </a:lstStyle>
          <a:p/>
        </p:txBody>
      </p:sp>
      <p:sp>
        <p:nvSpPr>
          <p:cNvPr id="102" name="Shape 102"/>
          <p:cNvSpPr txBox="1"/>
          <p:nvPr>
            <p:ph idx="3" type="body"/>
          </p:nvPr>
        </p:nvSpPr>
        <p:spPr>
          <a:xfrm>
            <a:off x="742950" y="4658700"/>
            <a:ext cx="6925800" cy="290400"/>
          </a:xfrm>
          <a:prstGeom prst="rect">
            <a:avLst/>
          </a:prstGeom>
          <a:noFill/>
          <a:ln>
            <a:noFill/>
          </a:ln>
        </p:spPr>
        <p:txBody>
          <a:bodyPr anchorCtr="0" anchor="b" bIns="91425" lIns="91425" spcFirstLastPara="1" rIns="91425" wrap="square" tIns="91425"/>
          <a:lstStyle>
            <a:lvl1pPr indent="-279400" lvl="0" marL="457200" marR="0" rtl="0">
              <a:lnSpc>
                <a:spcPct val="100000"/>
              </a:lnSpc>
              <a:spcBef>
                <a:spcPts val="0"/>
              </a:spcBef>
              <a:spcAft>
                <a:spcPts val="0"/>
              </a:spcAft>
              <a:buSzPts val="800"/>
              <a:buFont typeface="Arial"/>
              <a:buAutoNum type="alphaUcPeriod"/>
              <a:defRPr b="0" i="0" sz="800" u="none" cap="none" strike="noStrike">
                <a:latin typeface="Arial"/>
                <a:ea typeface="Arial"/>
                <a:cs typeface="Arial"/>
                <a:sym typeface="Arial"/>
              </a:defRPr>
            </a:lvl1pPr>
            <a:lvl2pPr indent="-279400" lvl="1" marL="9144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2pPr>
            <a:lvl3pPr indent="-279400" lvl="2" marL="13716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3pPr>
            <a:lvl4pPr indent="-279400" lvl="3" marL="18288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4pPr>
            <a:lvl5pPr indent="-279400" lvl="4" marL="22860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5pPr>
            <a:lvl6pPr indent="-279400" lvl="5" marL="27432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6pPr>
            <a:lvl7pPr indent="-279400" lvl="6" marL="3200400" marR="0" rtl="0">
              <a:lnSpc>
                <a:spcPct val="100000"/>
              </a:lnSpc>
              <a:spcBef>
                <a:spcPts val="0"/>
              </a:spcBef>
              <a:spcAft>
                <a:spcPts val="0"/>
              </a:spcAft>
              <a:buSzPts val="800"/>
              <a:buFont typeface="Arial"/>
              <a:buAutoNum type="arabicPeriod"/>
              <a:defRPr b="1" i="0" sz="800" u="none" cap="none" strike="noStrike">
                <a:latin typeface="Arial"/>
                <a:ea typeface="Arial"/>
                <a:cs typeface="Arial"/>
                <a:sym typeface="Arial"/>
              </a:defRPr>
            </a:lvl7pPr>
            <a:lvl8pPr indent="-279400" lvl="7" marL="3657600" marR="0" rtl="0">
              <a:lnSpc>
                <a:spcPct val="100000"/>
              </a:lnSpc>
              <a:spcBef>
                <a:spcPts val="0"/>
              </a:spcBef>
              <a:spcAft>
                <a:spcPts val="0"/>
              </a:spcAft>
              <a:buSzPts val="800"/>
              <a:buFont typeface="Arial"/>
              <a:buAutoNum type="alphaLcPeriod"/>
              <a:defRPr b="1" i="0" sz="800" u="none" cap="none" strike="noStrike">
                <a:latin typeface="Arial"/>
                <a:ea typeface="Arial"/>
                <a:cs typeface="Arial"/>
                <a:sym typeface="Arial"/>
              </a:defRPr>
            </a:lvl8pPr>
            <a:lvl9pPr indent="-279400" lvl="8" marL="4114800" marR="0" rtl="0">
              <a:lnSpc>
                <a:spcPct val="100000"/>
              </a:lnSpc>
              <a:spcBef>
                <a:spcPts val="0"/>
              </a:spcBef>
              <a:spcAft>
                <a:spcPts val="0"/>
              </a:spcAft>
              <a:buSzPts val="800"/>
              <a:buFont typeface="Arial"/>
              <a:buAutoNum type="romanLcPeriod"/>
              <a:defRPr b="1" i="0" sz="800" u="none" cap="none" strike="noStrike">
                <a:latin typeface="Arial"/>
                <a:ea typeface="Arial"/>
                <a:cs typeface="Arial"/>
                <a:sym typeface="Arial"/>
              </a:defRPr>
            </a:lvl9pPr>
          </a:lstStyle>
          <a:p/>
        </p:txBody>
      </p:sp>
      <p:sp>
        <p:nvSpPr>
          <p:cNvPr id="103" name="Shape 103"/>
          <p:cNvSpPr/>
          <p:nvPr/>
        </p:nvSpPr>
        <p:spPr>
          <a:xfrm>
            <a:off x="9312750" y="5620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Please write the title in all capital letters</a:t>
            </a:r>
            <a:endParaRPr sz="800">
              <a:solidFill>
                <a:schemeClr val="accent6"/>
              </a:solidFill>
              <a:highlight>
                <a:srgbClr val="FFFFFF"/>
              </a:highlight>
            </a:endParaRPr>
          </a:p>
        </p:txBody>
      </p:sp>
      <p:sp>
        <p:nvSpPr>
          <p:cNvPr id="104" name="Shape 104"/>
          <p:cNvSpPr/>
          <p:nvPr/>
        </p:nvSpPr>
        <p:spPr>
          <a:xfrm>
            <a:off x="9312750" y="28625"/>
            <a:ext cx="1317600" cy="4566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0"/>
              </a:spcBef>
              <a:spcAft>
                <a:spcPts val="0"/>
              </a:spcAft>
              <a:buNone/>
            </a:pPr>
            <a:r>
              <a:rPr lang="en" sz="800">
                <a:solidFill>
                  <a:schemeClr val="accent6"/>
                </a:solidFill>
                <a:highlight>
                  <a:srgbClr val="FFFFFF"/>
                </a:highlight>
              </a:rPr>
              <a:t>Put images in the grey dotted box "unsupported placeholder"</a:t>
            </a:r>
            <a:endParaRPr sz="800">
              <a:solidFill>
                <a:schemeClr val="accent6"/>
              </a:solidFill>
              <a:highlight>
                <a:srgbClr val="FFFFFF"/>
              </a:highlight>
            </a:endParaRPr>
          </a:p>
        </p:txBody>
      </p:sp>
      <p:sp>
        <p:nvSpPr>
          <p:cNvPr id="105" name="Shape 105"/>
          <p:cNvSpPr/>
          <p:nvPr/>
        </p:nvSpPr>
        <p:spPr>
          <a:xfrm>
            <a:off x="9312750" y="1095425"/>
            <a:ext cx="1317600" cy="666000"/>
          </a:xfrm>
          <a:prstGeom prst="wedgeRectCallout">
            <a:avLst>
              <a:gd fmla="val -53209" name="adj1"/>
              <a:gd fmla="val -1966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00000"/>
              </a:lnSpc>
              <a:spcBef>
                <a:spcPts val="500"/>
              </a:spcBef>
              <a:spcAft>
                <a:spcPts val="500"/>
              </a:spcAft>
              <a:buNone/>
            </a:pPr>
            <a:r>
              <a:rPr lang="en" sz="800">
                <a:solidFill>
                  <a:schemeClr val="accent6"/>
                </a:solidFill>
                <a:highlight>
                  <a:srgbClr val="FFFFFF"/>
                </a:highlight>
              </a:rPr>
              <a:t>Use bullet points to summarize information rather than writing long paragraphs in the text box</a:t>
            </a:r>
            <a:endParaRPr sz="800">
              <a:solidFill>
                <a:schemeClr val="accent6"/>
              </a:solidFill>
              <a:highlight>
                <a:srgbClr val="FFFFFF"/>
              </a:highlight>
            </a:endParaRPr>
          </a:p>
        </p:txBody>
      </p:sp>
      <p:pic>
        <p:nvPicPr>
          <p:cNvPr descr="Logo.png" id="106" name="Shape 106"/>
          <p:cNvPicPr preferRelativeResize="0"/>
          <p:nvPr/>
        </p:nvPicPr>
        <p:blipFill>
          <a:blip r:embed="rId2">
            <a:alphaModFix/>
          </a:blip>
          <a:stretch>
            <a:fillRect/>
          </a:stretch>
        </p:blipFill>
        <p:spPr>
          <a:xfrm>
            <a:off x="7724083" y="4717150"/>
            <a:ext cx="798517" cy="1632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Shape 6"/>
          <p:cNvSpPr/>
          <p:nvPr/>
        </p:nvSpPr>
        <p:spPr>
          <a:xfrm>
            <a:off x="3045619" y="1324"/>
            <a:ext cx="3052800" cy="67800"/>
          </a:xfrm>
          <a:prstGeom prst="rect">
            <a:avLst/>
          </a:prstGeom>
          <a:solidFill>
            <a:srgbClr val="FF6900"/>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t/>
            </a:r>
            <a:endParaRPr b="0" i="0" sz="1900" u="none" cap="none" strike="noStrike">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image" Target="../media/image19.png"/><Relationship Id="rId4" Type="http://schemas.openxmlformats.org/officeDocument/2006/relationships/image" Target="../media/image25.png"/><Relationship Id="rId5" Type="http://schemas.openxmlformats.org/officeDocument/2006/relationships/hyperlink" Target="http://bit.ly/2FAm3Lr" TargetMode="External"/><Relationship Id="rId6" Type="http://schemas.openxmlformats.org/officeDocument/2006/relationships/image" Target="../media/image15.png"/><Relationship Id="rId7" Type="http://schemas.openxmlformats.org/officeDocument/2006/relationships/hyperlink" Target="http://bit.ly/2FAm3Lr"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30.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 Id="rId3" Type="http://schemas.openxmlformats.org/officeDocument/2006/relationships/image" Target="../media/image24.png"/><Relationship Id="rId4" Type="http://schemas.openxmlformats.org/officeDocument/2006/relationships/image" Target="../media/image2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31.png"/><Relationship Id="rId4" Type="http://schemas.openxmlformats.org/officeDocument/2006/relationships/image" Target="../media/image26.jpg"/><Relationship Id="rId5" Type="http://schemas.openxmlformats.org/officeDocument/2006/relationships/image" Target="../media/image27.jpg"/><Relationship Id="rId6"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image" Target="../media/image2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3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 Id="rId3" Type="http://schemas.openxmlformats.org/officeDocument/2006/relationships/hyperlink" Target="http://bit.ly/2FW64qn" TargetMode="External"/><Relationship Id="rId4" Type="http://schemas.openxmlformats.org/officeDocument/2006/relationships/hyperlink" Target="http://bit.ly/2FW64q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1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1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2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3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39" name="Shape 339"/>
        <p:cNvGrpSpPr/>
        <p:nvPr/>
      </p:nvGrpSpPr>
      <p:grpSpPr>
        <a:xfrm>
          <a:off x="0" y="0"/>
          <a:ext cx="0" cy="0"/>
          <a:chOff x="0" y="0"/>
          <a:chExt cx="0" cy="0"/>
        </a:xfrm>
      </p:grpSpPr>
      <p:sp>
        <p:nvSpPr>
          <p:cNvPr id="340" name="Shape 340"/>
          <p:cNvSpPr txBox="1"/>
          <p:nvPr>
            <p:ph idx="1" type="body"/>
          </p:nvPr>
        </p:nvSpPr>
        <p:spPr>
          <a:xfrm>
            <a:off x="-56525" y="2863725"/>
            <a:ext cx="9144000" cy="41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400"/>
              <a:t>MAKE NODEJS APIs GREAT WITH TYPESCRIPT</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Shape 429"/>
          <p:cNvSpPr txBox="1"/>
          <p:nvPr>
            <p:ph type="title"/>
          </p:nvPr>
        </p:nvSpPr>
        <p:spPr>
          <a:xfrm>
            <a:off x="595648" y="-43946"/>
            <a:ext cx="7952700" cy="75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800">
                <a:solidFill>
                  <a:schemeClr val="dk1"/>
                </a:solidFill>
              </a:rPr>
              <a:t>MORE INTERFACES</a:t>
            </a:r>
            <a:endParaRPr sz="1800"/>
          </a:p>
        </p:txBody>
      </p:sp>
      <p:sp>
        <p:nvSpPr>
          <p:cNvPr id="430" name="Shape 430"/>
          <p:cNvSpPr txBox="1"/>
          <p:nvPr/>
        </p:nvSpPr>
        <p:spPr>
          <a:xfrm>
            <a:off x="259025" y="707850"/>
            <a:ext cx="8691600" cy="3636300"/>
          </a:xfrm>
          <a:prstGeom prst="rect">
            <a:avLst/>
          </a:prstGeom>
          <a:noFill/>
          <a:ln cap="flat" cmpd="sng" w="28575">
            <a:solidFill>
              <a:srgbClr val="F38C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sz="1600">
              <a:solidFill>
                <a:srgbClr val="426DC0"/>
              </a:solidFill>
              <a:highlight>
                <a:srgbClr val="F8F8F8"/>
              </a:highlight>
            </a:endParaRPr>
          </a:p>
          <a:p>
            <a:pPr indent="0" lvl="0" marL="0">
              <a:spcBef>
                <a:spcPts val="0"/>
              </a:spcBef>
              <a:spcAft>
                <a:spcPts val="0"/>
              </a:spcAft>
              <a:buNone/>
            </a:pPr>
            <a:r>
              <a:rPr lang="en" sz="1800">
                <a:solidFill>
                  <a:srgbClr val="426DC0"/>
                </a:solidFill>
                <a:highlight>
                  <a:srgbClr val="FFFFFF"/>
                </a:highlight>
              </a:rPr>
              <a:t>export class </a:t>
            </a:r>
            <a:r>
              <a:rPr lang="en" sz="1800">
                <a:solidFill>
                  <a:srgbClr val="8757C4"/>
                </a:solidFill>
                <a:highlight>
                  <a:srgbClr val="FFFFFF"/>
                </a:highlight>
              </a:rPr>
              <a:t>Server </a:t>
            </a:r>
            <a:r>
              <a:rPr lang="en" sz="1800">
                <a:solidFill>
                  <a:srgbClr val="B05A65"/>
                </a:solidFill>
                <a:highlight>
                  <a:srgbClr val="FFFFFF"/>
                </a:highlight>
              </a:rPr>
              <a:t>{</a:t>
            </a:r>
            <a:endParaRPr sz="1800">
              <a:solidFill>
                <a:srgbClr val="B05A65"/>
              </a:solidFill>
              <a:highlight>
                <a:srgbClr val="FFFFFF"/>
              </a:highlight>
            </a:endParaRPr>
          </a:p>
          <a:p>
            <a:pPr indent="0" lvl="0" marL="0">
              <a:spcBef>
                <a:spcPts val="0"/>
              </a:spcBef>
              <a:spcAft>
                <a:spcPts val="0"/>
              </a:spcAft>
              <a:buClr>
                <a:schemeClr val="dk1"/>
              </a:buClr>
              <a:buSzPts val="1100"/>
              <a:buFont typeface="Arial"/>
              <a:buNone/>
            </a:pPr>
            <a:r>
              <a:t/>
            </a:r>
            <a:endParaRPr sz="1800">
              <a:solidFill>
                <a:srgbClr val="B05A65"/>
              </a:solidFill>
              <a:highlight>
                <a:srgbClr val="FFFFFF"/>
              </a:highlight>
            </a:endParaRPr>
          </a:p>
          <a:p>
            <a:pPr indent="0" lvl="0" marL="0">
              <a:spcBef>
                <a:spcPts val="0"/>
              </a:spcBef>
              <a:spcAft>
                <a:spcPts val="0"/>
              </a:spcAft>
              <a:buNone/>
            </a:pPr>
            <a:r>
              <a:rPr lang="en" sz="1800">
                <a:solidFill>
                  <a:srgbClr val="808080"/>
                </a:solidFill>
                <a:highlight>
                  <a:srgbClr val="FFFFFF"/>
                </a:highlight>
              </a:rPr>
              <a:t> </a:t>
            </a:r>
            <a:r>
              <a:rPr lang="en" sz="1800">
                <a:solidFill>
                  <a:srgbClr val="426DC0"/>
                </a:solidFill>
                <a:highlight>
                  <a:srgbClr val="FFFFFF"/>
                </a:highlight>
              </a:rPr>
              <a:t>protected </a:t>
            </a:r>
            <a:r>
              <a:rPr lang="en" sz="1800">
                <a:solidFill>
                  <a:srgbClr val="728E00"/>
                </a:solidFill>
                <a:highlight>
                  <a:srgbClr val="FFFFFF"/>
                </a:highlight>
              </a:rPr>
              <a:t>app</a:t>
            </a:r>
            <a:r>
              <a:rPr lang="en" sz="1800">
                <a:solidFill>
                  <a:schemeClr val="dk1"/>
                </a:solidFill>
                <a:highlight>
                  <a:srgbClr val="FFFFFF"/>
                </a:highlight>
              </a:rPr>
              <a:t>: </a:t>
            </a:r>
            <a:r>
              <a:rPr lang="en" sz="1800">
                <a:solidFill>
                  <a:srgbClr val="535358"/>
                </a:solidFill>
                <a:highlight>
                  <a:srgbClr val="FFFFFF"/>
                </a:highlight>
              </a:rPr>
              <a:t>express</a:t>
            </a:r>
            <a:r>
              <a:rPr lang="en" sz="1800">
                <a:solidFill>
                  <a:schemeClr val="dk1"/>
                </a:solidFill>
                <a:highlight>
                  <a:srgbClr val="FFFFFF"/>
                </a:highlight>
              </a:rPr>
              <a:t>.</a:t>
            </a:r>
            <a:r>
              <a:rPr lang="en" sz="1800">
                <a:solidFill>
                  <a:srgbClr val="9B5656"/>
                </a:solidFill>
                <a:highlight>
                  <a:srgbClr val="FFFFFF"/>
                </a:highlight>
              </a:rPr>
              <a:t>Application</a:t>
            </a:r>
            <a:r>
              <a:rPr lang="en" sz="1800">
                <a:solidFill>
                  <a:schemeClr val="dk1"/>
                </a:solidFill>
                <a:highlight>
                  <a:srgbClr val="FFFFFF"/>
                </a:highlight>
              </a:rPr>
              <a:t>;</a:t>
            </a:r>
            <a:endParaRPr sz="1800">
              <a:solidFill>
                <a:schemeClr val="dk1"/>
              </a:solidFill>
              <a:highlight>
                <a:srgbClr val="FFFFFF"/>
              </a:highlight>
            </a:endParaRPr>
          </a:p>
          <a:p>
            <a:pPr indent="0" lvl="0" marL="0">
              <a:spcBef>
                <a:spcPts val="0"/>
              </a:spcBef>
              <a:spcAft>
                <a:spcPts val="0"/>
              </a:spcAft>
              <a:buClr>
                <a:schemeClr val="dk1"/>
              </a:buClr>
              <a:buSzPts val="1100"/>
              <a:buFont typeface="Arial"/>
              <a:buNone/>
            </a:pPr>
            <a:r>
              <a:t/>
            </a:r>
            <a:endParaRPr sz="1800">
              <a:solidFill>
                <a:schemeClr val="dk1"/>
              </a:solidFill>
              <a:highlight>
                <a:srgbClr val="FFFFFF"/>
              </a:highlight>
            </a:endParaRPr>
          </a:p>
          <a:p>
            <a:pPr indent="0" lvl="0" marL="0">
              <a:spcBef>
                <a:spcPts val="0"/>
              </a:spcBef>
              <a:spcAft>
                <a:spcPts val="0"/>
              </a:spcAft>
              <a:buClr>
                <a:schemeClr val="dk1"/>
              </a:buClr>
              <a:buSzPts val="1100"/>
              <a:buFont typeface="Arial"/>
              <a:buNone/>
            </a:pPr>
            <a:r>
              <a:rPr lang="en" sz="1800">
                <a:solidFill>
                  <a:srgbClr val="808080"/>
                </a:solidFill>
                <a:highlight>
                  <a:srgbClr val="FFFFFF"/>
                </a:highlight>
              </a:rPr>
              <a:t> </a:t>
            </a:r>
            <a:r>
              <a:rPr lang="en" sz="1800">
                <a:solidFill>
                  <a:srgbClr val="426DC0"/>
                </a:solidFill>
                <a:highlight>
                  <a:srgbClr val="FFFFFF"/>
                </a:highlight>
              </a:rPr>
              <a:t>protected </a:t>
            </a:r>
            <a:r>
              <a:rPr lang="en" sz="1800">
                <a:solidFill>
                  <a:srgbClr val="728E00"/>
                </a:solidFill>
                <a:highlight>
                  <a:srgbClr val="FFFFFF"/>
                </a:highlight>
              </a:rPr>
              <a:t>server</a:t>
            </a:r>
            <a:r>
              <a:rPr lang="en" sz="1800">
                <a:solidFill>
                  <a:schemeClr val="dk1"/>
                </a:solidFill>
                <a:highlight>
                  <a:srgbClr val="FFFFFF"/>
                </a:highlight>
              </a:rPr>
              <a:t>: </a:t>
            </a:r>
            <a:r>
              <a:rPr lang="en" sz="1800">
                <a:solidFill>
                  <a:srgbClr val="535358"/>
                </a:solidFill>
                <a:highlight>
                  <a:srgbClr val="FFFFFF"/>
                </a:highlight>
              </a:rPr>
              <a:t>http</a:t>
            </a:r>
            <a:r>
              <a:rPr lang="en" sz="1800">
                <a:solidFill>
                  <a:schemeClr val="dk1"/>
                </a:solidFill>
                <a:highlight>
                  <a:srgbClr val="FFFFFF"/>
                </a:highlight>
              </a:rPr>
              <a:t>.</a:t>
            </a:r>
            <a:r>
              <a:rPr lang="en" sz="1800">
                <a:solidFill>
                  <a:srgbClr val="8757C4"/>
                </a:solidFill>
                <a:highlight>
                  <a:srgbClr val="FFFFFF"/>
                </a:highlight>
              </a:rPr>
              <a:t>Server</a:t>
            </a:r>
            <a:r>
              <a:rPr lang="en" sz="1800">
                <a:solidFill>
                  <a:schemeClr val="dk1"/>
                </a:solidFill>
                <a:highlight>
                  <a:srgbClr val="FFFFFF"/>
                </a:highlight>
              </a:rPr>
              <a:t>;</a:t>
            </a:r>
            <a:endParaRPr sz="1800">
              <a:solidFill>
                <a:schemeClr val="dk1"/>
              </a:solidFill>
              <a:highlight>
                <a:srgbClr val="FFFFFF"/>
              </a:highlight>
            </a:endParaRPr>
          </a:p>
          <a:p>
            <a:pPr indent="0" lvl="0" marL="0">
              <a:spcBef>
                <a:spcPts val="0"/>
              </a:spcBef>
              <a:spcAft>
                <a:spcPts val="0"/>
              </a:spcAft>
              <a:buClr>
                <a:schemeClr val="dk1"/>
              </a:buClr>
              <a:buSzPts val="1100"/>
              <a:buFont typeface="Arial"/>
              <a:buNone/>
            </a:pPr>
            <a:r>
              <a:t/>
            </a:r>
            <a:endParaRPr sz="1800">
              <a:solidFill>
                <a:schemeClr val="dk1"/>
              </a:solidFill>
              <a:highlight>
                <a:srgbClr val="FFFFFF"/>
              </a:highlight>
            </a:endParaRPr>
          </a:p>
          <a:p>
            <a:pPr indent="0" lvl="0" marL="0">
              <a:spcBef>
                <a:spcPts val="0"/>
              </a:spcBef>
              <a:spcAft>
                <a:spcPts val="0"/>
              </a:spcAft>
              <a:buClr>
                <a:schemeClr val="dk1"/>
              </a:buClr>
              <a:buSzPts val="1100"/>
              <a:buFont typeface="Arial"/>
              <a:buNone/>
            </a:pPr>
            <a:r>
              <a:rPr lang="en" sz="1800">
                <a:solidFill>
                  <a:schemeClr val="dk1"/>
                </a:solidFill>
                <a:highlight>
                  <a:srgbClr val="FFFFFF"/>
                </a:highlight>
              </a:rPr>
              <a:t> </a:t>
            </a:r>
            <a:r>
              <a:rPr lang="en" sz="1800">
                <a:solidFill>
                  <a:srgbClr val="426DC0"/>
                </a:solidFill>
                <a:highlight>
                  <a:srgbClr val="FFFFFF"/>
                </a:highlight>
              </a:rPr>
              <a:t>private </a:t>
            </a:r>
            <a:r>
              <a:rPr lang="en" sz="1800">
                <a:solidFill>
                  <a:srgbClr val="728E00"/>
                </a:solidFill>
                <a:highlight>
                  <a:srgbClr val="FFFFFF"/>
                </a:highlight>
              </a:rPr>
              <a:t>db</a:t>
            </a:r>
            <a:r>
              <a:rPr lang="en" sz="1800">
                <a:solidFill>
                  <a:schemeClr val="dk1"/>
                </a:solidFill>
                <a:highlight>
                  <a:srgbClr val="FFFFFF"/>
                </a:highlight>
              </a:rPr>
              <a:t>: </a:t>
            </a:r>
            <a:r>
              <a:rPr lang="en" sz="1800">
                <a:solidFill>
                  <a:srgbClr val="535358"/>
                </a:solidFill>
                <a:highlight>
                  <a:srgbClr val="FFFFFF"/>
                </a:highlight>
              </a:rPr>
              <a:t>mongoose</a:t>
            </a:r>
            <a:r>
              <a:rPr lang="en" sz="1800">
                <a:solidFill>
                  <a:schemeClr val="dk1"/>
                </a:solidFill>
                <a:highlight>
                  <a:srgbClr val="FFFFFF"/>
                </a:highlight>
              </a:rPr>
              <a:t>.</a:t>
            </a:r>
            <a:r>
              <a:rPr lang="en" sz="1800">
                <a:solidFill>
                  <a:srgbClr val="8757C4"/>
                </a:solidFill>
                <a:highlight>
                  <a:srgbClr val="FFFFFF"/>
                </a:highlight>
              </a:rPr>
              <a:t>Connection</a:t>
            </a:r>
            <a:r>
              <a:rPr lang="en" sz="1800">
                <a:solidFill>
                  <a:schemeClr val="dk1"/>
                </a:solidFill>
                <a:highlight>
                  <a:srgbClr val="FFFFFF"/>
                </a:highlight>
              </a:rPr>
              <a:t>;</a:t>
            </a:r>
            <a:endParaRPr sz="1800">
              <a:solidFill>
                <a:schemeClr val="dk1"/>
              </a:solidFill>
              <a:highlight>
                <a:srgbClr val="FFFFFF"/>
              </a:highlight>
            </a:endParaRPr>
          </a:p>
          <a:p>
            <a:pPr indent="0" lvl="0" marL="0">
              <a:spcBef>
                <a:spcPts val="0"/>
              </a:spcBef>
              <a:spcAft>
                <a:spcPts val="0"/>
              </a:spcAft>
              <a:buClr>
                <a:schemeClr val="dk1"/>
              </a:buClr>
              <a:buSzPts val="1100"/>
              <a:buFont typeface="Arial"/>
              <a:buNone/>
            </a:pPr>
            <a:r>
              <a:t/>
            </a:r>
            <a:endParaRPr sz="1800">
              <a:solidFill>
                <a:srgbClr val="808080"/>
              </a:solidFill>
              <a:highlight>
                <a:srgbClr val="FFFFFF"/>
              </a:highlight>
            </a:endParaRPr>
          </a:p>
          <a:p>
            <a:pPr indent="0" lvl="0" marL="0" rtl="0">
              <a:spcBef>
                <a:spcPts val="0"/>
              </a:spcBef>
              <a:spcAft>
                <a:spcPts val="0"/>
              </a:spcAft>
              <a:buNone/>
            </a:pPr>
            <a:r>
              <a:rPr lang="en" sz="1800">
                <a:solidFill>
                  <a:srgbClr val="808080"/>
                </a:solidFill>
                <a:highlight>
                  <a:srgbClr val="FFFFFF"/>
                </a:highlight>
              </a:rPr>
              <a:t> </a:t>
            </a:r>
            <a:r>
              <a:rPr lang="en" sz="1800">
                <a:solidFill>
                  <a:srgbClr val="426DC0"/>
                </a:solidFill>
                <a:highlight>
                  <a:srgbClr val="FFFFFF"/>
                </a:highlight>
              </a:rPr>
              <a:t>private </a:t>
            </a:r>
            <a:r>
              <a:rPr lang="en" sz="1800">
                <a:solidFill>
                  <a:srgbClr val="728E00"/>
                </a:solidFill>
                <a:highlight>
                  <a:srgbClr val="FFFFFF"/>
                </a:highlight>
              </a:rPr>
              <a:t>routes</a:t>
            </a:r>
            <a:r>
              <a:rPr lang="en" sz="1800">
                <a:solidFill>
                  <a:schemeClr val="dk1"/>
                </a:solidFill>
                <a:highlight>
                  <a:srgbClr val="FFFFFF"/>
                </a:highlight>
              </a:rPr>
              <a:t>: </a:t>
            </a:r>
            <a:r>
              <a:rPr lang="en" sz="1800">
                <a:solidFill>
                  <a:srgbClr val="535358"/>
                </a:solidFill>
                <a:highlight>
                  <a:srgbClr val="FFFFFF"/>
                </a:highlight>
              </a:rPr>
              <a:t>express</a:t>
            </a:r>
            <a:r>
              <a:rPr lang="en" sz="1800">
                <a:solidFill>
                  <a:schemeClr val="dk1"/>
                </a:solidFill>
                <a:highlight>
                  <a:srgbClr val="FFFFFF"/>
                </a:highlight>
              </a:rPr>
              <a:t>.</a:t>
            </a:r>
            <a:r>
              <a:rPr lang="en" sz="1800">
                <a:solidFill>
                  <a:srgbClr val="9B5656"/>
                </a:solidFill>
                <a:highlight>
                  <a:srgbClr val="FFFFFF"/>
                </a:highlight>
              </a:rPr>
              <a:t>Router</a:t>
            </a:r>
            <a:r>
              <a:rPr lang="en" sz="1800">
                <a:solidFill>
                  <a:srgbClr val="B05A65"/>
                </a:solidFill>
                <a:highlight>
                  <a:srgbClr val="FFFFFF"/>
                </a:highlight>
              </a:rPr>
              <a:t>[] </a:t>
            </a:r>
            <a:r>
              <a:rPr lang="en" sz="1800">
                <a:solidFill>
                  <a:schemeClr val="dk1"/>
                </a:solidFill>
                <a:highlight>
                  <a:srgbClr val="FFFFFF"/>
                </a:highlight>
              </a:rPr>
              <a:t>= </a:t>
            </a:r>
            <a:r>
              <a:rPr lang="en" sz="1800">
                <a:solidFill>
                  <a:srgbClr val="B05A65"/>
                </a:solidFill>
                <a:highlight>
                  <a:srgbClr val="FFFFFF"/>
                </a:highlight>
              </a:rPr>
              <a:t>[]</a:t>
            </a:r>
            <a:r>
              <a:rPr lang="en" sz="1800">
                <a:solidFill>
                  <a:schemeClr val="dk1"/>
                </a:solidFill>
                <a:highlight>
                  <a:srgbClr val="FFFFFF"/>
                </a:highlight>
              </a:rPr>
              <a:t>;</a:t>
            </a:r>
            <a:endParaRPr sz="1800">
              <a:solidFill>
                <a:schemeClr val="dk1"/>
              </a:solidFill>
              <a:highlight>
                <a:srgbClr val="FFFFFF"/>
              </a:highlight>
            </a:endParaRPr>
          </a:p>
          <a:p>
            <a:pPr indent="0" lvl="0" marL="0">
              <a:spcBef>
                <a:spcPts val="0"/>
              </a:spcBef>
              <a:spcAft>
                <a:spcPts val="0"/>
              </a:spcAft>
              <a:buNone/>
            </a:pPr>
            <a:r>
              <a:t/>
            </a:r>
            <a:endParaRPr sz="1800">
              <a:solidFill>
                <a:schemeClr val="dk1"/>
              </a:solidFill>
              <a:highlight>
                <a:srgbClr val="FFFFFF"/>
              </a:highlight>
            </a:endParaRPr>
          </a:p>
          <a:p>
            <a:pPr indent="0" lvl="0" marL="0">
              <a:spcBef>
                <a:spcPts val="0"/>
              </a:spcBef>
              <a:spcAft>
                <a:spcPts val="0"/>
              </a:spcAft>
              <a:buClr>
                <a:schemeClr val="dk1"/>
              </a:buClr>
              <a:buSzPts val="1100"/>
              <a:buFont typeface="Arial"/>
              <a:buNone/>
            </a:pPr>
            <a:r>
              <a:rPr lang="en" sz="1800">
                <a:solidFill>
                  <a:schemeClr val="dk1"/>
                </a:solidFill>
                <a:highlight>
                  <a:srgbClr val="FFFFFF"/>
                </a:highlight>
              </a:rPr>
              <a:t>}</a:t>
            </a:r>
            <a:endParaRPr sz="1800">
              <a:solidFill>
                <a:schemeClr val="dk1"/>
              </a:solidFill>
              <a:highlight>
                <a:srgbClr val="FFFFFF"/>
              </a:highlight>
            </a:endParaRPr>
          </a:p>
          <a:p>
            <a:pPr indent="0" lvl="0" marL="0" rtl="0">
              <a:spcBef>
                <a:spcPts val="0"/>
              </a:spcBef>
              <a:spcAft>
                <a:spcPts val="0"/>
              </a:spcAft>
              <a:buNone/>
            </a:pPr>
            <a:r>
              <a:t/>
            </a:r>
            <a:endParaRPr>
              <a:solidFill>
                <a:srgbClr val="426DC0"/>
              </a:solidFill>
              <a:highlight>
                <a:srgbClr val="FFFFFF"/>
              </a:highlight>
            </a:endParaRPr>
          </a:p>
          <a:p>
            <a:pPr indent="0" lvl="0" marL="0" rtl="0">
              <a:spcBef>
                <a:spcPts val="0"/>
              </a:spcBef>
              <a:spcAft>
                <a:spcPts val="0"/>
              </a:spcAft>
              <a:buNone/>
            </a:pPr>
            <a:r>
              <a:t/>
            </a:r>
            <a:endParaRPr>
              <a:solidFill>
                <a:srgbClr val="426DC0"/>
              </a:solidFill>
              <a:highlight>
                <a:srgbClr val="FFFFFF"/>
              </a:highlight>
            </a:endParaRPr>
          </a:p>
          <a:p>
            <a:pPr indent="0" lvl="0" marL="0" rtl="0">
              <a:spcBef>
                <a:spcPts val="0"/>
              </a:spcBef>
              <a:spcAft>
                <a:spcPts val="0"/>
              </a:spcAft>
              <a:buNone/>
            </a:pPr>
            <a:r>
              <a:t/>
            </a:r>
            <a:endParaRPr>
              <a:solidFill>
                <a:srgbClr val="426DC0"/>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Shape 435"/>
          <p:cNvSpPr txBox="1"/>
          <p:nvPr>
            <p:ph type="title"/>
          </p:nvPr>
        </p:nvSpPr>
        <p:spPr>
          <a:xfrm>
            <a:off x="595648" y="4"/>
            <a:ext cx="7952700" cy="75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800">
                <a:solidFill>
                  <a:schemeClr val="dk1"/>
                </a:solidFill>
              </a:rPr>
              <a:t>ACCESS MODIFIERS</a:t>
            </a:r>
            <a:endParaRPr sz="1800"/>
          </a:p>
        </p:txBody>
      </p:sp>
      <p:pic>
        <p:nvPicPr>
          <p:cNvPr id="436" name="Shape 436"/>
          <p:cNvPicPr preferRelativeResize="0"/>
          <p:nvPr/>
        </p:nvPicPr>
        <p:blipFill>
          <a:blip r:embed="rId3">
            <a:alphaModFix/>
          </a:blip>
          <a:stretch>
            <a:fillRect/>
          </a:stretch>
        </p:blipFill>
        <p:spPr>
          <a:xfrm>
            <a:off x="4953313" y="716162"/>
            <a:ext cx="3773626" cy="3773626"/>
          </a:xfrm>
          <a:prstGeom prst="rect">
            <a:avLst/>
          </a:prstGeom>
          <a:noFill/>
          <a:ln>
            <a:noFill/>
          </a:ln>
        </p:spPr>
      </p:pic>
      <p:sp>
        <p:nvSpPr>
          <p:cNvPr id="437" name="Shape 437"/>
          <p:cNvSpPr txBox="1"/>
          <p:nvPr/>
        </p:nvSpPr>
        <p:spPr>
          <a:xfrm>
            <a:off x="414450" y="747475"/>
            <a:ext cx="4092600" cy="3711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800">
                <a:solidFill>
                  <a:srgbClr val="FE6A23"/>
                </a:solidFill>
              </a:rPr>
              <a:t>PUBLIC</a:t>
            </a:r>
            <a:endParaRPr sz="1800">
              <a:solidFill>
                <a:srgbClr val="FE6A23"/>
              </a:solidFill>
            </a:endParaRPr>
          </a:p>
          <a:p>
            <a:pPr indent="0" lvl="0" marL="0" rtl="0">
              <a:spcBef>
                <a:spcPts val="0"/>
              </a:spcBef>
              <a:spcAft>
                <a:spcPts val="0"/>
              </a:spcAft>
              <a:buNone/>
            </a:pPr>
            <a:r>
              <a:rPr lang="en" sz="1800"/>
              <a:t>Default modifier and can be omitted (better not).</a:t>
            </a:r>
            <a:endParaRPr sz="1800"/>
          </a:p>
          <a:p>
            <a:pPr indent="0" lvl="0" marL="0" rtl="0">
              <a:spcBef>
                <a:spcPts val="0"/>
              </a:spcBef>
              <a:spcAft>
                <a:spcPts val="0"/>
              </a:spcAft>
              <a:buNone/>
            </a:pPr>
            <a:r>
              <a:t/>
            </a:r>
            <a:endParaRPr/>
          </a:p>
          <a:p>
            <a:pPr indent="0" lvl="0" marL="0" rtl="0">
              <a:spcBef>
                <a:spcPts val="0"/>
              </a:spcBef>
              <a:spcAft>
                <a:spcPts val="0"/>
              </a:spcAft>
              <a:buNone/>
            </a:pPr>
            <a:r>
              <a:rPr lang="en" sz="1800">
                <a:solidFill>
                  <a:srgbClr val="FE6A23"/>
                </a:solidFill>
              </a:rPr>
              <a:t>PRIVATE</a:t>
            </a:r>
            <a:endParaRPr sz="1800">
              <a:solidFill>
                <a:srgbClr val="FE6A23"/>
              </a:solidFill>
            </a:endParaRPr>
          </a:p>
          <a:p>
            <a:pPr indent="0" lvl="0" marL="0" rtl="0">
              <a:spcBef>
                <a:spcPts val="0"/>
              </a:spcBef>
              <a:spcAft>
                <a:spcPts val="0"/>
              </a:spcAft>
              <a:buNone/>
            </a:pPr>
            <a:r>
              <a:rPr lang="en" sz="1800">
                <a:solidFill>
                  <a:schemeClr val="dk1"/>
                </a:solidFill>
              </a:rPr>
              <a:t>Restics members visibility to current class only.</a:t>
            </a:r>
            <a:endParaRPr sz="1800">
              <a:solidFill>
                <a:schemeClr val="dk1"/>
              </a:solidFill>
            </a:endParaRPr>
          </a:p>
          <a:p>
            <a:pPr indent="0" lvl="0" marL="0" rt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None/>
            </a:pPr>
            <a:r>
              <a:rPr lang="en" sz="1800">
                <a:solidFill>
                  <a:srgbClr val="FE6A23"/>
                </a:solidFill>
              </a:rPr>
              <a:t>PROTECTED</a:t>
            </a:r>
            <a:endParaRPr sz="1800">
              <a:solidFill>
                <a:srgbClr val="FE6A23"/>
              </a:solidFill>
            </a:endParaRPr>
          </a:p>
          <a:p>
            <a:pPr indent="0" lvl="0" marL="0" rtl="0">
              <a:spcBef>
                <a:spcPts val="0"/>
              </a:spcBef>
              <a:spcAft>
                <a:spcPts val="0"/>
              </a:spcAft>
              <a:buClr>
                <a:schemeClr val="dk1"/>
              </a:buClr>
              <a:buSzPts val="1100"/>
              <a:buFont typeface="Arial"/>
              <a:buNone/>
            </a:pPr>
            <a:r>
              <a:rPr lang="en" sz="1800">
                <a:solidFill>
                  <a:schemeClr val="dk1"/>
                </a:solidFill>
              </a:rPr>
              <a:t>Visible in derived classes.</a:t>
            </a:r>
            <a:endParaRPr sz="1800">
              <a:solidFill>
                <a:srgbClr val="FE6A2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Shape 442"/>
          <p:cNvSpPr txBox="1"/>
          <p:nvPr>
            <p:ph type="title"/>
          </p:nvPr>
        </p:nvSpPr>
        <p:spPr>
          <a:xfrm>
            <a:off x="595648" y="-80021"/>
            <a:ext cx="7952700" cy="75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800">
                <a:solidFill>
                  <a:schemeClr val="dk1"/>
                </a:solidFill>
              </a:rPr>
              <a:t>IN PRACTICE </a:t>
            </a:r>
            <a:endParaRPr sz="1800"/>
          </a:p>
        </p:txBody>
      </p:sp>
      <p:sp>
        <p:nvSpPr>
          <p:cNvPr id="443" name="Shape 443"/>
          <p:cNvSpPr txBox="1"/>
          <p:nvPr/>
        </p:nvSpPr>
        <p:spPr>
          <a:xfrm>
            <a:off x="286050" y="556650"/>
            <a:ext cx="4008300" cy="4030200"/>
          </a:xfrm>
          <a:prstGeom prst="rect">
            <a:avLst/>
          </a:prstGeom>
          <a:noFill/>
          <a:ln cap="flat" cmpd="sng" w="28575">
            <a:solidFill>
              <a:srgbClr val="FE6A2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sz="1800">
                <a:solidFill>
                  <a:srgbClr val="426DC0"/>
                </a:solidFill>
                <a:highlight>
                  <a:srgbClr val="FFFFFF"/>
                </a:highlight>
              </a:rPr>
              <a:t>class </a:t>
            </a:r>
            <a:r>
              <a:rPr lang="en" sz="1800">
                <a:solidFill>
                  <a:srgbClr val="8757C4"/>
                </a:solidFill>
                <a:highlight>
                  <a:srgbClr val="FFFFFF"/>
                </a:highlight>
              </a:rPr>
              <a:t>Server </a:t>
            </a:r>
            <a:r>
              <a:rPr lang="en" sz="1800">
                <a:solidFill>
                  <a:srgbClr val="B05A65"/>
                </a:solidFill>
                <a:highlight>
                  <a:srgbClr val="FFFFFF"/>
                </a:highlight>
              </a:rPr>
              <a:t>{</a:t>
            </a:r>
            <a:endParaRPr sz="1800">
              <a:solidFill>
                <a:srgbClr val="808080"/>
              </a:solidFill>
              <a:highlight>
                <a:srgbClr val="FFFFFF"/>
              </a:highlight>
            </a:endParaRPr>
          </a:p>
          <a:p>
            <a:pPr indent="0" lvl="0" marL="0">
              <a:spcBef>
                <a:spcPts val="0"/>
              </a:spcBef>
              <a:spcAft>
                <a:spcPts val="0"/>
              </a:spcAft>
              <a:buNone/>
            </a:pPr>
            <a:r>
              <a:rPr lang="en" sz="1800">
                <a:solidFill>
                  <a:srgbClr val="426DC0"/>
                </a:solidFill>
                <a:highlight>
                  <a:srgbClr val="FFFFFF"/>
                </a:highlight>
              </a:rPr>
              <a:t> protected </a:t>
            </a:r>
            <a:r>
              <a:rPr lang="en" sz="1800">
                <a:solidFill>
                  <a:srgbClr val="728E00"/>
                </a:solidFill>
                <a:highlight>
                  <a:srgbClr val="FFFFFF"/>
                </a:highlight>
              </a:rPr>
              <a:t>app</a:t>
            </a:r>
            <a:r>
              <a:rPr lang="en" sz="1800">
                <a:solidFill>
                  <a:schemeClr val="dk1"/>
                </a:solidFill>
                <a:highlight>
                  <a:srgbClr val="FFFFFF"/>
                </a:highlight>
              </a:rPr>
              <a:t>: </a:t>
            </a:r>
            <a:r>
              <a:rPr lang="en" sz="1800">
                <a:solidFill>
                  <a:srgbClr val="535358"/>
                </a:solidFill>
                <a:highlight>
                  <a:srgbClr val="FFFFFF"/>
                </a:highlight>
              </a:rPr>
              <a:t>express</a:t>
            </a:r>
            <a:r>
              <a:rPr lang="en" sz="1800">
                <a:solidFill>
                  <a:schemeClr val="dk1"/>
                </a:solidFill>
                <a:highlight>
                  <a:srgbClr val="FFFFFF"/>
                </a:highlight>
              </a:rPr>
              <a:t>.</a:t>
            </a:r>
            <a:r>
              <a:rPr lang="en" sz="1800">
                <a:solidFill>
                  <a:srgbClr val="9B5656"/>
                </a:solidFill>
                <a:highlight>
                  <a:srgbClr val="FFFFFF"/>
                </a:highlight>
              </a:rPr>
              <a:t>Application</a:t>
            </a:r>
            <a:r>
              <a:rPr lang="en" sz="1800">
                <a:solidFill>
                  <a:schemeClr val="dk1"/>
                </a:solidFill>
                <a:highlight>
                  <a:srgbClr val="FFFFFF"/>
                </a:highlight>
              </a:rPr>
              <a:t>;</a:t>
            </a:r>
            <a:endParaRPr sz="1800">
              <a:solidFill>
                <a:schemeClr val="dk1"/>
              </a:solidFill>
              <a:highlight>
                <a:srgbClr val="FFFFFF"/>
              </a:highlight>
            </a:endParaRPr>
          </a:p>
          <a:p>
            <a:pPr indent="0" lvl="0" marL="0">
              <a:spcBef>
                <a:spcPts val="0"/>
              </a:spcBef>
              <a:spcAft>
                <a:spcPts val="0"/>
              </a:spcAft>
              <a:buNone/>
            </a:pPr>
            <a:r>
              <a:rPr lang="en" sz="1800">
                <a:solidFill>
                  <a:srgbClr val="808080"/>
                </a:solidFill>
                <a:highlight>
                  <a:srgbClr val="FFFFFF"/>
                </a:highlight>
              </a:rPr>
              <a:t> </a:t>
            </a:r>
            <a:r>
              <a:rPr lang="en" sz="1800">
                <a:solidFill>
                  <a:srgbClr val="426DC0"/>
                </a:solidFill>
                <a:highlight>
                  <a:srgbClr val="FFFFFF"/>
                </a:highlight>
              </a:rPr>
              <a:t>protected </a:t>
            </a:r>
            <a:r>
              <a:rPr lang="en" sz="1800">
                <a:solidFill>
                  <a:srgbClr val="728E00"/>
                </a:solidFill>
                <a:highlight>
                  <a:srgbClr val="FFFFFF"/>
                </a:highlight>
              </a:rPr>
              <a:t>server</a:t>
            </a:r>
            <a:r>
              <a:rPr lang="en" sz="1800">
                <a:solidFill>
                  <a:schemeClr val="dk1"/>
                </a:solidFill>
                <a:highlight>
                  <a:srgbClr val="FFFFFF"/>
                </a:highlight>
              </a:rPr>
              <a:t>: </a:t>
            </a:r>
            <a:r>
              <a:rPr lang="en" sz="1800">
                <a:solidFill>
                  <a:srgbClr val="535358"/>
                </a:solidFill>
                <a:highlight>
                  <a:srgbClr val="FFFFFF"/>
                </a:highlight>
              </a:rPr>
              <a:t>http</a:t>
            </a:r>
            <a:r>
              <a:rPr lang="en" sz="1800">
                <a:solidFill>
                  <a:schemeClr val="dk1"/>
                </a:solidFill>
                <a:highlight>
                  <a:srgbClr val="FFFFFF"/>
                </a:highlight>
              </a:rPr>
              <a:t>.</a:t>
            </a:r>
            <a:r>
              <a:rPr lang="en" sz="1800">
                <a:solidFill>
                  <a:srgbClr val="8757C4"/>
                </a:solidFill>
                <a:highlight>
                  <a:srgbClr val="FFFFFF"/>
                </a:highlight>
              </a:rPr>
              <a:t>Server</a:t>
            </a:r>
            <a:r>
              <a:rPr lang="en" sz="1800">
                <a:solidFill>
                  <a:schemeClr val="dk1"/>
                </a:solidFill>
                <a:highlight>
                  <a:srgbClr val="FFFFFF"/>
                </a:highlight>
              </a:rPr>
              <a:t>;</a:t>
            </a:r>
            <a:endParaRPr sz="1800">
              <a:solidFill>
                <a:schemeClr val="dk1"/>
              </a:solidFill>
              <a:highlight>
                <a:srgbClr val="FFFFFF"/>
              </a:highlight>
            </a:endParaRPr>
          </a:p>
          <a:p>
            <a:pPr indent="0" lvl="0" marL="0">
              <a:spcBef>
                <a:spcPts val="0"/>
              </a:spcBef>
              <a:spcAft>
                <a:spcPts val="0"/>
              </a:spcAft>
              <a:buNone/>
            </a:pPr>
            <a:r>
              <a:rPr lang="en" sz="1800">
                <a:solidFill>
                  <a:srgbClr val="808080"/>
                </a:solidFill>
                <a:highlight>
                  <a:srgbClr val="FFFFFF"/>
                </a:highlight>
              </a:rPr>
              <a:t> </a:t>
            </a:r>
            <a:r>
              <a:rPr lang="en" sz="1800">
                <a:solidFill>
                  <a:srgbClr val="426DC0"/>
                </a:solidFill>
                <a:highlight>
                  <a:srgbClr val="FFFFFF"/>
                </a:highlight>
              </a:rPr>
              <a:t>public </a:t>
            </a:r>
            <a:r>
              <a:rPr lang="en" sz="1800">
                <a:solidFill>
                  <a:srgbClr val="728E00"/>
                </a:solidFill>
                <a:highlight>
                  <a:srgbClr val="FFFFFF"/>
                </a:highlight>
              </a:rPr>
              <a:t>port</a:t>
            </a:r>
            <a:r>
              <a:rPr lang="en" sz="1800">
                <a:solidFill>
                  <a:schemeClr val="dk1"/>
                </a:solidFill>
                <a:highlight>
                  <a:srgbClr val="FFFFFF"/>
                </a:highlight>
              </a:rPr>
              <a:t>: </a:t>
            </a:r>
            <a:r>
              <a:rPr lang="en" sz="1800">
                <a:solidFill>
                  <a:srgbClr val="426DC0"/>
                </a:solidFill>
                <a:highlight>
                  <a:srgbClr val="FFFFFF"/>
                </a:highlight>
              </a:rPr>
              <a:t>number</a:t>
            </a:r>
            <a:r>
              <a:rPr lang="en" sz="1800">
                <a:solidFill>
                  <a:schemeClr val="dk1"/>
                </a:solidFill>
                <a:highlight>
                  <a:srgbClr val="FFFFFF"/>
                </a:highlight>
              </a:rPr>
              <a:t>;</a:t>
            </a:r>
            <a:endParaRPr sz="1800">
              <a:solidFill>
                <a:schemeClr val="dk1"/>
              </a:solidFill>
              <a:highlight>
                <a:srgbClr val="FFFFFF"/>
              </a:highlight>
            </a:endParaRPr>
          </a:p>
          <a:p>
            <a:pPr indent="0" lvl="0" marL="0">
              <a:spcBef>
                <a:spcPts val="0"/>
              </a:spcBef>
              <a:spcAft>
                <a:spcPts val="0"/>
              </a:spcAft>
              <a:buNone/>
            </a:pPr>
            <a:r>
              <a:t/>
            </a:r>
            <a:endParaRPr sz="1800">
              <a:solidFill>
                <a:schemeClr val="dk1"/>
              </a:solidFill>
              <a:highlight>
                <a:srgbClr val="FFFFFF"/>
              </a:highlight>
            </a:endParaRPr>
          </a:p>
          <a:p>
            <a:pPr indent="0" lvl="0" marL="0">
              <a:spcBef>
                <a:spcPts val="0"/>
              </a:spcBef>
              <a:spcAft>
                <a:spcPts val="0"/>
              </a:spcAft>
              <a:buNone/>
            </a:pPr>
            <a:r>
              <a:rPr lang="en" sz="1800">
                <a:solidFill>
                  <a:schemeClr val="dk1"/>
                </a:solidFill>
                <a:highlight>
                  <a:srgbClr val="FFFFFF"/>
                </a:highlight>
              </a:rPr>
              <a:t> </a:t>
            </a:r>
            <a:r>
              <a:rPr lang="en" sz="1800">
                <a:solidFill>
                  <a:srgbClr val="426DC0"/>
                </a:solidFill>
                <a:highlight>
                  <a:srgbClr val="FFFFFF"/>
                </a:highlight>
              </a:rPr>
              <a:t>constructor</a:t>
            </a:r>
            <a:r>
              <a:rPr lang="en" sz="1800">
                <a:solidFill>
                  <a:srgbClr val="B05A65"/>
                </a:solidFill>
                <a:highlight>
                  <a:srgbClr val="FFFFFF"/>
                </a:highlight>
              </a:rPr>
              <a:t>(</a:t>
            </a:r>
            <a:r>
              <a:rPr lang="en" sz="1800">
                <a:solidFill>
                  <a:srgbClr val="535358"/>
                </a:solidFill>
                <a:highlight>
                  <a:srgbClr val="FFFFFF"/>
                </a:highlight>
              </a:rPr>
              <a:t>port</a:t>
            </a:r>
            <a:r>
              <a:rPr lang="en" sz="1800">
                <a:solidFill>
                  <a:schemeClr val="dk1"/>
                </a:solidFill>
                <a:highlight>
                  <a:srgbClr val="FFFFFF"/>
                </a:highlight>
              </a:rPr>
              <a:t>: </a:t>
            </a:r>
            <a:r>
              <a:rPr lang="en" sz="1800">
                <a:solidFill>
                  <a:srgbClr val="426DC0"/>
                </a:solidFill>
                <a:highlight>
                  <a:srgbClr val="FFFFFF"/>
                </a:highlight>
              </a:rPr>
              <a:t>number </a:t>
            </a:r>
            <a:r>
              <a:rPr lang="en" sz="1800">
                <a:solidFill>
                  <a:schemeClr val="dk1"/>
                </a:solidFill>
                <a:highlight>
                  <a:srgbClr val="FFFFFF"/>
                </a:highlight>
              </a:rPr>
              <a:t>= </a:t>
            </a:r>
            <a:r>
              <a:rPr lang="en" sz="1800">
                <a:solidFill>
                  <a:srgbClr val="F38C00"/>
                </a:solidFill>
                <a:highlight>
                  <a:srgbClr val="FFFFFF"/>
                </a:highlight>
              </a:rPr>
              <a:t>3000</a:t>
            </a:r>
            <a:r>
              <a:rPr lang="en" sz="1800">
                <a:solidFill>
                  <a:srgbClr val="B05A65"/>
                </a:solidFill>
                <a:highlight>
                  <a:srgbClr val="FFFFFF"/>
                </a:highlight>
              </a:rPr>
              <a:t>) {</a:t>
            </a:r>
            <a:endParaRPr sz="1800">
              <a:solidFill>
                <a:srgbClr val="B05A65"/>
              </a:solidFill>
              <a:highlight>
                <a:srgbClr val="FFFFFF"/>
              </a:highlight>
            </a:endParaRPr>
          </a:p>
          <a:p>
            <a:pPr indent="0" lvl="0" marL="0">
              <a:spcBef>
                <a:spcPts val="0"/>
              </a:spcBef>
              <a:spcAft>
                <a:spcPts val="0"/>
              </a:spcAft>
              <a:buNone/>
            </a:pPr>
            <a:r>
              <a:rPr lang="en" sz="1800">
                <a:solidFill>
                  <a:srgbClr val="B05A65"/>
                </a:solidFill>
                <a:highlight>
                  <a:srgbClr val="FFFFFF"/>
                </a:highlight>
              </a:rPr>
              <a:t>   </a:t>
            </a:r>
            <a:r>
              <a:rPr lang="en" sz="1800">
                <a:solidFill>
                  <a:srgbClr val="426DC0"/>
                </a:solidFill>
                <a:highlight>
                  <a:srgbClr val="FFFFFF"/>
                </a:highlight>
              </a:rPr>
              <a:t>this</a:t>
            </a:r>
            <a:r>
              <a:rPr lang="en" sz="1800">
                <a:solidFill>
                  <a:schemeClr val="dk1"/>
                </a:solidFill>
                <a:highlight>
                  <a:srgbClr val="FFFFFF"/>
                </a:highlight>
              </a:rPr>
              <a:t>.</a:t>
            </a:r>
            <a:r>
              <a:rPr lang="en" sz="1800">
                <a:solidFill>
                  <a:srgbClr val="728E00"/>
                </a:solidFill>
                <a:highlight>
                  <a:srgbClr val="FFFFFF"/>
                </a:highlight>
              </a:rPr>
              <a:t>app </a:t>
            </a:r>
            <a:r>
              <a:rPr lang="en" sz="1800">
                <a:solidFill>
                  <a:schemeClr val="dk1"/>
                </a:solidFill>
                <a:highlight>
                  <a:srgbClr val="FFFFFF"/>
                </a:highlight>
              </a:rPr>
              <a:t>= </a:t>
            </a:r>
            <a:r>
              <a:rPr lang="en" sz="1800">
                <a:solidFill>
                  <a:srgbClr val="535358"/>
                </a:solidFill>
                <a:highlight>
                  <a:srgbClr val="FFFFFF"/>
                </a:highlight>
              </a:rPr>
              <a:t>express</a:t>
            </a:r>
            <a:r>
              <a:rPr lang="en" sz="1800">
                <a:solidFill>
                  <a:srgbClr val="B05A65"/>
                </a:solidFill>
                <a:highlight>
                  <a:srgbClr val="FFFFFF"/>
                </a:highlight>
              </a:rPr>
              <a:t>()</a:t>
            </a:r>
            <a:r>
              <a:rPr lang="en" sz="1800">
                <a:solidFill>
                  <a:schemeClr val="dk1"/>
                </a:solidFill>
                <a:highlight>
                  <a:srgbClr val="FFFFFF"/>
                </a:highlight>
              </a:rPr>
              <a:t>;</a:t>
            </a:r>
            <a:endParaRPr sz="1800">
              <a:solidFill>
                <a:schemeClr val="dk1"/>
              </a:solidFill>
              <a:highlight>
                <a:srgbClr val="FFFFFF"/>
              </a:highlight>
            </a:endParaRPr>
          </a:p>
          <a:p>
            <a:pPr indent="0" lvl="0" marL="0">
              <a:spcBef>
                <a:spcPts val="0"/>
              </a:spcBef>
              <a:spcAft>
                <a:spcPts val="0"/>
              </a:spcAft>
              <a:buNone/>
            </a:pPr>
            <a:r>
              <a:rPr lang="en" sz="1800">
                <a:solidFill>
                  <a:schemeClr val="dk1"/>
                </a:solidFill>
                <a:highlight>
                  <a:srgbClr val="FFFFFF"/>
                </a:highlight>
              </a:rPr>
              <a:t>   </a:t>
            </a:r>
            <a:r>
              <a:rPr lang="en" sz="1800">
                <a:solidFill>
                  <a:srgbClr val="426DC0"/>
                </a:solidFill>
                <a:highlight>
                  <a:srgbClr val="FFFFFF"/>
                </a:highlight>
              </a:rPr>
              <a:t>this</a:t>
            </a:r>
            <a:r>
              <a:rPr lang="en" sz="1800">
                <a:solidFill>
                  <a:schemeClr val="dk1"/>
                </a:solidFill>
                <a:highlight>
                  <a:srgbClr val="FFFFFF"/>
                </a:highlight>
              </a:rPr>
              <a:t>.</a:t>
            </a:r>
            <a:r>
              <a:rPr lang="en" sz="1800">
                <a:solidFill>
                  <a:srgbClr val="728E00"/>
                </a:solidFill>
                <a:highlight>
                  <a:srgbClr val="FFFFFF"/>
                </a:highlight>
              </a:rPr>
              <a:t>port </a:t>
            </a:r>
            <a:r>
              <a:rPr lang="en" sz="1800">
                <a:solidFill>
                  <a:schemeClr val="dk1"/>
                </a:solidFill>
                <a:highlight>
                  <a:srgbClr val="FFFFFF"/>
                </a:highlight>
              </a:rPr>
              <a:t>= </a:t>
            </a:r>
            <a:r>
              <a:rPr lang="en" sz="1800">
                <a:solidFill>
                  <a:srgbClr val="535358"/>
                </a:solidFill>
                <a:highlight>
                  <a:srgbClr val="FFFFFF"/>
                </a:highlight>
              </a:rPr>
              <a:t>port</a:t>
            </a:r>
            <a:r>
              <a:rPr lang="en" sz="1800">
                <a:solidFill>
                  <a:schemeClr val="dk1"/>
                </a:solidFill>
                <a:highlight>
                  <a:srgbClr val="FFFFFF"/>
                </a:highlight>
              </a:rPr>
              <a:t>;</a:t>
            </a:r>
            <a:endParaRPr sz="1800">
              <a:solidFill>
                <a:schemeClr val="dk1"/>
              </a:solidFill>
              <a:highlight>
                <a:srgbClr val="FFFFFF"/>
              </a:highlight>
            </a:endParaRPr>
          </a:p>
          <a:p>
            <a:pPr indent="0" lvl="0" marL="0">
              <a:spcBef>
                <a:spcPts val="0"/>
              </a:spcBef>
              <a:spcAft>
                <a:spcPts val="0"/>
              </a:spcAft>
              <a:buNone/>
            </a:pPr>
            <a:r>
              <a:rPr lang="en" sz="1800">
                <a:solidFill>
                  <a:schemeClr val="dk1"/>
                </a:solidFill>
                <a:highlight>
                  <a:srgbClr val="FFFFFF"/>
                </a:highlight>
              </a:rPr>
              <a:t>   </a:t>
            </a:r>
            <a:r>
              <a:rPr lang="en" sz="1800">
                <a:solidFill>
                  <a:srgbClr val="426DC0"/>
                </a:solidFill>
                <a:highlight>
                  <a:srgbClr val="FFFFFF"/>
                </a:highlight>
              </a:rPr>
              <a:t>this</a:t>
            </a:r>
            <a:r>
              <a:rPr lang="en" sz="1800">
                <a:solidFill>
                  <a:schemeClr val="dk1"/>
                </a:solidFill>
                <a:highlight>
                  <a:srgbClr val="FFFFFF"/>
                </a:highlight>
              </a:rPr>
              <a:t>.</a:t>
            </a:r>
            <a:r>
              <a:rPr lang="en" sz="1800">
                <a:solidFill>
                  <a:srgbClr val="728E00"/>
                </a:solidFill>
                <a:highlight>
                  <a:srgbClr val="FFFFFF"/>
                </a:highlight>
              </a:rPr>
              <a:t>app</a:t>
            </a:r>
            <a:r>
              <a:rPr lang="en" sz="1800">
                <a:solidFill>
                  <a:schemeClr val="dk1"/>
                </a:solidFill>
                <a:highlight>
                  <a:srgbClr val="FFFFFF"/>
                </a:highlight>
              </a:rPr>
              <a:t>.</a:t>
            </a:r>
            <a:r>
              <a:rPr lang="en" sz="1800">
                <a:solidFill>
                  <a:srgbClr val="7A7A43"/>
                </a:solidFill>
                <a:highlight>
                  <a:srgbClr val="FFFFFF"/>
                </a:highlight>
              </a:rPr>
              <a:t>set</a:t>
            </a:r>
            <a:r>
              <a:rPr lang="en" sz="1800">
                <a:solidFill>
                  <a:srgbClr val="B05A65"/>
                </a:solidFill>
                <a:highlight>
                  <a:srgbClr val="FFFFFF"/>
                </a:highlight>
              </a:rPr>
              <a:t>(</a:t>
            </a:r>
            <a:r>
              <a:rPr lang="en" sz="1800">
                <a:solidFill>
                  <a:srgbClr val="F38C00"/>
                </a:solidFill>
                <a:highlight>
                  <a:srgbClr val="FFFFFF"/>
                </a:highlight>
              </a:rPr>
              <a:t>"port"</a:t>
            </a:r>
            <a:r>
              <a:rPr lang="en" sz="1800">
                <a:solidFill>
                  <a:schemeClr val="dk1"/>
                </a:solidFill>
                <a:highlight>
                  <a:srgbClr val="FFFFFF"/>
                </a:highlight>
              </a:rPr>
              <a:t>, </a:t>
            </a:r>
            <a:r>
              <a:rPr lang="en" sz="1800">
                <a:solidFill>
                  <a:srgbClr val="535358"/>
                </a:solidFill>
                <a:highlight>
                  <a:srgbClr val="FFFFFF"/>
                </a:highlight>
              </a:rPr>
              <a:t>port</a:t>
            </a:r>
            <a:r>
              <a:rPr lang="en" sz="1800">
                <a:solidFill>
                  <a:srgbClr val="B05A65"/>
                </a:solidFill>
                <a:highlight>
                  <a:srgbClr val="FFFFFF"/>
                </a:highlight>
              </a:rPr>
              <a:t>)</a:t>
            </a:r>
            <a:r>
              <a:rPr lang="en" sz="1800">
                <a:solidFill>
                  <a:schemeClr val="dk1"/>
                </a:solidFill>
                <a:highlight>
                  <a:srgbClr val="FFFFFF"/>
                </a:highlight>
              </a:rPr>
              <a:t>;</a:t>
            </a:r>
            <a:endParaRPr sz="1800">
              <a:solidFill>
                <a:schemeClr val="dk1"/>
              </a:solidFill>
              <a:highlight>
                <a:srgbClr val="FFFFFF"/>
              </a:highlight>
            </a:endParaRPr>
          </a:p>
          <a:p>
            <a:pPr indent="0" lvl="0" marL="0">
              <a:spcBef>
                <a:spcPts val="0"/>
              </a:spcBef>
              <a:spcAft>
                <a:spcPts val="0"/>
              </a:spcAft>
              <a:buClr>
                <a:schemeClr val="dk1"/>
              </a:buClr>
              <a:buSzPts val="1100"/>
              <a:buFont typeface="Arial"/>
              <a:buNone/>
            </a:pPr>
            <a:r>
              <a:rPr lang="en" sz="1800">
                <a:solidFill>
                  <a:srgbClr val="426DC0"/>
                </a:solidFill>
                <a:highlight>
                  <a:schemeClr val="lt1"/>
                </a:highlight>
              </a:rPr>
              <a:t>   </a:t>
            </a:r>
            <a:r>
              <a:rPr lang="en" sz="1800">
                <a:solidFill>
                  <a:srgbClr val="426DC0"/>
                </a:solidFill>
                <a:highlight>
                  <a:schemeClr val="lt1"/>
                </a:highlight>
              </a:rPr>
              <a:t>this</a:t>
            </a:r>
            <a:r>
              <a:rPr lang="en" sz="1800">
                <a:solidFill>
                  <a:schemeClr val="dk1"/>
                </a:solidFill>
                <a:highlight>
                  <a:schemeClr val="lt1"/>
                </a:highlight>
              </a:rPr>
              <a:t>.</a:t>
            </a:r>
            <a:r>
              <a:rPr lang="en" sz="1800">
                <a:solidFill>
                  <a:srgbClr val="728E00"/>
                </a:solidFill>
                <a:highlight>
                  <a:schemeClr val="lt1"/>
                </a:highlight>
              </a:rPr>
              <a:t>app</a:t>
            </a:r>
            <a:r>
              <a:rPr lang="en" sz="1800">
                <a:solidFill>
                  <a:schemeClr val="dk1"/>
                </a:solidFill>
                <a:highlight>
                  <a:schemeClr val="lt1"/>
                </a:highlight>
              </a:rPr>
              <a:t>.</a:t>
            </a:r>
            <a:r>
              <a:rPr lang="en" sz="1800">
                <a:solidFill>
                  <a:srgbClr val="7A7A43"/>
                </a:solidFill>
                <a:highlight>
                  <a:schemeClr val="lt1"/>
                </a:highlight>
              </a:rPr>
              <a:t>listen</a:t>
            </a:r>
            <a:r>
              <a:rPr lang="en" sz="1800">
                <a:solidFill>
                  <a:srgbClr val="B05A65"/>
                </a:solidFill>
                <a:highlight>
                  <a:schemeClr val="lt1"/>
                </a:highlight>
              </a:rPr>
              <a:t>(</a:t>
            </a:r>
            <a:r>
              <a:rPr lang="en" sz="1800">
                <a:solidFill>
                  <a:srgbClr val="426DC0"/>
                </a:solidFill>
                <a:highlight>
                  <a:schemeClr val="lt1"/>
                </a:highlight>
              </a:rPr>
              <a:t>this</a:t>
            </a:r>
            <a:r>
              <a:rPr lang="en" sz="1800">
                <a:solidFill>
                  <a:schemeClr val="dk1"/>
                </a:solidFill>
                <a:highlight>
                  <a:schemeClr val="lt1"/>
                </a:highlight>
              </a:rPr>
              <a:t>.</a:t>
            </a:r>
            <a:r>
              <a:rPr lang="en" sz="1800">
                <a:solidFill>
                  <a:srgbClr val="728E00"/>
                </a:solidFill>
                <a:highlight>
                  <a:schemeClr val="lt1"/>
                </a:highlight>
              </a:rPr>
              <a:t>port</a:t>
            </a:r>
            <a:r>
              <a:rPr lang="en" sz="1800">
                <a:solidFill>
                  <a:srgbClr val="B05A65"/>
                </a:solidFill>
                <a:highlight>
                  <a:schemeClr val="lt1"/>
                </a:highlight>
              </a:rPr>
              <a:t>)</a:t>
            </a:r>
            <a:r>
              <a:rPr lang="en" sz="1800">
                <a:solidFill>
                  <a:schemeClr val="dk1"/>
                </a:solidFill>
                <a:highlight>
                  <a:schemeClr val="lt1"/>
                </a:highlight>
              </a:rPr>
              <a:t>;</a:t>
            </a:r>
            <a:endParaRPr sz="1800">
              <a:solidFill>
                <a:schemeClr val="dk1"/>
              </a:solidFill>
              <a:highlight>
                <a:srgbClr val="FFFFFF"/>
              </a:highlight>
            </a:endParaRPr>
          </a:p>
          <a:p>
            <a:pPr indent="0" lvl="0" marL="0">
              <a:spcBef>
                <a:spcPts val="0"/>
              </a:spcBef>
              <a:spcAft>
                <a:spcPts val="0"/>
              </a:spcAft>
              <a:buNone/>
            </a:pPr>
            <a:r>
              <a:rPr lang="en" sz="1800">
                <a:solidFill>
                  <a:srgbClr val="B05A65"/>
                </a:solidFill>
                <a:highlight>
                  <a:srgbClr val="FFFFFF"/>
                </a:highlight>
              </a:rPr>
              <a:t> }</a:t>
            </a:r>
            <a:endParaRPr sz="1800">
              <a:solidFill>
                <a:srgbClr val="B05A65"/>
              </a:solidFill>
              <a:highlight>
                <a:srgbClr val="FFFFFF"/>
              </a:highlight>
            </a:endParaRPr>
          </a:p>
          <a:p>
            <a:pPr indent="0" lvl="0" marL="0" rtl="0">
              <a:spcBef>
                <a:spcPts val="0"/>
              </a:spcBef>
              <a:spcAft>
                <a:spcPts val="0"/>
              </a:spcAft>
              <a:buNone/>
            </a:pPr>
            <a:r>
              <a:rPr lang="en" sz="1800">
                <a:solidFill>
                  <a:srgbClr val="B05A65"/>
                </a:solidFill>
                <a:highlight>
                  <a:srgbClr val="FFFFFF"/>
                </a:highlight>
              </a:rPr>
              <a:t>}</a:t>
            </a:r>
            <a:endParaRPr/>
          </a:p>
        </p:txBody>
      </p:sp>
      <p:sp>
        <p:nvSpPr>
          <p:cNvPr id="444" name="Shape 444"/>
          <p:cNvSpPr txBox="1"/>
          <p:nvPr/>
        </p:nvSpPr>
        <p:spPr>
          <a:xfrm>
            <a:off x="4658025" y="556650"/>
            <a:ext cx="4278600" cy="4030200"/>
          </a:xfrm>
          <a:prstGeom prst="rect">
            <a:avLst/>
          </a:prstGeom>
          <a:noFill/>
          <a:ln cap="flat" cmpd="sng" w="28575">
            <a:solidFill>
              <a:srgbClr val="FE6A23"/>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26DC0"/>
                </a:solidFill>
                <a:highlight>
                  <a:srgbClr val="FFFFFF"/>
                </a:highlight>
              </a:rPr>
              <a:t>import </a:t>
            </a:r>
            <a:r>
              <a:rPr lang="en" sz="1800">
                <a:solidFill>
                  <a:schemeClr val="dk1"/>
                </a:solidFill>
                <a:highlight>
                  <a:srgbClr val="FFFFFF"/>
                </a:highlight>
              </a:rPr>
              <a:t>* </a:t>
            </a:r>
            <a:r>
              <a:rPr lang="en" sz="1800">
                <a:solidFill>
                  <a:srgbClr val="426DC0"/>
                </a:solidFill>
                <a:highlight>
                  <a:srgbClr val="FFFFFF"/>
                </a:highlight>
              </a:rPr>
              <a:t>as </a:t>
            </a:r>
            <a:r>
              <a:rPr lang="en" sz="1800">
                <a:solidFill>
                  <a:srgbClr val="535358"/>
                </a:solidFill>
                <a:highlight>
                  <a:srgbClr val="FFFFFF"/>
                </a:highlight>
              </a:rPr>
              <a:t>io </a:t>
            </a:r>
            <a:r>
              <a:rPr lang="en" sz="1800">
                <a:solidFill>
                  <a:srgbClr val="426DC0"/>
                </a:solidFill>
                <a:highlight>
                  <a:srgbClr val="FFFFFF"/>
                </a:highlight>
              </a:rPr>
              <a:t>from </a:t>
            </a:r>
            <a:r>
              <a:rPr lang="en" sz="1800">
                <a:solidFill>
                  <a:srgbClr val="F38C00"/>
                </a:solidFill>
                <a:highlight>
                  <a:srgbClr val="FFFFFF"/>
                </a:highlight>
              </a:rPr>
              <a:t>"socket.io"</a:t>
            </a:r>
            <a:r>
              <a:rPr lang="en" sz="1800">
                <a:solidFill>
                  <a:schemeClr val="dk1"/>
                </a:solidFill>
                <a:highlight>
                  <a:srgbClr val="FFFFFF"/>
                </a:highlight>
              </a:rPr>
              <a:t>;</a:t>
            </a:r>
            <a:endParaRPr sz="1800">
              <a:solidFill>
                <a:schemeClr val="dk1"/>
              </a:solidFill>
              <a:highlight>
                <a:srgbClr val="FFFFFF"/>
              </a:highlight>
            </a:endParaRPr>
          </a:p>
          <a:p>
            <a:pPr indent="0" lvl="0" marL="0" rtl="0">
              <a:spcBef>
                <a:spcPts val="0"/>
              </a:spcBef>
              <a:spcAft>
                <a:spcPts val="0"/>
              </a:spcAft>
              <a:buClr>
                <a:schemeClr val="dk1"/>
              </a:buClr>
              <a:buSzPts val="1100"/>
              <a:buFont typeface="Arial"/>
              <a:buNone/>
            </a:pPr>
            <a:r>
              <a:t/>
            </a:r>
            <a:endParaRPr sz="1800">
              <a:solidFill>
                <a:schemeClr val="dk1"/>
              </a:solidFill>
              <a:highlight>
                <a:srgbClr val="FFFFFF"/>
              </a:highlight>
            </a:endParaRPr>
          </a:p>
          <a:p>
            <a:pPr indent="0" lvl="0" marL="0" rtl="0">
              <a:spcBef>
                <a:spcPts val="0"/>
              </a:spcBef>
              <a:spcAft>
                <a:spcPts val="0"/>
              </a:spcAft>
              <a:buClr>
                <a:schemeClr val="dk1"/>
              </a:buClr>
              <a:buSzPts val="1100"/>
              <a:buFont typeface="Arial"/>
              <a:buNone/>
            </a:pPr>
            <a:r>
              <a:rPr lang="en" sz="1800">
                <a:solidFill>
                  <a:srgbClr val="426DC0"/>
                </a:solidFill>
                <a:highlight>
                  <a:srgbClr val="FFFFFF"/>
                </a:highlight>
              </a:rPr>
              <a:t>class </a:t>
            </a:r>
            <a:r>
              <a:rPr lang="en" sz="1800">
                <a:solidFill>
                  <a:srgbClr val="8757C4"/>
                </a:solidFill>
                <a:highlight>
                  <a:srgbClr val="FFFFFF"/>
                </a:highlight>
              </a:rPr>
              <a:t>SocketServer </a:t>
            </a:r>
            <a:r>
              <a:rPr lang="en" sz="1800">
                <a:solidFill>
                  <a:srgbClr val="426DC0"/>
                </a:solidFill>
                <a:highlight>
                  <a:srgbClr val="FFFFFF"/>
                </a:highlight>
              </a:rPr>
              <a:t>extends </a:t>
            </a:r>
            <a:r>
              <a:rPr lang="en" sz="1800">
                <a:solidFill>
                  <a:srgbClr val="8757C4"/>
                </a:solidFill>
                <a:highlight>
                  <a:srgbClr val="FFFFFF"/>
                </a:highlight>
              </a:rPr>
              <a:t>Server </a:t>
            </a:r>
            <a:r>
              <a:rPr lang="en" sz="1800">
                <a:solidFill>
                  <a:srgbClr val="B05A65"/>
                </a:solidFill>
                <a:highlight>
                  <a:srgbClr val="FFFFFF"/>
                </a:highlight>
              </a:rPr>
              <a:t>{</a:t>
            </a:r>
            <a:endParaRPr sz="1800">
              <a:solidFill>
                <a:srgbClr val="B05A65"/>
              </a:solidFill>
              <a:highlight>
                <a:srgbClr val="FFFFFF"/>
              </a:highlight>
            </a:endParaRPr>
          </a:p>
          <a:p>
            <a:pPr indent="0" lvl="0" marL="0" rtl="0">
              <a:spcBef>
                <a:spcPts val="0"/>
              </a:spcBef>
              <a:spcAft>
                <a:spcPts val="0"/>
              </a:spcAft>
              <a:buNone/>
            </a:pPr>
            <a:r>
              <a:rPr lang="en" sz="1800">
                <a:solidFill>
                  <a:srgbClr val="808080"/>
                </a:solidFill>
                <a:highlight>
                  <a:srgbClr val="FFFFFF"/>
                </a:highlight>
              </a:rPr>
              <a:t> </a:t>
            </a:r>
            <a:r>
              <a:rPr lang="en" sz="1800">
                <a:solidFill>
                  <a:srgbClr val="426DC0"/>
                </a:solidFill>
                <a:highlight>
                  <a:srgbClr val="FFFFFF"/>
                </a:highlight>
              </a:rPr>
              <a:t>private </a:t>
            </a:r>
            <a:r>
              <a:rPr lang="en" sz="1800">
                <a:solidFill>
                  <a:srgbClr val="728E00"/>
                </a:solidFill>
                <a:highlight>
                  <a:srgbClr val="FFFFFF"/>
                </a:highlight>
              </a:rPr>
              <a:t>socketServer</a:t>
            </a:r>
            <a:r>
              <a:rPr lang="en" sz="1800">
                <a:solidFill>
                  <a:schemeClr val="dk1"/>
                </a:solidFill>
                <a:highlight>
                  <a:schemeClr val="lt1"/>
                </a:highlight>
              </a:rPr>
              <a:t>: </a:t>
            </a:r>
            <a:r>
              <a:rPr lang="en" sz="1800">
                <a:solidFill>
                  <a:srgbClr val="535358"/>
                </a:solidFill>
                <a:highlight>
                  <a:schemeClr val="lt1"/>
                </a:highlight>
              </a:rPr>
              <a:t>io</a:t>
            </a:r>
            <a:r>
              <a:rPr lang="en" sz="1800">
                <a:solidFill>
                  <a:schemeClr val="dk1"/>
                </a:solidFill>
                <a:highlight>
                  <a:schemeClr val="lt1"/>
                </a:highlight>
              </a:rPr>
              <a:t>.</a:t>
            </a:r>
            <a:r>
              <a:rPr lang="en" sz="1800">
                <a:solidFill>
                  <a:srgbClr val="8757C4"/>
                </a:solidFill>
                <a:highlight>
                  <a:schemeClr val="lt1"/>
                </a:highlight>
              </a:rPr>
              <a:t>Server</a:t>
            </a:r>
            <a:r>
              <a:rPr lang="en" sz="1800">
                <a:solidFill>
                  <a:schemeClr val="dk1"/>
                </a:solidFill>
                <a:highlight>
                  <a:srgbClr val="FFFFFF"/>
                </a:highlight>
              </a:rPr>
              <a:t>;</a:t>
            </a:r>
            <a:endParaRPr sz="1800">
              <a:solidFill>
                <a:schemeClr val="dk1"/>
              </a:solidFill>
              <a:highlight>
                <a:srgbClr val="FFFFFF"/>
              </a:highlight>
            </a:endParaRPr>
          </a:p>
          <a:p>
            <a:pPr indent="0" lvl="0" marL="0" rtl="0">
              <a:spcBef>
                <a:spcPts val="0"/>
              </a:spcBef>
              <a:spcAft>
                <a:spcPts val="0"/>
              </a:spcAft>
              <a:buClr>
                <a:schemeClr val="dk1"/>
              </a:buClr>
              <a:buSzPts val="1100"/>
              <a:buFont typeface="Arial"/>
              <a:buNone/>
            </a:pPr>
            <a:r>
              <a:t/>
            </a:r>
            <a:endParaRPr sz="1800">
              <a:solidFill>
                <a:schemeClr val="dk1"/>
              </a:solidFill>
              <a:highlight>
                <a:srgbClr val="FFFFFF"/>
              </a:highlight>
            </a:endParaRPr>
          </a:p>
          <a:p>
            <a:pPr indent="0" lvl="0" marL="0" rtl="0">
              <a:spcBef>
                <a:spcPts val="0"/>
              </a:spcBef>
              <a:spcAft>
                <a:spcPts val="0"/>
              </a:spcAft>
              <a:buClr>
                <a:schemeClr val="dk1"/>
              </a:buClr>
              <a:buSzPts val="1100"/>
              <a:buFont typeface="Arial"/>
              <a:buNone/>
            </a:pPr>
            <a:r>
              <a:rPr lang="en" sz="1800">
                <a:solidFill>
                  <a:schemeClr val="dk1"/>
                </a:solidFill>
                <a:highlight>
                  <a:srgbClr val="FFFFFF"/>
                </a:highlight>
              </a:rPr>
              <a:t> </a:t>
            </a:r>
            <a:r>
              <a:rPr lang="en" sz="1800">
                <a:solidFill>
                  <a:srgbClr val="426DC0"/>
                </a:solidFill>
                <a:highlight>
                  <a:srgbClr val="FFFFFF"/>
                </a:highlight>
              </a:rPr>
              <a:t>constructor</a:t>
            </a:r>
            <a:r>
              <a:rPr lang="en" sz="1800">
                <a:solidFill>
                  <a:srgbClr val="B05A65"/>
                </a:solidFill>
                <a:highlight>
                  <a:srgbClr val="FFFFFF"/>
                </a:highlight>
              </a:rPr>
              <a:t>(</a:t>
            </a:r>
            <a:r>
              <a:rPr lang="en" sz="1800">
                <a:solidFill>
                  <a:srgbClr val="426DC0"/>
                </a:solidFill>
                <a:highlight>
                  <a:srgbClr val="FFFFFF"/>
                </a:highlight>
              </a:rPr>
              <a:t>public </a:t>
            </a:r>
            <a:r>
              <a:rPr lang="en" sz="1800">
                <a:solidFill>
                  <a:srgbClr val="535358"/>
                </a:solidFill>
                <a:highlight>
                  <a:srgbClr val="FFFFFF"/>
                </a:highlight>
              </a:rPr>
              <a:t>port</a:t>
            </a:r>
            <a:r>
              <a:rPr lang="en" sz="1800">
                <a:solidFill>
                  <a:schemeClr val="dk1"/>
                </a:solidFill>
                <a:highlight>
                  <a:srgbClr val="FFFFFF"/>
                </a:highlight>
              </a:rPr>
              <a:t>: </a:t>
            </a:r>
            <a:r>
              <a:rPr lang="en" sz="1800">
                <a:solidFill>
                  <a:srgbClr val="426DC0"/>
                </a:solidFill>
                <a:highlight>
                  <a:srgbClr val="FFFFFF"/>
                </a:highlight>
              </a:rPr>
              <a:t>number</a:t>
            </a:r>
            <a:r>
              <a:rPr lang="en" sz="1800">
                <a:solidFill>
                  <a:srgbClr val="B05A65"/>
                </a:solidFill>
                <a:highlight>
                  <a:srgbClr val="FFFFFF"/>
                </a:highlight>
              </a:rPr>
              <a:t>) {</a:t>
            </a:r>
            <a:endParaRPr sz="1800">
              <a:solidFill>
                <a:srgbClr val="B05A65"/>
              </a:solidFill>
              <a:highlight>
                <a:srgbClr val="FFFFFF"/>
              </a:highlight>
            </a:endParaRPr>
          </a:p>
          <a:p>
            <a:pPr indent="0" lvl="0" marL="0">
              <a:spcBef>
                <a:spcPts val="0"/>
              </a:spcBef>
              <a:spcAft>
                <a:spcPts val="0"/>
              </a:spcAft>
              <a:buClr>
                <a:schemeClr val="dk1"/>
              </a:buClr>
              <a:buSzPts val="1100"/>
              <a:buFont typeface="Arial"/>
              <a:buNone/>
            </a:pPr>
            <a:r>
              <a:rPr lang="en" sz="1800">
                <a:solidFill>
                  <a:srgbClr val="B05A65"/>
                </a:solidFill>
                <a:highlight>
                  <a:srgbClr val="FFFFFF"/>
                </a:highlight>
              </a:rPr>
              <a:t>   </a:t>
            </a:r>
            <a:r>
              <a:rPr lang="en" sz="1800">
                <a:solidFill>
                  <a:srgbClr val="426DC0"/>
                </a:solidFill>
                <a:highlight>
                  <a:srgbClr val="FFFFFF"/>
                </a:highlight>
              </a:rPr>
              <a:t>super</a:t>
            </a:r>
            <a:r>
              <a:rPr lang="en" sz="1800">
                <a:solidFill>
                  <a:srgbClr val="B05A65"/>
                </a:solidFill>
                <a:highlight>
                  <a:srgbClr val="FFFFFF"/>
                </a:highlight>
              </a:rPr>
              <a:t>(</a:t>
            </a:r>
            <a:r>
              <a:rPr lang="en" sz="1800">
                <a:solidFill>
                  <a:srgbClr val="535358"/>
                </a:solidFill>
                <a:highlight>
                  <a:srgbClr val="FFFFFF"/>
                </a:highlight>
              </a:rPr>
              <a:t>port</a:t>
            </a:r>
            <a:r>
              <a:rPr lang="en" sz="1800">
                <a:solidFill>
                  <a:srgbClr val="B05A65"/>
                </a:solidFill>
                <a:highlight>
                  <a:srgbClr val="FFFFFF"/>
                </a:highlight>
              </a:rPr>
              <a:t>)</a:t>
            </a:r>
            <a:r>
              <a:rPr lang="en" sz="1800">
                <a:solidFill>
                  <a:schemeClr val="dk1"/>
                </a:solidFill>
                <a:highlight>
                  <a:srgbClr val="FFFFFF"/>
                </a:highlight>
              </a:rPr>
              <a:t>;</a:t>
            </a:r>
            <a:endParaRPr sz="1800">
              <a:solidFill>
                <a:schemeClr val="dk1"/>
              </a:solidFill>
              <a:highlight>
                <a:srgbClr val="FFFFFF"/>
              </a:highlight>
            </a:endParaRPr>
          </a:p>
          <a:p>
            <a:pPr indent="0" lvl="0" marL="0" rtl="0">
              <a:spcBef>
                <a:spcPts val="0"/>
              </a:spcBef>
              <a:spcAft>
                <a:spcPts val="0"/>
              </a:spcAft>
              <a:buClr>
                <a:schemeClr val="dk1"/>
              </a:buClr>
              <a:buSzPts val="1100"/>
              <a:buFont typeface="Arial"/>
              <a:buNone/>
            </a:pPr>
            <a:r>
              <a:rPr lang="en" sz="1800">
                <a:solidFill>
                  <a:srgbClr val="728E00"/>
                </a:solidFill>
                <a:highlight>
                  <a:schemeClr val="lt1"/>
                </a:highlight>
              </a:rPr>
              <a:t>   </a:t>
            </a:r>
            <a:r>
              <a:rPr lang="en" sz="1800">
                <a:solidFill>
                  <a:srgbClr val="426DC0"/>
                </a:solidFill>
                <a:highlight>
                  <a:schemeClr val="lt1"/>
                </a:highlight>
              </a:rPr>
              <a:t>this</a:t>
            </a:r>
            <a:r>
              <a:rPr lang="en" sz="1800">
                <a:solidFill>
                  <a:schemeClr val="dk1"/>
                </a:solidFill>
                <a:highlight>
                  <a:schemeClr val="lt1"/>
                </a:highlight>
              </a:rPr>
              <a:t>.</a:t>
            </a:r>
            <a:r>
              <a:rPr lang="en" sz="1800">
                <a:solidFill>
                  <a:srgbClr val="728E00"/>
                </a:solidFill>
                <a:highlight>
                  <a:schemeClr val="lt1"/>
                </a:highlight>
              </a:rPr>
              <a:t>socketServer </a:t>
            </a:r>
            <a:r>
              <a:rPr lang="en" sz="1800">
                <a:solidFill>
                  <a:schemeClr val="dk1"/>
                </a:solidFill>
                <a:highlight>
                  <a:schemeClr val="lt1"/>
                </a:highlight>
              </a:rPr>
              <a:t>= </a:t>
            </a:r>
            <a:r>
              <a:rPr lang="en" sz="1800">
                <a:solidFill>
                  <a:srgbClr val="885D3B"/>
                </a:solidFill>
                <a:highlight>
                  <a:schemeClr val="lt1"/>
                </a:highlight>
              </a:rPr>
              <a:t>io</a:t>
            </a:r>
            <a:r>
              <a:rPr lang="en" sz="1800">
                <a:solidFill>
                  <a:srgbClr val="B05A65"/>
                </a:solidFill>
                <a:highlight>
                  <a:schemeClr val="lt1"/>
                </a:highlight>
              </a:rPr>
              <a:t>(</a:t>
            </a:r>
            <a:r>
              <a:rPr lang="en" sz="1800">
                <a:solidFill>
                  <a:srgbClr val="426DC0"/>
                </a:solidFill>
                <a:highlight>
                  <a:schemeClr val="lt1"/>
                </a:highlight>
              </a:rPr>
              <a:t>this</a:t>
            </a:r>
            <a:r>
              <a:rPr lang="en" sz="1800">
                <a:solidFill>
                  <a:schemeClr val="dk1"/>
                </a:solidFill>
                <a:highlight>
                  <a:schemeClr val="lt1"/>
                </a:highlight>
              </a:rPr>
              <a:t>.</a:t>
            </a:r>
            <a:r>
              <a:rPr lang="en" sz="1800">
                <a:solidFill>
                  <a:srgbClr val="728E00"/>
                </a:solidFill>
                <a:highlight>
                  <a:schemeClr val="lt1"/>
                </a:highlight>
              </a:rPr>
              <a:t>server</a:t>
            </a:r>
            <a:r>
              <a:rPr lang="en" sz="1800">
                <a:solidFill>
                  <a:srgbClr val="B05A65"/>
                </a:solidFill>
                <a:highlight>
                  <a:schemeClr val="lt1"/>
                </a:highlight>
              </a:rPr>
              <a:t>);</a:t>
            </a:r>
            <a:endParaRPr sz="1800">
              <a:solidFill>
                <a:schemeClr val="dk1"/>
              </a:solidFill>
              <a:highlight>
                <a:srgbClr val="FFFFFF"/>
              </a:highlight>
            </a:endParaRPr>
          </a:p>
          <a:p>
            <a:pPr indent="0" lvl="0" marL="0" rtl="0">
              <a:spcBef>
                <a:spcPts val="0"/>
              </a:spcBef>
              <a:spcAft>
                <a:spcPts val="0"/>
              </a:spcAft>
              <a:buClr>
                <a:schemeClr val="dk1"/>
              </a:buClr>
              <a:buSzPts val="1100"/>
              <a:buFont typeface="Arial"/>
              <a:buNone/>
            </a:pPr>
            <a:r>
              <a:rPr lang="en" sz="1800">
                <a:solidFill>
                  <a:schemeClr val="dk1"/>
                </a:solidFill>
                <a:highlight>
                  <a:srgbClr val="FFFFFF"/>
                </a:highlight>
              </a:rPr>
              <a:t>   </a:t>
            </a:r>
            <a:r>
              <a:rPr lang="en" sz="1800">
                <a:solidFill>
                  <a:srgbClr val="426DC0"/>
                </a:solidFill>
                <a:highlight>
                  <a:srgbClr val="FFFFFF"/>
                </a:highlight>
              </a:rPr>
              <a:t>….</a:t>
            </a:r>
            <a:endParaRPr sz="1800">
              <a:solidFill>
                <a:schemeClr val="dk1"/>
              </a:solidFill>
              <a:highlight>
                <a:srgbClr val="FFFFFF"/>
              </a:highlight>
            </a:endParaRPr>
          </a:p>
          <a:p>
            <a:pPr indent="0" lvl="0" marL="0" rtl="0">
              <a:spcBef>
                <a:spcPts val="0"/>
              </a:spcBef>
              <a:spcAft>
                <a:spcPts val="0"/>
              </a:spcAft>
              <a:buClr>
                <a:schemeClr val="dk1"/>
              </a:buClr>
              <a:buSzPts val="1100"/>
              <a:buFont typeface="Arial"/>
              <a:buNone/>
            </a:pPr>
            <a:r>
              <a:rPr lang="en" sz="1800">
                <a:solidFill>
                  <a:schemeClr val="dk1"/>
                </a:solidFill>
                <a:highlight>
                  <a:srgbClr val="FFFFFF"/>
                </a:highlight>
              </a:rPr>
              <a:t> </a:t>
            </a:r>
            <a:r>
              <a:rPr lang="en" sz="1800">
                <a:solidFill>
                  <a:srgbClr val="B05A65"/>
                </a:solidFill>
                <a:highlight>
                  <a:srgbClr val="FFFFFF"/>
                </a:highlight>
              </a:rPr>
              <a:t>}</a:t>
            </a:r>
            <a:endParaRPr sz="1800">
              <a:solidFill>
                <a:srgbClr val="B05A65"/>
              </a:solidFill>
              <a:highlight>
                <a:srgbClr val="FFFFFF"/>
              </a:highlight>
            </a:endParaRPr>
          </a:p>
          <a:p>
            <a:pPr indent="0" lvl="0" marL="0" rtl="0">
              <a:spcBef>
                <a:spcPts val="0"/>
              </a:spcBef>
              <a:spcAft>
                <a:spcPts val="0"/>
              </a:spcAft>
              <a:buNone/>
            </a:pPr>
            <a:r>
              <a:rPr lang="en" sz="1800">
                <a:solidFill>
                  <a:srgbClr val="B05A65"/>
                </a:solidFill>
                <a:highlight>
                  <a:srgbClr val="FFFFFF"/>
                </a:highlight>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000"/>
                                        <p:tgtEl>
                                          <p:spTgt spid="4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Shape 449"/>
          <p:cNvSpPr txBox="1"/>
          <p:nvPr>
            <p:ph type="title"/>
          </p:nvPr>
        </p:nvSpPr>
        <p:spPr>
          <a:xfrm>
            <a:off x="595648" y="-80021"/>
            <a:ext cx="7952700" cy="75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800">
                <a:solidFill>
                  <a:schemeClr val="dk1"/>
                </a:solidFill>
              </a:rPr>
              <a:t>DECORATORS</a:t>
            </a:r>
            <a:endParaRPr sz="1800"/>
          </a:p>
        </p:txBody>
      </p:sp>
      <p:sp>
        <p:nvSpPr>
          <p:cNvPr id="450" name="Shape 450"/>
          <p:cNvSpPr/>
          <p:nvPr/>
        </p:nvSpPr>
        <p:spPr>
          <a:xfrm>
            <a:off x="584325" y="881750"/>
            <a:ext cx="3018300" cy="1254900"/>
          </a:xfrm>
          <a:prstGeom prst="rect">
            <a:avLst/>
          </a:prstGeom>
          <a:solidFill>
            <a:srgbClr val="EB59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1" name="Shape 451"/>
          <p:cNvSpPr txBox="1"/>
          <p:nvPr/>
        </p:nvSpPr>
        <p:spPr>
          <a:xfrm>
            <a:off x="584325" y="1334000"/>
            <a:ext cx="2973000" cy="3504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1800">
                <a:solidFill>
                  <a:srgbClr val="FFFFFF"/>
                </a:solidFill>
              </a:rPr>
              <a:t>CLASSES</a:t>
            </a:r>
            <a:endParaRPr sz="1800">
              <a:solidFill>
                <a:srgbClr val="FFFFFF"/>
              </a:solidFill>
            </a:endParaRPr>
          </a:p>
        </p:txBody>
      </p:sp>
      <p:sp>
        <p:nvSpPr>
          <p:cNvPr id="452" name="Shape 452"/>
          <p:cNvSpPr/>
          <p:nvPr/>
        </p:nvSpPr>
        <p:spPr>
          <a:xfrm>
            <a:off x="5541375" y="881750"/>
            <a:ext cx="3018300" cy="1254900"/>
          </a:xfrm>
          <a:prstGeom prst="rect">
            <a:avLst/>
          </a:prstGeom>
          <a:solidFill>
            <a:srgbClr val="EB59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3" name="Shape 453"/>
          <p:cNvSpPr txBox="1"/>
          <p:nvPr/>
        </p:nvSpPr>
        <p:spPr>
          <a:xfrm>
            <a:off x="5541375" y="1334000"/>
            <a:ext cx="2973000" cy="35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rPr>
              <a:t>METHODS</a:t>
            </a:r>
            <a:endParaRPr sz="1800">
              <a:solidFill>
                <a:srgbClr val="FFFFFF"/>
              </a:solidFill>
            </a:endParaRPr>
          </a:p>
        </p:txBody>
      </p:sp>
      <p:sp>
        <p:nvSpPr>
          <p:cNvPr id="454" name="Shape 454"/>
          <p:cNvSpPr/>
          <p:nvPr/>
        </p:nvSpPr>
        <p:spPr>
          <a:xfrm>
            <a:off x="584325" y="2763725"/>
            <a:ext cx="3018300" cy="1254900"/>
          </a:xfrm>
          <a:prstGeom prst="rect">
            <a:avLst/>
          </a:prstGeom>
          <a:solidFill>
            <a:srgbClr val="EB59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5" name="Shape 455"/>
          <p:cNvSpPr txBox="1"/>
          <p:nvPr/>
        </p:nvSpPr>
        <p:spPr>
          <a:xfrm>
            <a:off x="584325" y="3215975"/>
            <a:ext cx="2973000" cy="35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rPr>
              <a:t>PARAMETERS</a:t>
            </a:r>
            <a:endParaRPr sz="1800">
              <a:solidFill>
                <a:srgbClr val="FFFFFF"/>
              </a:solidFill>
            </a:endParaRPr>
          </a:p>
        </p:txBody>
      </p:sp>
      <p:sp>
        <p:nvSpPr>
          <p:cNvPr id="456" name="Shape 456"/>
          <p:cNvSpPr/>
          <p:nvPr/>
        </p:nvSpPr>
        <p:spPr>
          <a:xfrm>
            <a:off x="5541375" y="2763725"/>
            <a:ext cx="3018300" cy="1254900"/>
          </a:xfrm>
          <a:prstGeom prst="rect">
            <a:avLst/>
          </a:prstGeom>
          <a:solidFill>
            <a:srgbClr val="EB59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7" name="Shape 457"/>
          <p:cNvSpPr txBox="1"/>
          <p:nvPr/>
        </p:nvSpPr>
        <p:spPr>
          <a:xfrm>
            <a:off x="5541375" y="3215975"/>
            <a:ext cx="2973000" cy="35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rPr>
              <a:t>FIELDS</a:t>
            </a:r>
            <a:endParaRPr sz="18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Shape 462"/>
          <p:cNvSpPr txBox="1"/>
          <p:nvPr>
            <p:ph type="title"/>
          </p:nvPr>
        </p:nvSpPr>
        <p:spPr>
          <a:xfrm>
            <a:off x="626975" y="224801"/>
            <a:ext cx="7952700" cy="4710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800">
                <a:solidFill>
                  <a:srgbClr val="DC534C"/>
                </a:solidFill>
              </a:rPr>
              <a:t>EXAMPLE</a:t>
            </a:r>
            <a:r>
              <a:rPr lang="en" sz="1800">
                <a:solidFill>
                  <a:schemeClr val="dk1"/>
                </a:solidFill>
              </a:rPr>
              <a:t>: TRY-CATCH WRAPPER</a:t>
            </a:r>
            <a:endParaRPr sz="1800">
              <a:solidFill>
                <a:schemeClr val="dk1"/>
              </a:solidFill>
            </a:endParaRPr>
          </a:p>
          <a:p>
            <a:pPr indent="0" lvl="0" marL="0" rtl="0">
              <a:spcBef>
                <a:spcPts val="0"/>
              </a:spcBef>
              <a:spcAft>
                <a:spcPts val="0"/>
              </a:spcAft>
              <a:buNone/>
            </a:pPr>
            <a:r>
              <a:t/>
            </a:r>
            <a:endParaRPr sz="1800">
              <a:solidFill>
                <a:schemeClr val="dk1"/>
              </a:solidFill>
            </a:endParaRPr>
          </a:p>
        </p:txBody>
      </p:sp>
      <p:sp>
        <p:nvSpPr>
          <p:cNvPr id="463" name="Shape 463"/>
          <p:cNvSpPr txBox="1"/>
          <p:nvPr/>
        </p:nvSpPr>
        <p:spPr>
          <a:xfrm>
            <a:off x="156575" y="508875"/>
            <a:ext cx="8893500" cy="4133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426DC0"/>
                </a:solidFill>
              </a:rPr>
              <a:t>class </a:t>
            </a:r>
            <a:r>
              <a:rPr lang="en" sz="1800">
                <a:solidFill>
                  <a:srgbClr val="8757C4"/>
                </a:solidFill>
              </a:rPr>
              <a:t>TestClass </a:t>
            </a:r>
            <a:r>
              <a:rPr lang="en" sz="1800">
                <a:solidFill>
                  <a:srgbClr val="B05A65"/>
                </a:solidFill>
              </a:rPr>
              <a:t>{</a:t>
            </a:r>
            <a:endParaRPr sz="1800">
              <a:solidFill>
                <a:srgbClr val="B05A65"/>
              </a:solidFill>
            </a:endParaRPr>
          </a:p>
          <a:p>
            <a:pPr indent="0" lvl="0" marL="0">
              <a:spcBef>
                <a:spcPts val="0"/>
              </a:spcBef>
              <a:spcAft>
                <a:spcPts val="0"/>
              </a:spcAft>
              <a:buNone/>
            </a:pPr>
            <a:r>
              <a:t/>
            </a:r>
            <a:endParaRPr sz="1800">
              <a:solidFill>
                <a:srgbClr val="B05A65"/>
              </a:solidFill>
            </a:endParaRPr>
          </a:p>
          <a:p>
            <a:pPr indent="0" lvl="0" marL="0">
              <a:spcBef>
                <a:spcPts val="0"/>
              </a:spcBef>
              <a:spcAft>
                <a:spcPts val="0"/>
              </a:spcAft>
              <a:buNone/>
            </a:pPr>
            <a:r>
              <a:rPr lang="en" sz="1800">
                <a:solidFill>
                  <a:srgbClr val="B05A65"/>
                </a:solidFill>
              </a:rPr>
              <a:t>   </a:t>
            </a:r>
            <a:endParaRPr sz="1800">
              <a:solidFill>
                <a:srgbClr val="535358"/>
              </a:solidFill>
            </a:endParaRPr>
          </a:p>
          <a:p>
            <a:pPr indent="0" lvl="0" marL="0">
              <a:spcBef>
                <a:spcPts val="0"/>
              </a:spcBef>
              <a:spcAft>
                <a:spcPts val="0"/>
              </a:spcAft>
              <a:buNone/>
            </a:pPr>
            <a:r>
              <a:rPr lang="en" sz="1800">
                <a:solidFill>
                  <a:srgbClr val="535358"/>
                </a:solidFill>
              </a:rPr>
              <a:t>   </a:t>
            </a:r>
            <a:r>
              <a:rPr lang="en" sz="1800">
                <a:solidFill>
                  <a:srgbClr val="426DC0"/>
                </a:solidFill>
              </a:rPr>
              <a:t>public </a:t>
            </a:r>
            <a:r>
              <a:rPr lang="en" sz="1800">
                <a:solidFill>
                  <a:srgbClr val="7A7A43"/>
                </a:solidFill>
              </a:rPr>
              <a:t>doSomething</a:t>
            </a:r>
            <a:r>
              <a:rPr lang="en" sz="1800">
                <a:solidFill>
                  <a:srgbClr val="B05A65"/>
                </a:solidFill>
              </a:rPr>
              <a:t>(</a:t>
            </a:r>
            <a:r>
              <a:rPr lang="en" sz="1800">
                <a:solidFill>
                  <a:srgbClr val="535358"/>
                </a:solidFill>
              </a:rPr>
              <a:t>str</a:t>
            </a:r>
            <a:r>
              <a:rPr lang="en" sz="1800">
                <a:solidFill>
                  <a:schemeClr val="dk1"/>
                </a:solidFill>
              </a:rPr>
              <a:t>: </a:t>
            </a:r>
            <a:r>
              <a:rPr lang="en" sz="1800">
                <a:solidFill>
                  <a:srgbClr val="426DC0"/>
                </a:solidFill>
              </a:rPr>
              <a:t>string</a:t>
            </a:r>
            <a:r>
              <a:rPr lang="en" sz="1800">
                <a:solidFill>
                  <a:srgbClr val="B05A65"/>
                </a:solidFill>
              </a:rPr>
              <a:t>)</a:t>
            </a:r>
            <a:r>
              <a:rPr lang="en" sz="1800">
                <a:solidFill>
                  <a:schemeClr val="dk1"/>
                </a:solidFill>
              </a:rPr>
              <a:t>: </a:t>
            </a:r>
            <a:r>
              <a:rPr lang="en" sz="1800">
                <a:solidFill>
                  <a:srgbClr val="426DC0"/>
                </a:solidFill>
              </a:rPr>
              <a:t>boolean </a:t>
            </a:r>
            <a:r>
              <a:rPr lang="en" sz="1800">
                <a:solidFill>
                  <a:srgbClr val="B05A65"/>
                </a:solidFill>
              </a:rPr>
              <a:t>{</a:t>
            </a:r>
            <a:endParaRPr sz="1800">
              <a:solidFill>
                <a:srgbClr val="B05A65"/>
              </a:solidFill>
            </a:endParaRPr>
          </a:p>
          <a:p>
            <a:pPr indent="0" lvl="0" marL="0">
              <a:spcBef>
                <a:spcPts val="0"/>
              </a:spcBef>
              <a:spcAft>
                <a:spcPts val="0"/>
              </a:spcAft>
              <a:buNone/>
            </a:pPr>
            <a:r>
              <a:rPr lang="en" sz="1800">
                <a:solidFill>
                  <a:srgbClr val="B05A65"/>
                </a:solidFill>
              </a:rPr>
              <a:t>     </a:t>
            </a:r>
            <a:r>
              <a:rPr lang="en" sz="1800">
                <a:solidFill>
                  <a:srgbClr val="426DC0"/>
                </a:solidFill>
              </a:rPr>
              <a:t>return </a:t>
            </a:r>
            <a:r>
              <a:rPr lang="en" sz="1800">
                <a:solidFill>
                  <a:srgbClr val="535358"/>
                </a:solidFill>
              </a:rPr>
              <a:t>str</a:t>
            </a:r>
            <a:r>
              <a:rPr lang="en" sz="1800">
                <a:solidFill>
                  <a:schemeClr val="dk1"/>
                </a:solidFill>
              </a:rPr>
              <a:t>.</a:t>
            </a:r>
            <a:r>
              <a:rPr lang="en" sz="1800">
                <a:solidFill>
                  <a:srgbClr val="728E00"/>
                </a:solidFill>
              </a:rPr>
              <a:t>length </a:t>
            </a:r>
            <a:r>
              <a:rPr lang="en" sz="1800">
                <a:solidFill>
                  <a:schemeClr val="dk1"/>
                </a:solidFill>
              </a:rPr>
              <a:t>&gt; </a:t>
            </a:r>
            <a:r>
              <a:rPr lang="en" sz="1800">
                <a:solidFill>
                  <a:srgbClr val="F38C00"/>
                </a:solidFill>
              </a:rPr>
              <a:t>0</a:t>
            </a:r>
            <a:r>
              <a:rPr lang="en" sz="1800">
                <a:solidFill>
                  <a:schemeClr val="dk1"/>
                </a:solidFill>
              </a:rPr>
              <a:t>;</a:t>
            </a:r>
            <a:endParaRPr sz="1800">
              <a:solidFill>
                <a:schemeClr val="dk1"/>
              </a:solidFill>
            </a:endParaRPr>
          </a:p>
          <a:p>
            <a:pPr indent="0" lvl="0" marL="0">
              <a:spcBef>
                <a:spcPts val="0"/>
              </a:spcBef>
              <a:spcAft>
                <a:spcPts val="0"/>
              </a:spcAft>
              <a:buNone/>
            </a:pPr>
            <a:r>
              <a:rPr lang="en" sz="1800">
                <a:solidFill>
                  <a:schemeClr val="dk1"/>
                </a:solidFill>
              </a:rPr>
              <a:t>   </a:t>
            </a:r>
            <a:r>
              <a:rPr lang="en" sz="1800">
                <a:solidFill>
                  <a:srgbClr val="B05A65"/>
                </a:solidFill>
              </a:rPr>
              <a:t>}</a:t>
            </a:r>
            <a:endParaRPr sz="1800">
              <a:solidFill>
                <a:srgbClr val="B05A65"/>
              </a:solidFill>
            </a:endParaRPr>
          </a:p>
          <a:p>
            <a:pPr indent="0" lvl="0" marL="0">
              <a:spcBef>
                <a:spcPts val="0"/>
              </a:spcBef>
              <a:spcAft>
                <a:spcPts val="0"/>
              </a:spcAft>
              <a:buNone/>
            </a:pPr>
            <a:r>
              <a:t/>
            </a:r>
            <a:endParaRPr sz="1800">
              <a:solidFill>
                <a:srgbClr val="B05A65"/>
              </a:solidFill>
            </a:endParaRPr>
          </a:p>
          <a:p>
            <a:pPr indent="0" lvl="0" marL="0">
              <a:spcBef>
                <a:spcPts val="0"/>
              </a:spcBef>
              <a:spcAft>
                <a:spcPts val="0"/>
              </a:spcAft>
              <a:buNone/>
            </a:pPr>
            <a:r>
              <a:rPr lang="en" sz="1800">
                <a:solidFill>
                  <a:srgbClr val="B05A65"/>
                </a:solidFill>
              </a:rPr>
              <a:t>}</a:t>
            </a:r>
            <a:endParaRPr sz="1800">
              <a:solidFill>
                <a:srgbClr val="B05A65"/>
              </a:solidFill>
            </a:endParaRPr>
          </a:p>
          <a:p>
            <a:pPr indent="0" lvl="0" marL="0">
              <a:spcBef>
                <a:spcPts val="0"/>
              </a:spcBef>
              <a:spcAft>
                <a:spcPts val="0"/>
              </a:spcAft>
              <a:buNone/>
            </a:pPr>
            <a:r>
              <a:t/>
            </a:r>
            <a:endParaRPr sz="1800">
              <a:solidFill>
                <a:srgbClr val="B05A65"/>
              </a:solidFill>
            </a:endParaRPr>
          </a:p>
          <a:p>
            <a:pPr indent="0" lvl="0" marL="0">
              <a:spcBef>
                <a:spcPts val="0"/>
              </a:spcBef>
              <a:spcAft>
                <a:spcPts val="0"/>
              </a:spcAft>
              <a:buNone/>
            </a:pPr>
            <a:r>
              <a:rPr lang="en" sz="1800">
                <a:solidFill>
                  <a:srgbClr val="426DC0"/>
                </a:solidFill>
              </a:rPr>
              <a:t>var </a:t>
            </a:r>
            <a:r>
              <a:rPr lang="en" sz="1800">
                <a:solidFill>
                  <a:srgbClr val="458383"/>
                </a:solidFill>
              </a:rPr>
              <a:t>safeTest</a:t>
            </a:r>
            <a:r>
              <a:rPr lang="en" sz="1800">
                <a:solidFill>
                  <a:schemeClr val="dk1"/>
                </a:solidFill>
              </a:rPr>
              <a:t>: </a:t>
            </a:r>
            <a:r>
              <a:rPr lang="en" sz="1800">
                <a:solidFill>
                  <a:srgbClr val="8757C4"/>
                </a:solidFill>
              </a:rPr>
              <a:t>TestClass</a:t>
            </a:r>
            <a:r>
              <a:rPr lang="en" sz="1800">
                <a:solidFill>
                  <a:srgbClr val="8757C4"/>
                </a:solidFill>
              </a:rPr>
              <a:t> </a:t>
            </a:r>
            <a:r>
              <a:rPr lang="en" sz="1800">
                <a:solidFill>
                  <a:schemeClr val="dk1"/>
                </a:solidFill>
              </a:rPr>
              <a:t>= </a:t>
            </a:r>
            <a:r>
              <a:rPr lang="en" sz="1800">
                <a:solidFill>
                  <a:srgbClr val="426DC0"/>
                </a:solidFill>
              </a:rPr>
              <a:t>new </a:t>
            </a:r>
            <a:r>
              <a:rPr lang="en" sz="1800">
                <a:solidFill>
                  <a:srgbClr val="8757C4"/>
                </a:solidFill>
              </a:rPr>
              <a:t>TestClass</a:t>
            </a:r>
            <a:r>
              <a:rPr lang="en" sz="1800">
                <a:solidFill>
                  <a:srgbClr val="B05A65"/>
                </a:solidFill>
              </a:rPr>
              <a:t>()</a:t>
            </a:r>
            <a:r>
              <a:rPr lang="en" sz="1800">
                <a:solidFill>
                  <a:schemeClr val="dk1"/>
                </a:solidFill>
              </a:rPr>
              <a:t>;</a:t>
            </a:r>
            <a:endParaRPr sz="1800">
              <a:solidFill>
                <a:srgbClr val="458383"/>
              </a:solidFill>
            </a:endParaRPr>
          </a:p>
          <a:p>
            <a:pPr indent="0" lvl="0" marL="0">
              <a:spcBef>
                <a:spcPts val="0"/>
              </a:spcBef>
              <a:spcAft>
                <a:spcPts val="0"/>
              </a:spcAft>
              <a:buNone/>
            </a:pPr>
            <a:r>
              <a:rPr lang="en" sz="1800">
                <a:solidFill>
                  <a:srgbClr val="458383"/>
                </a:solidFill>
              </a:rPr>
              <a:t>safeTest</a:t>
            </a:r>
            <a:r>
              <a:rPr lang="en" sz="1800">
                <a:solidFill>
                  <a:schemeClr val="dk1"/>
                </a:solidFill>
              </a:rPr>
              <a:t>.</a:t>
            </a:r>
            <a:r>
              <a:rPr lang="en" sz="1800">
                <a:solidFill>
                  <a:srgbClr val="7A7A43"/>
                </a:solidFill>
              </a:rPr>
              <a:t>doSomething</a:t>
            </a:r>
            <a:r>
              <a:rPr lang="en" sz="1800">
                <a:solidFill>
                  <a:srgbClr val="B05A65"/>
                </a:solidFill>
              </a:rPr>
              <a:t>(</a:t>
            </a:r>
            <a:r>
              <a:rPr lang="en" sz="1800">
                <a:solidFill>
                  <a:srgbClr val="426DC0"/>
                </a:solidFill>
              </a:rPr>
              <a:t>null</a:t>
            </a:r>
            <a:r>
              <a:rPr lang="en" sz="1800">
                <a:solidFill>
                  <a:srgbClr val="B05A65"/>
                </a:solidFill>
              </a:rPr>
              <a:t>)</a:t>
            </a:r>
            <a:r>
              <a:rPr lang="en" sz="1800">
                <a:solidFill>
                  <a:schemeClr val="dk1"/>
                </a:solidFill>
              </a:rPr>
              <a:t>;</a:t>
            </a:r>
            <a:endParaRPr sz="1800">
              <a:solidFill>
                <a:schemeClr val="dk1"/>
              </a:solidFill>
            </a:endParaRPr>
          </a:p>
          <a:p>
            <a:pPr indent="0" lvl="0" marL="0">
              <a:spcBef>
                <a:spcPts val="0"/>
              </a:spcBef>
              <a:spcAft>
                <a:spcPts val="0"/>
              </a:spcAft>
              <a:buClr>
                <a:schemeClr val="dk1"/>
              </a:buClr>
              <a:buSzPts val="1100"/>
              <a:buFont typeface="Arial"/>
              <a:buNone/>
            </a:pPr>
            <a:r>
              <a:rPr lang="en" sz="1800">
                <a:solidFill>
                  <a:srgbClr val="458383"/>
                </a:solidFill>
              </a:rPr>
              <a:t>safeTest</a:t>
            </a:r>
            <a:r>
              <a:rPr lang="en" sz="1800">
                <a:solidFill>
                  <a:schemeClr val="dk1"/>
                </a:solidFill>
              </a:rPr>
              <a:t>.</a:t>
            </a:r>
            <a:r>
              <a:rPr lang="en" sz="1800">
                <a:solidFill>
                  <a:srgbClr val="7A7A43"/>
                </a:solidFill>
              </a:rPr>
              <a:t>doSomething</a:t>
            </a:r>
            <a:r>
              <a:rPr lang="en" sz="1800">
                <a:solidFill>
                  <a:srgbClr val="B05A65"/>
                </a:solidFill>
              </a:rPr>
              <a:t>(</a:t>
            </a:r>
            <a:r>
              <a:rPr lang="en" sz="1800">
                <a:solidFill>
                  <a:srgbClr val="426DC0"/>
                </a:solidFill>
              </a:rPr>
              <a:t>"Hello from IJS and API conference"</a:t>
            </a:r>
            <a:r>
              <a:rPr lang="en" sz="1800">
                <a:solidFill>
                  <a:srgbClr val="B05A65"/>
                </a:solidFill>
              </a:rPr>
              <a:t>)</a:t>
            </a:r>
            <a:r>
              <a:rPr lang="en" sz="1800">
                <a:solidFill>
                  <a:schemeClr val="dk1"/>
                </a:solidFill>
              </a:rPr>
              <a:t>;</a:t>
            </a:r>
            <a:endParaRPr sz="1800">
              <a:solidFill>
                <a:schemeClr val="dk1"/>
              </a:solidFill>
            </a:endParaRPr>
          </a:p>
          <a:p>
            <a:pPr indent="0" lvl="0" marL="0" rtl="0">
              <a:spcBef>
                <a:spcPts val="0"/>
              </a:spcBef>
              <a:spcAft>
                <a:spcPts val="0"/>
              </a:spcAft>
              <a:buNone/>
            </a:pPr>
            <a:r>
              <a:t/>
            </a:r>
            <a:endParaRPr sz="1800">
              <a:solidFill>
                <a:srgbClr val="426DC0"/>
              </a:solidFill>
            </a:endParaRPr>
          </a:p>
          <a:p>
            <a:pPr indent="0" lvl="0" marL="0" rtl="0">
              <a:spcBef>
                <a:spcPts val="0"/>
              </a:spcBef>
              <a:spcAft>
                <a:spcPts val="0"/>
              </a:spcAft>
              <a:buNone/>
            </a:pPr>
            <a:r>
              <a:t/>
            </a:r>
            <a:endParaRPr sz="1700">
              <a:solidFill>
                <a:schemeClr val="dk1"/>
              </a:solidFill>
            </a:endParaRPr>
          </a:p>
          <a:p>
            <a:pPr indent="0" lvl="0" marL="0" rtl="0">
              <a:spcBef>
                <a:spcPts val="0"/>
              </a:spcBef>
              <a:spcAft>
                <a:spcPts val="0"/>
              </a:spcAft>
              <a:buNone/>
            </a:pPr>
            <a:r>
              <a:t/>
            </a:r>
            <a:endParaRPr sz="1700"/>
          </a:p>
        </p:txBody>
      </p:sp>
      <p:sp>
        <p:nvSpPr>
          <p:cNvPr id="464" name="Shape 464"/>
          <p:cNvSpPr txBox="1"/>
          <p:nvPr/>
        </p:nvSpPr>
        <p:spPr>
          <a:xfrm>
            <a:off x="277175" y="1107825"/>
            <a:ext cx="1661700" cy="418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800">
                <a:solidFill>
                  <a:srgbClr val="535358"/>
                </a:solidFill>
              </a:rPr>
              <a:t>@safe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1000"/>
                                        <p:tgtEl>
                                          <p:spTgt spid="4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Shape 469"/>
          <p:cNvSpPr txBox="1"/>
          <p:nvPr>
            <p:ph type="title"/>
          </p:nvPr>
        </p:nvSpPr>
        <p:spPr>
          <a:xfrm>
            <a:off x="595648" y="-80021"/>
            <a:ext cx="7952700" cy="75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DC534C"/>
                </a:solidFill>
              </a:rPr>
              <a:t>EXAMPLE</a:t>
            </a:r>
            <a:r>
              <a:rPr lang="en" sz="1800">
                <a:solidFill>
                  <a:schemeClr val="dk1"/>
                </a:solidFill>
              </a:rPr>
              <a:t>: TRY-CATCH WRAPPER</a:t>
            </a:r>
            <a:endParaRPr sz="1800"/>
          </a:p>
        </p:txBody>
      </p:sp>
      <p:sp>
        <p:nvSpPr>
          <p:cNvPr id="470" name="Shape 470"/>
          <p:cNvSpPr txBox="1"/>
          <p:nvPr/>
        </p:nvSpPr>
        <p:spPr>
          <a:xfrm>
            <a:off x="156575" y="508875"/>
            <a:ext cx="8893500" cy="4133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800">
                <a:solidFill>
                  <a:srgbClr val="426DC0"/>
                </a:solidFill>
              </a:rPr>
              <a:t>function </a:t>
            </a:r>
            <a:r>
              <a:rPr lang="en" sz="1800">
                <a:solidFill>
                  <a:srgbClr val="535358"/>
                </a:solidFill>
              </a:rPr>
              <a:t>safe</a:t>
            </a:r>
            <a:r>
              <a:rPr lang="en" sz="1800">
                <a:solidFill>
                  <a:srgbClr val="B05A65"/>
                </a:solidFill>
              </a:rPr>
              <a:t>(</a:t>
            </a:r>
            <a:r>
              <a:rPr lang="en" sz="1800">
                <a:solidFill>
                  <a:srgbClr val="535358"/>
                </a:solidFill>
              </a:rPr>
              <a:t>target</a:t>
            </a:r>
            <a:r>
              <a:rPr lang="en" sz="1800">
                <a:solidFill>
                  <a:schemeClr val="dk1"/>
                </a:solidFill>
              </a:rPr>
              <a:t>: </a:t>
            </a:r>
            <a:r>
              <a:rPr lang="en" sz="1800">
                <a:solidFill>
                  <a:srgbClr val="426DC0"/>
                </a:solidFill>
              </a:rPr>
              <a:t>any</a:t>
            </a:r>
            <a:r>
              <a:rPr lang="en" sz="1800">
                <a:solidFill>
                  <a:schemeClr val="dk1"/>
                </a:solidFill>
              </a:rPr>
              <a:t>, </a:t>
            </a:r>
            <a:r>
              <a:rPr lang="en" sz="1800">
                <a:solidFill>
                  <a:srgbClr val="535358"/>
                </a:solidFill>
              </a:rPr>
              <a:t>propertyKey</a:t>
            </a:r>
            <a:r>
              <a:rPr lang="en" sz="1800">
                <a:solidFill>
                  <a:schemeClr val="dk1"/>
                </a:solidFill>
              </a:rPr>
              <a:t>: </a:t>
            </a:r>
            <a:r>
              <a:rPr lang="en" sz="1800">
                <a:solidFill>
                  <a:srgbClr val="426DC0"/>
                </a:solidFill>
              </a:rPr>
              <a:t>string</a:t>
            </a:r>
            <a:r>
              <a:rPr lang="en" sz="1800">
                <a:solidFill>
                  <a:schemeClr val="dk1"/>
                </a:solidFill>
              </a:rPr>
              <a:t>, </a:t>
            </a:r>
            <a:r>
              <a:rPr lang="en" sz="1800">
                <a:solidFill>
                  <a:srgbClr val="535358"/>
                </a:solidFill>
              </a:rPr>
              <a:t>descriptor</a:t>
            </a:r>
            <a:r>
              <a:rPr lang="en" sz="1800">
                <a:solidFill>
                  <a:schemeClr val="dk1"/>
                </a:solidFill>
              </a:rPr>
              <a:t>:   </a:t>
            </a:r>
            <a:r>
              <a:rPr lang="en" sz="1800">
                <a:solidFill>
                  <a:srgbClr val="9B5656"/>
                </a:solidFill>
              </a:rPr>
              <a:t>TypedPropertyDescriptor</a:t>
            </a:r>
            <a:r>
              <a:rPr lang="en" sz="1800">
                <a:solidFill>
                  <a:schemeClr val="dk1"/>
                </a:solidFill>
              </a:rPr>
              <a:t>&lt;</a:t>
            </a:r>
            <a:r>
              <a:rPr lang="en" sz="1800">
                <a:solidFill>
                  <a:srgbClr val="426DC0"/>
                </a:solidFill>
              </a:rPr>
              <a:t>any</a:t>
            </a:r>
            <a:r>
              <a:rPr lang="en" sz="1800">
                <a:solidFill>
                  <a:schemeClr val="dk1"/>
                </a:solidFill>
              </a:rPr>
              <a:t>&gt;</a:t>
            </a:r>
            <a:r>
              <a:rPr lang="en" sz="1800">
                <a:solidFill>
                  <a:srgbClr val="B05A65"/>
                </a:solidFill>
              </a:rPr>
              <a:t>)</a:t>
            </a:r>
            <a:r>
              <a:rPr lang="en" sz="1800">
                <a:solidFill>
                  <a:schemeClr val="dk1"/>
                </a:solidFill>
              </a:rPr>
              <a:t>: </a:t>
            </a:r>
            <a:r>
              <a:rPr lang="en" sz="1800">
                <a:solidFill>
                  <a:srgbClr val="9B5656"/>
                </a:solidFill>
              </a:rPr>
              <a:t>TypedPropertyDescriptor</a:t>
            </a:r>
            <a:r>
              <a:rPr lang="en" sz="1800">
                <a:solidFill>
                  <a:schemeClr val="dk1"/>
                </a:solidFill>
              </a:rPr>
              <a:t>&lt;</a:t>
            </a:r>
            <a:r>
              <a:rPr lang="en" sz="1800">
                <a:solidFill>
                  <a:srgbClr val="426DC0"/>
                </a:solidFill>
              </a:rPr>
              <a:t>any</a:t>
            </a:r>
            <a:r>
              <a:rPr lang="en" sz="1800">
                <a:solidFill>
                  <a:schemeClr val="dk1"/>
                </a:solidFill>
              </a:rPr>
              <a:t>&gt; </a:t>
            </a:r>
            <a:r>
              <a:rPr lang="en" sz="1800">
                <a:solidFill>
                  <a:srgbClr val="B05A65"/>
                </a:solidFill>
              </a:rPr>
              <a:t>{</a:t>
            </a:r>
            <a:endParaRPr sz="1800">
              <a:solidFill>
                <a:srgbClr val="B05A65"/>
              </a:solidFill>
            </a:endParaRPr>
          </a:p>
          <a:p>
            <a:pPr indent="0" lvl="0" marL="0">
              <a:spcBef>
                <a:spcPts val="0"/>
              </a:spcBef>
              <a:spcAft>
                <a:spcPts val="0"/>
              </a:spcAft>
              <a:buClr>
                <a:schemeClr val="dk1"/>
              </a:buClr>
              <a:buSzPts val="1100"/>
              <a:buFont typeface="Arial"/>
              <a:buNone/>
            </a:pPr>
            <a:r>
              <a:t/>
            </a:r>
            <a:endParaRPr sz="1800">
              <a:solidFill>
                <a:srgbClr val="B05A65"/>
              </a:solidFill>
            </a:endParaRPr>
          </a:p>
          <a:p>
            <a:pPr indent="0" lvl="0" marL="0">
              <a:spcBef>
                <a:spcPts val="0"/>
              </a:spcBef>
              <a:spcAft>
                <a:spcPts val="0"/>
              </a:spcAft>
              <a:buClr>
                <a:schemeClr val="dk1"/>
              </a:buClr>
              <a:buSzPts val="1100"/>
              <a:buFont typeface="Arial"/>
              <a:buNone/>
            </a:pPr>
            <a:r>
              <a:rPr lang="en" sz="1800">
                <a:solidFill>
                  <a:srgbClr val="B05A65"/>
                </a:solidFill>
              </a:rPr>
              <a:t>   </a:t>
            </a:r>
            <a:r>
              <a:rPr lang="en" sz="1800">
                <a:solidFill>
                  <a:srgbClr val="426DC0"/>
                </a:solidFill>
              </a:rPr>
              <a:t>let </a:t>
            </a:r>
            <a:r>
              <a:rPr lang="en" sz="1800">
                <a:solidFill>
                  <a:srgbClr val="458383"/>
                </a:solidFill>
              </a:rPr>
              <a:t>originalMethod </a:t>
            </a:r>
            <a:r>
              <a:rPr lang="en" sz="1800">
                <a:solidFill>
                  <a:schemeClr val="dk1"/>
                </a:solidFill>
              </a:rPr>
              <a:t>= </a:t>
            </a:r>
            <a:r>
              <a:rPr lang="en" sz="1800">
                <a:solidFill>
                  <a:srgbClr val="535358"/>
                </a:solidFill>
              </a:rPr>
              <a:t>descriptor</a:t>
            </a:r>
            <a:r>
              <a:rPr lang="en" sz="1800">
                <a:solidFill>
                  <a:schemeClr val="dk1"/>
                </a:solidFill>
              </a:rPr>
              <a:t>.</a:t>
            </a:r>
            <a:r>
              <a:rPr lang="en" sz="1800">
                <a:solidFill>
                  <a:srgbClr val="728E00"/>
                </a:solidFill>
              </a:rPr>
              <a:t>value</a:t>
            </a:r>
            <a:r>
              <a:rPr lang="en" sz="1800">
                <a:solidFill>
                  <a:schemeClr val="dk1"/>
                </a:solidFill>
              </a:rPr>
              <a:t>;</a:t>
            </a:r>
            <a:endParaRPr sz="1800">
              <a:solidFill>
                <a:schemeClr val="dk1"/>
              </a:solidFill>
            </a:endParaRPr>
          </a:p>
          <a:p>
            <a:pPr indent="0" lvl="0" marL="0">
              <a:spcBef>
                <a:spcPts val="0"/>
              </a:spcBef>
              <a:spcAft>
                <a:spcPts val="0"/>
              </a:spcAft>
              <a:buClr>
                <a:schemeClr val="dk1"/>
              </a:buClr>
              <a:buSzPts val="1100"/>
              <a:buFont typeface="Arial"/>
              <a:buNone/>
            </a:pPr>
            <a:r>
              <a:rPr lang="en" sz="1800">
                <a:solidFill>
                  <a:schemeClr val="dk1"/>
                </a:solidFill>
              </a:rPr>
              <a:t>   </a:t>
            </a:r>
            <a:r>
              <a:rPr lang="en" sz="1800">
                <a:solidFill>
                  <a:srgbClr val="535358"/>
                </a:solidFill>
              </a:rPr>
              <a:t>descriptor</a:t>
            </a:r>
            <a:r>
              <a:rPr lang="en" sz="1800">
                <a:solidFill>
                  <a:schemeClr val="dk1"/>
                </a:solidFill>
              </a:rPr>
              <a:t>.</a:t>
            </a:r>
            <a:r>
              <a:rPr lang="en" sz="1800">
                <a:solidFill>
                  <a:srgbClr val="728E00"/>
                </a:solidFill>
              </a:rPr>
              <a:t>value </a:t>
            </a:r>
            <a:r>
              <a:rPr lang="en" sz="1800">
                <a:solidFill>
                  <a:schemeClr val="dk1"/>
                </a:solidFill>
              </a:rPr>
              <a:t>= </a:t>
            </a:r>
            <a:r>
              <a:rPr lang="en" sz="1800">
                <a:solidFill>
                  <a:srgbClr val="426DC0"/>
                </a:solidFill>
              </a:rPr>
              <a:t>function </a:t>
            </a:r>
            <a:r>
              <a:rPr lang="en" sz="1800">
                <a:solidFill>
                  <a:srgbClr val="B05A65"/>
                </a:solidFill>
              </a:rPr>
              <a:t>() {</a:t>
            </a:r>
            <a:endParaRPr sz="1800">
              <a:solidFill>
                <a:srgbClr val="B05A65"/>
              </a:solidFill>
            </a:endParaRPr>
          </a:p>
          <a:p>
            <a:pPr indent="0" lvl="0" marL="0">
              <a:spcBef>
                <a:spcPts val="0"/>
              </a:spcBef>
              <a:spcAft>
                <a:spcPts val="0"/>
              </a:spcAft>
              <a:buClr>
                <a:schemeClr val="dk1"/>
              </a:buClr>
              <a:buSzPts val="1100"/>
              <a:buFont typeface="Arial"/>
              <a:buNone/>
            </a:pPr>
            <a:r>
              <a:rPr lang="en" sz="1800">
                <a:solidFill>
                  <a:srgbClr val="B05A65"/>
                </a:solidFill>
              </a:rPr>
              <a:t>     </a:t>
            </a:r>
            <a:r>
              <a:rPr lang="en" sz="1800">
                <a:solidFill>
                  <a:srgbClr val="426DC0"/>
                </a:solidFill>
              </a:rPr>
              <a:t>try </a:t>
            </a:r>
            <a:r>
              <a:rPr lang="en" sz="1800">
                <a:solidFill>
                  <a:srgbClr val="B05A65"/>
                </a:solidFill>
              </a:rPr>
              <a:t>{</a:t>
            </a:r>
            <a:endParaRPr sz="1800">
              <a:solidFill>
                <a:srgbClr val="B05A65"/>
              </a:solidFill>
            </a:endParaRPr>
          </a:p>
          <a:p>
            <a:pPr indent="0" lvl="0" marL="0">
              <a:spcBef>
                <a:spcPts val="0"/>
              </a:spcBef>
              <a:spcAft>
                <a:spcPts val="0"/>
              </a:spcAft>
              <a:buClr>
                <a:schemeClr val="dk1"/>
              </a:buClr>
              <a:buSzPts val="1100"/>
              <a:buFont typeface="Arial"/>
              <a:buNone/>
            </a:pPr>
            <a:r>
              <a:rPr lang="en" sz="1800">
                <a:solidFill>
                  <a:srgbClr val="B05A65"/>
                </a:solidFill>
              </a:rPr>
              <a:t>       </a:t>
            </a:r>
            <a:r>
              <a:rPr lang="en" sz="1800">
                <a:solidFill>
                  <a:srgbClr val="458383"/>
                </a:solidFill>
              </a:rPr>
              <a:t>originalMethod</a:t>
            </a:r>
            <a:r>
              <a:rPr lang="en" sz="1800">
                <a:solidFill>
                  <a:schemeClr val="dk1"/>
                </a:solidFill>
              </a:rPr>
              <a:t>.</a:t>
            </a:r>
            <a:r>
              <a:rPr lang="en" sz="1800">
                <a:solidFill>
                  <a:srgbClr val="7A7A43"/>
                </a:solidFill>
              </a:rPr>
              <a:t>apply</a:t>
            </a:r>
            <a:r>
              <a:rPr lang="en" sz="1800">
                <a:solidFill>
                  <a:srgbClr val="B05A65"/>
                </a:solidFill>
              </a:rPr>
              <a:t>(</a:t>
            </a:r>
            <a:r>
              <a:rPr lang="en" sz="1800">
                <a:solidFill>
                  <a:srgbClr val="426DC0"/>
                </a:solidFill>
              </a:rPr>
              <a:t>this</a:t>
            </a:r>
            <a:r>
              <a:rPr lang="en" sz="1800">
                <a:solidFill>
                  <a:schemeClr val="dk1"/>
                </a:solidFill>
              </a:rPr>
              <a:t>, </a:t>
            </a:r>
            <a:r>
              <a:rPr lang="en" sz="1800">
                <a:solidFill>
                  <a:srgbClr val="660E7A"/>
                </a:solidFill>
              </a:rPr>
              <a:t>arguments</a:t>
            </a:r>
            <a:r>
              <a:rPr lang="en" sz="1800">
                <a:solidFill>
                  <a:srgbClr val="B05A65"/>
                </a:solidFill>
              </a:rPr>
              <a:t>)</a:t>
            </a:r>
            <a:r>
              <a:rPr lang="en" sz="1800">
                <a:solidFill>
                  <a:schemeClr val="dk1"/>
                </a:solidFill>
              </a:rPr>
              <a:t>;</a:t>
            </a:r>
            <a:endParaRPr sz="1800">
              <a:solidFill>
                <a:schemeClr val="dk1"/>
              </a:solidFill>
            </a:endParaRPr>
          </a:p>
          <a:p>
            <a:pPr indent="0" lvl="0" marL="0">
              <a:spcBef>
                <a:spcPts val="0"/>
              </a:spcBef>
              <a:spcAft>
                <a:spcPts val="0"/>
              </a:spcAft>
              <a:buClr>
                <a:schemeClr val="dk1"/>
              </a:buClr>
              <a:buSzPts val="1100"/>
              <a:buFont typeface="Arial"/>
              <a:buNone/>
            </a:pPr>
            <a:r>
              <a:rPr lang="en" sz="1800">
                <a:solidFill>
                  <a:schemeClr val="dk1"/>
                </a:solidFill>
              </a:rPr>
              <a:t>     </a:t>
            </a:r>
            <a:r>
              <a:rPr lang="en" sz="1800">
                <a:solidFill>
                  <a:srgbClr val="B05A65"/>
                </a:solidFill>
              </a:rPr>
              <a:t>} </a:t>
            </a:r>
            <a:r>
              <a:rPr lang="en" sz="1800">
                <a:solidFill>
                  <a:srgbClr val="426DC0"/>
                </a:solidFill>
              </a:rPr>
              <a:t>catch</a:t>
            </a:r>
            <a:r>
              <a:rPr lang="en" sz="1800">
                <a:solidFill>
                  <a:srgbClr val="B05A65"/>
                </a:solidFill>
              </a:rPr>
              <a:t>(</a:t>
            </a:r>
            <a:r>
              <a:rPr lang="en" sz="1800">
                <a:solidFill>
                  <a:srgbClr val="535358"/>
                </a:solidFill>
              </a:rPr>
              <a:t>ex</a:t>
            </a:r>
            <a:r>
              <a:rPr lang="en" sz="1800">
                <a:solidFill>
                  <a:srgbClr val="B05A65"/>
                </a:solidFill>
              </a:rPr>
              <a:t>) {</a:t>
            </a:r>
            <a:endParaRPr sz="1800">
              <a:solidFill>
                <a:srgbClr val="B05A65"/>
              </a:solidFill>
            </a:endParaRPr>
          </a:p>
          <a:p>
            <a:pPr indent="0" lvl="0" marL="0">
              <a:spcBef>
                <a:spcPts val="0"/>
              </a:spcBef>
              <a:spcAft>
                <a:spcPts val="0"/>
              </a:spcAft>
              <a:buClr>
                <a:schemeClr val="dk1"/>
              </a:buClr>
              <a:buSzPts val="1100"/>
              <a:buFont typeface="Arial"/>
              <a:buNone/>
            </a:pPr>
            <a:r>
              <a:rPr lang="en" sz="1800">
                <a:solidFill>
                  <a:srgbClr val="B05A65"/>
                </a:solidFill>
              </a:rPr>
              <a:t>       </a:t>
            </a:r>
            <a:r>
              <a:rPr lang="en" sz="1800">
                <a:solidFill>
                  <a:srgbClr val="660E7A"/>
                </a:solidFill>
              </a:rPr>
              <a:t>console</a:t>
            </a:r>
            <a:r>
              <a:rPr lang="en" sz="1800">
                <a:solidFill>
                  <a:schemeClr val="dk1"/>
                </a:solidFill>
              </a:rPr>
              <a:t>.</a:t>
            </a:r>
            <a:r>
              <a:rPr lang="en" sz="1800">
                <a:solidFill>
                  <a:srgbClr val="7A7A43"/>
                </a:solidFill>
              </a:rPr>
              <a:t>error</a:t>
            </a:r>
            <a:r>
              <a:rPr lang="en" sz="1800">
                <a:solidFill>
                  <a:srgbClr val="B05A65"/>
                </a:solidFill>
              </a:rPr>
              <a:t>(</a:t>
            </a:r>
            <a:r>
              <a:rPr lang="en" sz="1800">
                <a:solidFill>
                  <a:srgbClr val="535358"/>
                </a:solidFill>
              </a:rPr>
              <a:t>ex</a:t>
            </a:r>
            <a:r>
              <a:rPr lang="en" sz="1800">
                <a:solidFill>
                  <a:srgbClr val="B05A65"/>
                </a:solidFill>
              </a:rPr>
              <a:t>)</a:t>
            </a:r>
            <a:r>
              <a:rPr lang="en" sz="1800">
                <a:solidFill>
                  <a:schemeClr val="dk1"/>
                </a:solidFill>
              </a:rPr>
              <a:t>;</a:t>
            </a:r>
            <a:endParaRPr sz="1800">
              <a:solidFill>
                <a:schemeClr val="dk1"/>
              </a:solidFill>
            </a:endParaRPr>
          </a:p>
          <a:p>
            <a:pPr indent="0" lvl="0" marL="0">
              <a:spcBef>
                <a:spcPts val="0"/>
              </a:spcBef>
              <a:spcAft>
                <a:spcPts val="0"/>
              </a:spcAft>
              <a:buClr>
                <a:schemeClr val="dk1"/>
              </a:buClr>
              <a:buSzPts val="1100"/>
              <a:buFont typeface="Arial"/>
              <a:buNone/>
            </a:pPr>
            <a:r>
              <a:rPr lang="en" sz="1800">
                <a:solidFill>
                  <a:schemeClr val="dk1"/>
                </a:solidFill>
              </a:rPr>
              <a:t>     </a:t>
            </a:r>
            <a:r>
              <a:rPr lang="en" sz="1800">
                <a:solidFill>
                  <a:srgbClr val="B05A65"/>
                </a:solidFill>
              </a:rPr>
              <a:t>}</a:t>
            </a:r>
            <a:endParaRPr sz="1800">
              <a:solidFill>
                <a:srgbClr val="B05A65"/>
              </a:solidFill>
            </a:endParaRPr>
          </a:p>
          <a:p>
            <a:pPr indent="0" lvl="0" marL="0" rtl="0">
              <a:spcBef>
                <a:spcPts val="0"/>
              </a:spcBef>
              <a:spcAft>
                <a:spcPts val="0"/>
              </a:spcAft>
              <a:buNone/>
            </a:pPr>
            <a:r>
              <a:rPr lang="en" sz="1800">
                <a:solidFill>
                  <a:srgbClr val="B05A65"/>
                </a:solidFill>
              </a:rPr>
              <a:t> }</a:t>
            </a:r>
            <a:r>
              <a:rPr lang="en" sz="1800">
                <a:solidFill>
                  <a:schemeClr val="dk1"/>
                </a:solidFill>
              </a:rPr>
              <a:t>;</a:t>
            </a:r>
            <a:endParaRPr sz="1800">
              <a:solidFill>
                <a:schemeClr val="dk1"/>
              </a:solidFill>
            </a:endParaRPr>
          </a:p>
          <a:p>
            <a:pPr indent="0" lvl="0" marL="0">
              <a:spcBef>
                <a:spcPts val="0"/>
              </a:spcBef>
              <a:spcAft>
                <a:spcPts val="0"/>
              </a:spcAft>
              <a:buClr>
                <a:schemeClr val="dk1"/>
              </a:buClr>
              <a:buSzPts val="1100"/>
              <a:buFont typeface="Arial"/>
              <a:buNone/>
            </a:pPr>
            <a:r>
              <a:t/>
            </a:r>
            <a:endParaRPr sz="1800">
              <a:solidFill>
                <a:schemeClr val="dk1"/>
              </a:solidFill>
            </a:endParaRPr>
          </a:p>
          <a:p>
            <a:pPr indent="0" lvl="0" marL="0">
              <a:spcBef>
                <a:spcPts val="0"/>
              </a:spcBef>
              <a:spcAft>
                <a:spcPts val="0"/>
              </a:spcAft>
              <a:buClr>
                <a:schemeClr val="dk1"/>
              </a:buClr>
              <a:buSzPts val="1100"/>
              <a:buFont typeface="Arial"/>
              <a:buNone/>
            </a:pPr>
            <a:r>
              <a:rPr lang="en" sz="1800">
                <a:solidFill>
                  <a:schemeClr val="dk1"/>
                </a:solidFill>
              </a:rPr>
              <a:t> </a:t>
            </a:r>
            <a:r>
              <a:rPr lang="en" sz="1800">
                <a:solidFill>
                  <a:srgbClr val="426DC0"/>
                </a:solidFill>
              </a:rPr>
              <a:t>return </a:t>
            </a:r>
            <a:r>
              <a:rPr lang="en" sz="1800">
                <a:solidFill>
                  <a:srgbClr val="535358"/>
                </a:solidFill>
              </a:rPr>
              <a:t>descriptor</a:t>
            </a:r>
            <a:r>
              <a:rPr lang="en" sz="1800">
                <a:solidFill>
                  <a:schemeClr val="dk1"/>
                </a:solidFill>
              </a:rPr>
              <a:t>;</a:t>
            </a:r>
            <a:endParaRPr sz="1800">
              <a:solidFill>
                <a:schemeClr val="dk1"/>
              </a:solidFill>
            </a:endParaRPr>
          </a:p>
          <a:p>
            <a:pPr indent="0" lvl="0" marL="0">
              <a:spcBef>
                <a:spcPts val="0"/>
              </a:spcBef>
              <a:spcAft>
                <a:spcPts val="0"/>
              </a:spcAft>
              <a:buClr>
                <a:schemeClr val="dk1"/>
              </a:buClr>
              <a:buSzPts val="1100"/>
              <a:buFont typeface="Arial"/>
              <a:buNone/>
            </a:pPr>
            <a:r>
              <a:rPr lang="en" sz="1800">
                <a:solidFill>
                  <a:srgbClr val="B05A65"/>
                </a:solidFill>
              </a:rPr>
              <a:t>}</a:t>
            </a:r>
            <a:endParaRPr sz="1800">
              <a:solidFill>
                <a:srgbClr val="B05A65"/>
              </a:solidFill>
            </a:endParaRPr>
          </a:p>
          <a:p>
            <a:pPr indent="0" lvl="0" marL="0">
              <a:spcBef>
                <a:spcPts val="0"/>
              </a:spcBef>
              <a:spcAft>
                <a:spcPts val="0"/>
              </a:spcAft>
              <a:buClr>
                <a:schemeClr val="dk1"/>
              </a:buClr>
              <a:buSzPts val="1100"/>
              <a:buFont typeface="Arial"/>
              <a:buNone/>
            </a:pPr>
            <a:r>
              <a:t/>
            </a:r>
            <a:endParaRPr sz="1700">
              <a:solidFill>
                <a:schemeClr val="dk1"/>
              </a:solidFill>
            </a:endParaRPr>
          </a:p>
          <a:p>
            <a:pPr indent="0" lvl="0" marL="0" rtl="0">
              <a:spcBef>
                <a:spcPts val="0"/>
              </a:spcBef>
              <a:spcAft>
                <a:spcPts val="0"/>
              </a:spcAft>
              <a:buNone/>
            </a:pPr>
            <a:r>
              <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Shape 475"/>
          <p:cNvSpPr txBox="1"/>
          <p:nvPr>
            <p:ph type="title"/>
          </p:nvPr>
        </p:nvSpPr>
        <p:spPr>
          <a:xfrm>
            <a:off x="595648" y="-80021"/>
            <a:ext cx="7952700" cy="75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800">
                <a:solidFill>
                  <a:srgbClr val="DC534C"/>
                </a:solidFill>
              </a:rPr>
              <a:t>EXAMPLE</a:t>
            </a:r>
            <a:r>
              <a:rPr lang="en" sz="1800">
                <a:solidFill>
                  <a:schemeClr val="dk1"/>
                </a:solidFill>
              </a:rPr>
              <a:t>: DECLARATIVE ROUTES</a:t>
            </a:r>
            <a:endParaRPr sz="1800"/>
          </a:p>
        </p:txBody>
      </p:sp>
      <p:sp>
        <p:nvSpPr>
          <p:cNvPr id="476" name="Shape 476"/>
          <p:cNvSpPr txBox="1"/>
          <p:nvPr/>
        </p:nvSpPr>
        <p:spPr>
          <a:xfrm>
            <a:off x="460650" y="1317025"/>
            <a:ext cx="7232700" cy="3080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800">
                <a:solidFill>
                  <a:srgbClr val="426DC0"/>
                </a:solidFill>
              </a:rPr>
              <a:t>var </a:t>
            </a:r>
            <a:r>
              <a:rPr lang="en" sz="1800">
                <a:solidFill>
                  <a:srgbClr val="458383"/>
                </a:solidFill>
              </a:rPr>
              <a:t>express </a:t>
            </a:r>
            <a:r>
              <a:rPr lang="en" sz="1800">
                <a:solidFill>
                  <a:schemeClr val="dk1"/>
                </a:solidFill>
              </a:rPr>
              <a:t>= </a:t>
            </a:r>
            <a:r>
              <a:rPr lang="en" sz="1800">
                <a:solidFill>
                  <a:srgbClr val="535358"/>
                </a:solidFill>
              </a:rPr>
              <a:t>require</a:t>
            </a:r>
            <a:r>
              <a:rPr lang="en" sz="1800">
                <a:solidFill>
                  <a:srgbClr val="B05A65"/>
                </a:solidFill>
              </a:rPr>
              <a:t>(</a:t>
            </a:r>
            <a:r>
              <a:rPr lang="en" sz="1800">
                <a:solidFill>
                  <a:srgbClr val="F38C00"/>
                </a:solidFill>
              </a:rPr>
              <a:t>'express'</a:t>
            </a:r>
            <a:r>
              <a:rPr lang="en" sz="1800">
                <a:solidFill>
                  <a:srgbClr val="B05A65"/>
                </a:solidFill>
              </a:rPr>
              <a:t>)</a:t>
            </a:r>
            <a:r>
              <a:rPr lang="en" sz="1800">
                <a:solidFill>
                  <a:schemeClr val="dk1"/>
                </a:solidFill>
              </a:rPr>
              <a:t>;</a:t>
            </a:r>
            <a:endParaRPr sz="1800">
              <a:solidFill>
                <a:schemeClr val="dk1"/>
              </a:solidFill>
            </a:endParaRPr>
          </a:p>
          <a:p>
            <a:pPr indent="0" lvl="0" marL="0">
              <a:spcBef>
                <a:spcPts val="0"/>
              </a:spcBef>
              <a:spcAft>
                <a:spcPts val="0"/>
              </a:spcAft>
              <a:buClr>
                <a:schemeClr val="dk1"/>
              </a:buClr>
              <a:buSzPts val="1100"/>
              <a:buFont typeface="Arial"/>
              <a:buNone/>
            </a:pPr>
            <a:r>
              <a:rPr lang="en" sz="1800">
                <a:solidFill>
                  <a:srgbClr val="426DC0"/>
                </a:solidFill>
              </a:rPr>
              <a:t>var </a:t>
            </a:r>
            <a:r>
              <a:rPr lang="en" sz="1800">
                <a:solidFill>
                  <a:srgbClr val="458383"/>
                </a:solidFill>
              </a:rPr>
              <a:t>router </a:t>
            </a:r>
            <a:r>
              <a:rPr lang="en" sz="1800">
                <a:solidFill>
                  <a:schemeClr val="dk1"/>
                </a:solidFill>
              </a:rPr>
              <a:t>= </a:t>
            </a:r>
            <a:r>
              <a:rPr lang="en" sz="1800">
                <a:solidFill>
                  <a:srgbClr val="458383"/>
                </a:solidFill>
              </a:rPr>
              <a:t>express</a:t>
            </a:r>
            <a:r>
              <a:rPr lang="en" sz="1800">
                <a:solidFill>
                  <a:schemeClr val="dk1"/>
                </a:solidFill>
              </a:rPr>
              <a:t>.</a:t>
            </a:r>
            <a:r>
              <a:rPr lang="en" sz="1800">
                <a:solidFill>
                  <a:srgbClr val="7A7A43"/>
                </a:solidFill>
              </a:rPr>
              <a:t>Router</a:t>
            </a:r>
            <a:r>
              <a:rPr lang="en" sz="1800">
                <a:solidFill>
                  <a:srgbClr val="B05A65"/>
                </a:solidFill>
              </a:rPr>
              <a:t>()</a:t>
            </a:r>
            <a:r>
              <a:rPr lang="en" sz="1800">
                <a:solidFill>
                  <a:schemeClr val="dk1"/>
                </a:solidFill>
              </a:rPr>
              <a:t>;</a:t>
            </a:r>
            <a:endParaRPr sz="1800">
              <a:solidFill>
                <a:schemeClr val="dk1"/>
              </a:solidFill>
            </a:endParaRPr>
          </a:p>
          <a:p>
            <a:pPr indent="0" lvl="0" marL="0">
              <a:spcBef>
                <a:spcPts val="0"/>
              </a:spcBef>
              <a:spcAft>
                <a:spcPts val="0"/>
              </a:spcAft>
              <a:buClr>
                <a:schemeClr val="dk1"/>
              </a:buClr>
              <a:buSzPts val="1100"/>
              <a:buFont typeface="Arial"/>
              <a:buNone/>
            </a:pPr>
            <a:r>
              <a:t/>
            </a:r>
            <a:endParaRPr sz="1800">
              <a:solidFill>
                <a:srgbClr val="808080"/>
              </a:solidFill>
            </a:endParaRPr>
          </a:p>
          <a:p>
            <a:pPr indent="0" lvl="0" marL="0">
              <a:spcBef>
                <a:spcPts val="0"/>
              </a:spcBef>
              <a:spcAft>
                <a:spcPts val="0"/>
              </a:spcAft>
              <a:buClr>
                <a:schemeClr val="dk1"/>
              </a:buClr>
              <a:buSzPts val="1100"/>
              <a:buFont typeface="Arial"/>
              <a:buNone/>
            </a:pPr>
            <a:r>
              <a:rPr lang="en" sz="1800">
                <a:solidFill>
                  <a:srgbClr val="458383"/>
                </a:solidFill>
              </a:rPr>
              <a:t>router</a:t>
            </a:r>
            <a:r>
              <a:rPr lang="en" sz="1800">
                <a:solidFill>
                  <a:schemeClr val="dk1"/>
                </a:solidFill>
              </a:rPr>
              <a:t>.</a:t>
            </a:r>
            <a:r>
              <a:rPr lang="en" sz="1800">
                <a:solidFill>
                  <a:srgbClr val="7A7A43"/>
                </a:solidFill>
              </a:rPr>
              <a:t>get</a:t>
            </a:r>
            <a:r>
              <a:rPr lang="en" sz="1800">
                <a:solidFill>
                  <a:srgbClr val="B05A65"/>
                </a:solidFill>
              </a:rPr>
              <a:t>(</a:t>
            </a:r>
            <a:r>
              <a:rPr lang="en" sz="1800">
                <a:solidFill>
                  <a:srgbClr val="F38C00"/>
                </a:solidFill>
              </a:rPr>
              <a:t>'/'</a:t>
            </a:r>
            <a:r>
              <a:rPr lang="en" sz="1800">
                <a:solidFill>
                  <a:schemeClr val="dk1"/>
                </a:solidFill>
              </a:rPr>
              <a:t>, </a:t>
            </a:r>
            <a:r>
              <a:rPr lang="en" sz="1800">
                <a:solidFill>
                  <a:srgbClr val="426DC0"/>
                </a:solidFill>
              </a:rPr>
              <a:t>function</a:t>
            </a:r>
            <a:r>
              <a:rPr lang="en" sz="1800">
                <a:solidFill>
                  <a:srgbClr val="B05A65"/>
                </a:solidFill>
              </a:rPr>
              <a:t>(</a:t>
            </a:r>
            <a:r>
              <a:rPr lang="en" sz="1800">
                <a:solidFill>
                  <a:srgbClr val="535358"/>
                </a:solidFill>
              </a:rPr>
              <a:t>req</a:t>
            </a:r>
            <a:r>
              <a:rPr lang="en" sz="1800">
                <a:solidFill>
                  <a:schemeClr val="dk1"/>
                </a:solidFill>
              </a:rPr>
              <a:t>, </a:t>
            </a:r>
            <a:r>
              <a:rPr lang="en" sz="1800">
                <a:solidFill>
                  <a:srgbClr val="535358"/>
                </a:solidFill>
              </a:rPr>
              <a:t>res</a:t>
            </a:r>
            <a:r>
              <a:rPr lang="en" sz="1800">
                <a:solidFill>
                  <a:schemeClr val="dk1"/>
                </a:solidFill>
              </a:rPr>
              <a:t>, </a:t>
            </a:r>
            <a:r>
              <a:rPr lang="en" sz="1800">
                <a:solidFill>
                  <a:srgbClr val="535358"/>
                </a:solidFill>
              </a:rPr>
              <a:t>next</a:t>
            </a:r>
            <a:r>
              <a:rPr lang="en" sz="1800">
                <a:solidFill>
                  <a:srgbClr val="B05A65"/>
                </a:solidFill>
              </a:rPr>
              <a:t>) {</a:t>
            </a:r>
            <a:endParaRPr sz="1800">
              <a:solidFill>
                <a:srgbClr val="B05A65"/>
              </a:solidFill>
            </a:endParaRPr>
          </a:p>
          <a:p>
            <a:pPr indent="0" lvl="0" marL="0">
              <a:spcBef>
                <a:spcPts val="0"/>
              </a:spcBef>
              <a:spcAft>
                <a:spcPts val="0"/>
              </a:spcAft>
              <a:buClr>
                <a:schemeClr val="dk1"/>
              </a:buClr>
              <a:buSzPts val="1100"/>
              <a:buFont typeface="Arial"/>
              <a:buNone/>
            </a:pPr>
            <a:r>
              <a:rPr lang="en" sz="1800">
                <a:solidFill>
                  <a:srgbClr val="B05A65"/>
                </a:solidFill>
              </a:rPr>
              <a:t> </a:t>
            </a:r>
            <a:r>
              <a:rPr lang="en" sz="1800">
                <a:solidFill>
                  <a:srgbClr val="535358"/>
                </a:solidFill>
              </a:rPr>
              <a:t>res</a:t>
            </a:r>
            <a:r>
              <a:rPr lang="en" sz="1800">
                <a:solidFill>
                  <a:schemeClr val="dk1"/>
                </a:solidFill>
              </a:rPr>
              <a:t>.</a:t>
            </a:r>
            <a:r>
              <a:rPr lang="en" sz="1800">
                <a:solidFill>
                  <a:srgbClr val="7A7A43"/>
                </a:solidFill>
              </a:rPr>
              <a:t>send</a:t>
            </a:r>
            <a:r>
              <a:rPr lang="en" sz="1800">
                <a:solidFill>
                  <a:srgbClr val="B05A65"/>
                </a:solidFill>
              </a:rPr>
              <a:t>(</a:t>
            </a:r>
            <a:r>
              <a:rPr lang="en" sz="1800">
                <a:solidFill>
                  <a:srgbClr val="F38C00"/>
                </a:solidFill>
              </a:rPr>
              <a:t>'respond with a resource'</a:t>
            </a:r>
            <a:r>
              <a:rPr lang="en" sz="1800">
                <a:solidFill>
                  <a:srgbClr val="B05A65"/>
                </a:solidFill>
              </a:rPr>
              <a:t>)</a:t>
            </a:r>
            <a:r>
              <a:rPr lang="en" sz="1800">
                <a:solidFill>
                  <a:schemeClr val="dk1"/>
                </a:solidFill>
              </a:rPr>
              <a:t>;</a:t>
            </a:r>
            <a:endParaRPr sz="1800">
              <a:solidFill>
                <a:schemeClr val="dk1"/>
              </a:solidFill>
            </a:endParaRPr>
          </a:p>
          <a:p>
            <a:pPr indent="0" lvl="0" marL="0">
              <a:spcBef>
                <a:spcPts val="0"/>
              </a:spcBef>
              <a:spcAft>
                <a:spcPts val="0"/>
              </a:spcAft>
              <a:buClr>
                <a:schemeClr val="dk1"/>
              </a:buClr>
              <a:buSzPts val="1100"/>
              <a:buFont typeface="Arial"/>
              <a:buNone/>
            </a:pPr>
            <a:r>
              <a:rPr lang="en" sz="1800">
                <a:solidFill>
                  <a:srgbClr val="B05A65"/>
                </a:solidFill>
              </a:rPr>
              <a:t>})</a:t>
            </a:r>
            <a:r>
              <a:rPr lang="en" sz="1800">
                <a:solidFill>
                  <a:schemeClr val="dk1"/>
                </a:solidFill>
              </a:rPr>
              <a:t>;</a:t>
            </a:r>
            <a:endParaRPr sz="1800">
              <a:solidFill>
                <a:schemeClr val="dk1"/>
              </a:solidFill>
            </a:endParaRPr>
          </a:p>
          <a:p>
            <a:pPr indent="0" lvl="0" marL="0">
              <a:spcBef>
                <a:spcPts val="0"/>
              </a:spcBef>
              <a:spcAft>
                <a:spcPts val="0"/>
              </a:spcAft>
              <a:buClr>
                <a:schemeClr val="dk1"/>
              </a:buClr>
              <a:buSzPts val="1100"/>
              <a:buFont typeface="Arial"/>
              <a:buNone/>
            </a:pPr>
            <a:r>
              <a:t/>
            </a:r>
            <a:endParaRPr sz="1800">
              <a:solidFill>
                <a:schemeClr val="dk1"/>
              </a:solidFill>
            </a:endParaRPr>
          </a:p>
          <a:p>
            <a:pPr indent="0" lvl="0" marL="0">
              <a:spcBef>
                <a:spcPts val="0"/>
              </a:spcBef>
              <a:spcAft>
                <a:spcPts val="0"/>
              </a:spcAft>
              <a:buClr>
                <a:schemeClr val="dk1"/>
              </a:buClr>
              <a:buSzPts val="1100"/>
              <a:buFont typeface="Arial"/>
              <a:buNone/>
            </a:pPr>
            <a:r>
              <a:rPr lang="en" sz="1800">
                <a:solidFill>
                  <a:srgbClr val="458383"/>
                </a:solidFill>
              </a:rPr>
              <a:t>router</a:t>
            </a:r>
            <a:r>
              <a:rPr lang="en" sz="1800">
                <a:solidFill>
                  <a:schemeClr val="dk1"/>
                </a:solidFill>
              </a:rPr>
              <a:t>.</a:t>
            </a:r>
            <a:r>
              <a:rPr lang="en" sz="1800">
                <a:solidFill>
                  <a:srgbClr val="7A7A43"/>
                </a:solidFill>
              </a:rPr>
              <a:t>get</a:t>
            </a:r>
            <a:r>
              <a:rPr lang="en" sz="1800">
                <a:solidFill>
                  <a:srgbClr val="B05A65"/>
                </a:solidFill>
              </a:rPr>
              <a:t>(</a:t>
            </a:r>
            <a:r>
              <a:rPr lang="en" sz="1800">
                <a:solidFill>
                  <a:srgbClr val="F38C00"/>
                </a:solidFill>
              </a:rPr>
              <a:t>'/:id'</a:t>
            </a:r>
            <a:r>
              <a:rPr lang="en" sz="1800">
                <a:solidFill>
                  <a:schemeClr val="dk1"/>
                </a:solidFill>
              </a:rPr>
              <a:t>, </a:t>
            </a:r>
            <a:r>
              <a:rPr lang="en" sz="1800">
                <a:solidFill>
                  <a:srgbClr val="426DC0"/>
                </a:solidFill>
              </a:rPr>
              <a:t>function</a:t>
            </a:r>
            <a:r>
              <a:rPr lang="en" sz="1800">
                <a:solidFill>
                  <a:srgbClr val="B05A65"/>
                </a:solidFill>
              </a:rPr>
              <a:t>(</a:t>
            </a:r>
            <a:r>
              <a:rPr lang="en" sz="1800">
                <a:solidFill>
                  <a:srgbClr val="535358"/>
                </a:solidFill>
              </a:rPr>
              <a:t>req</a:t>
            </a:r>
            <a:r>
              <a:rPr lang="en" sz="1800">
                <a:solidFill>
                  <a:schemeClr val="dk1"/>
                </a:solidFill>
              </a:rPr>
              <a:t>, </a:t>
            </a:r>
            <a:r>
              <a:rPr lang="en" sz="1800">
                <a:solidFill>
                  <a:srgbClr val="535358"/>
                </a:solidFill>
              </a:rPr>
              <a:t>res</a:t>
            </a:r>
            <a:r>
              <a:rPr lang="en" sz="1800">
                <a:solidFill>
                  <a:schemeClr val="dk1"/>
                </a:solidFill>
              </a:rPr>
              <a:t>, </a:t>
            </a:r>
            <a:r>
              <a:rPr lang="en" sz="1800">
                <a:solidFill>
                  <a:srgbClr val="535358"/>
                </a:solidFill>
              </a:rPr>
              <a:t>next</a:t>
            </a:r>
            <a:r>
              <a:rPr lang="en" sz="1800">
                <a:solidFill>
                  <a:srgbClr val="B05A65"/>
                </a:solidFill>
              </a:rPr>
              <a:t>) {</a:t>
            </a:r>
            <a:endParaRPr sz="1800">
              <a:solidFill>
                <a:srgbClr val="B05A65"/>
              </a:solidFill>
            </a:endParaRPr>
          </a:p>
          <a:p>
            <a:pPr indent="0" lvl="0" marL="0">
              <a:spcBef>
                <a:spcPts val="0"/>
              </a:spcBef>
              <a:spcAft>
                <a:spcPts val="0"/>
              </a:spcAft>
              <a:buClr>
                <a:schemeClr val="dk1"/>
              </a:buClr>
              <a:buSzPts val="1100"/>
              <a:buFont typeface="Arial"/>
              <a:buNone/>
            </a:pPr>
            <a:r>
              <a:rPr lang="en" sz="1800">
                <a:solidFill>
                  <a:srgbClr val="B05A65"/>
                </a:solidFill>
              </a:rPr>
              <a:t> </a:t>
            </a:r>
            <a:r>
              <a:rPr lang="en" sz="1800">
                <a:solidFill>
                  <a:srgbClr val="535358"/>
                </a:solidFill>
              </a:rPr>
              <a:t>res</a:t>
            </a:r>
            <a:r>
              <a:rPr lang="en" sz="1800">
                <a:solidFill>
                  <a:schemeClr val="dk1"/>
                </a:solidFill>
              </a:rPr>
              <a:t>.</a:t>
            </a:r>
            <a:r>
              <a:rPr lang="en" sz="1800">
                <a:solidFill>
                  <a:srgbClr val="7A7A43"/>
                </a:solidFill>
              </a:rPr>
              <a:t>send</a:t>
            </a:r>
            <a:r>
              <a:rPr lang="en" sz="1800">
                <a:solidFill>
                  <a:srgbClr val="B05A65"/>
                </a:solidFill>
              </a:rPr>
              <a:t>(</a:t>
            </a:r>
            <a:r>
              <a:rPr lang="en" sz="1800">
                <a:solidFill>
                  <a:srgbClr val="F38C00"/>
                </a:solidFill>
              </a:rPr>
              <a:t>'respond with a resource'</a:t>
            </a:r>
            <a:r>
              <a:rPr lang="en" sz="1800">
                <a:solidFill>
                  <a:srgbClr val="B05A65"/>
                </a:solidFill>
              </a:rPr>
              <a:t>)</a:t>
            </a:r>
            <a:r>
              <a:rPr lang="en" sz="1800">
                <a:solidFill>
                  <a:schemeClr val="dk1"/>
                </a:solidFill>
              </a:rPr>
              <a:t>;</a:t>
            </a:r>
            <a:endParaRPr sz="1800">
              <a:solidFill>
                <a:schemeClr val="dk1"/>
              </a:solidFill>
            </a:endParaRPr>
          </a:p>
          <a:p>
            <a:pPr indent="0" lvl="0" marL="0">
              <a:spcBef>
                <a:spcPts val="0"/>
              </a:spcBef>
              <a:spcAft>
                <a:spcPts val="0"/>
              </a:spcAft>
              <a:buClr>
                <a:schemeClr val="dk1"/>
              </a:buClr>
              <a:buSzPts val="1100"/>
              <a:buFont typeface="Arial"/>
              <a:buNone/>
            </a:pPr>
            <a:r>
              <a:rPr lang="en" sz="1800">
                <a:solidFill>
                  <a:srgbClr val="B05A65"/>
                </a:solidFill>
              </a:rPr>
              <a:t>})</a:t>
            </a:r>
            <a:r>
              <a:rPr lang="en" sz="1800">
                <a:solidFill>
                  <a:schemeClr val="dk1"/>
                </a:solidFill>
              </a:rPr>
              <a:t>;</a:t>
            </a:r>
            <a:endParaRPr sz="1800">
              <a:solidFill>
                <a:schemeClr val="dk1"/>
              </a:solidFill>
            </a:endParaRPr>
          </a:p>
          <a:p>
            <a:pPr indent="0" lvl="0" marL="0">
              <a:spcBef>
                <a:spcPts val="0"/>
              </a:spcBef>
              <a:spcAft>
                <a:spcPts val="0"/>
              </a:spcAft>
              <a:buNone/>
            </a:pPr>
            <a:r>
              <a:t/>
            </a:r>
            <a:endParaRPr/>
          </a:p>
        </p:txBody>
      </p:sp>
      <p:sp>
        <p:nvSpPr>
          <p:cNvPr id="477" name="Shape 477"/>
          <p:cNvSpPr txBox="1"/>
          <p:nvPr/>
        </p:nvSpPr>
        <p:spPr>
          <a:xfrm>
            <a:off x="5878275" y="3391325"/>
            <a:ext cx="6511200" cy="759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78" name="Shape 478"/>
          <p:cNvSpPr txBox="1"/>
          <p:nvPr/>
        </p:nvSpPr>
        <p:spPr>
          <a:xfrm>
            <a:off x="452175" y="850750"/>
            <a:ext cx="6093000" cy="553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800"/>
              <a:t>Typical</a:t>
            </a:r>
            <a:r>
              <a:rPr b="1" lang="en" sz="1800"/>
              <a:t> ExpressJS route:</a:t>
            </a:r>
            <a:endParaRPr b="1"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Shape 483"/>
          <p:cNvSpPr txBox="1"/>
          <p:nvPr>
            <p:ph type="title"/>
          </p:nvPr>
        </p:nvSpPr>
        <p:spPr>
          <a:xfrm>
            <a:off x="595648" y="-80021"/>
            <a:ext cx="7952700" cy="75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800">
                <a:solidFill>
                  <a:srgbClr val="DC534C"/>
                </a:solidFill>
              </a:rPr>
              <a:t>EXAMPLE</a:t>
            </a:r>
            <a:r>
              <a:rPr lang="en" sz="1800">
                <a:solidFill>
                  <a:schemeClr val="dk1"/>
                </a:solidFill>
              </a:rPr>
              <a:t>: DECLARATIVE ROUTES</a:t>
            </a:r>
            <a:endParaRPr sz="1800"/>
          </a:p>
        </p:txBody>
      </p:sp>
      <p:sp>
        <p:nvSpPr>
          <p:cNvPr id="484" name="Shape 484"/>
          <p:cNvSpPr txBox="1"/>
          <p:nvPr/>
        </p:nvSpPr>
        <p:spPr>
          <a:xfrm>
            <a:off x="460650" y="435275"/>
            <a:ext cx="7232700" cy="4425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800">
                <a:solidFill>
                  <a:srgbClr val="535358"/>
                </a:solidFill>
              </a:rPr>
              <a:t>@RouteHandler</a:t>
            </a:r>
            <a:r>
              <a:rPr lang="en" sz="1800">
                <a:solidFill>
                  <a:srgbClr val="B05A65"/>
                </a:solidFill>
              </a:rPr>
              <a:t>(</a:t>
            </a:r>
            <a:r>
              <a:rPr lang="en" sz="1800">
                <a:solidFill>
                  <a:srgbClr val="F38C00"/>
                </a:solidFill>
              </a:rPr>
              <a:t>"/sample-route"</a:t>
            </a:r>
            <a:r>
              <a:rPr lang="en" sz="1800">
                <a:solidFill>
                  <a:srgbClr val="B05A65"/>
                </a:solidFill>
              </a:rPr>
              <a:t>)</a:t>
            </a:r>
            <a:endParaRPr sz="1800">
              <a:solidFill>
                <a:srgbClr val="B05A65"/>
              </a:solidFill>
            </a:endParaRPr>
          </a:p>
          <a:p>
            <a:pPr indent="0" lvl="0" marL="0">
              <a:spcBef>
                <a:spcPts val="0"/>
              </a:spcBef>
              <a:spcAft>
                <a:spcPts val="0"/>
              </a:spcAft>
              <a:buNone/>
            </a:pPr>
            <a:r>
              <a:rPr lang="en" sz="1800">
                <a:solidFill>
                  <a:srgbClr val="426DC0"/>
                </a:solidFill>
              </a:rPr>
              <a:t>class </a:t>
            </a:r>
            <a:r>
              <a:rPr lang="en" sz="1800">
                <a:solidFill>
                  <a:srgbClr val="8757C4"/>
                </a:solidFill>
              </a:rPr>
              <a:t>SampleRoute </a:t>
            </a:r>
            <a:r>
              <a:rPr lang="en" sz="1800">
                <a:solidFill>
                  <a:srgbClr val="B05A65"/>
                </a:solidFill>
              </a:rPr>
              <a:t>{</a:t>
            </a:r>
            <a:endParaRPr sz="1800">
              <a:solidFill>
                <a:srgbClr val="B05A65"/>
              </a:solidFill>
            </a:endParaRPr>
          </a:p>
          <a:p>
            <a:pPr indent="0" lvl="0" marL="0">
              <a:spcBef>
                <a:spcPts val="0"/>
              </a:spcBef>
              <a:spcAft>
                <a:spcPts val="0"/>
              </a:spcAft>
              <a:buClr>
                <a:schemeClr val="dk1"/>
              </a:buClr>
              <a:buSzPts val="1100"/>
              <a:buFont typeface="Arial"/>
              <a:buNone/>
            </a:pPr>
            <a:r>
              <a:rPr lang="en" sz="1800">
                <a:solidFill>
                  <a:srgbClr val="426DC0"/>
                </a:solidFill>
              </a:rPr>
              <a:t>   public </a:t>
            </a:r>
            <a:r>
              <a:rPr lang="en" sz="1800">
                <a:solidFill>
                  <a:srgbClr val="728E00"/>
                </a:solidFill>
              </a:rPr>
              <a:t>router</a:t>
            </a:r>
            <a:r>
              <a:rPr lang="en" sz="1800">
                <a:solidFill>
                  <a:schemeClr val="dk1"/>
                </a:solidFill>
              </a:rPr>
              <a:t>: </a:t>
            </a:r>
            <a:r>
              <a:rPr lang="en" sz="1800">
                <a:solidFill>
                  <a:srgbClr val="535358"/>
                </a:solidFill>
              </a:rPr>
              <a:t>Router</a:t>
            </a:r>
            <a:r>
              <a:rPr lang="en" sz="1800">
                <a:solidFill>
                  <a:schemeClr val="dk1"/>
                </a:solidFill>
              </a:rPr>
              <a:t>;</a:t>
            </a:r>
            <a:endParaRPr sz="1800">
              <a:solidFill>
                <a:srgbClr val="B05A65"/>
              </a:solidFill>
            </a:endParaRPr>
          </a:p>
          <a:p>
            <a:pPr indent="0" lvl="0" marL="0">
              <a:spcBef>
                <a:spcPts val="0"/>
              </a:spcBef>
              <a:spcAft>
                <a:spcPts val="0"/>
              </a:spcAft>
              <a:buNone/>
            </a:pPr>
            <a:r>
              <a:rPr lang="en" sz="1800">
                <a:solidFill>
                  <a:srgbClr val="B05A65"/>
                </a:solidFill>
              </a:rPr>
              <a:t>   </a:t>
            </a:r>
            <a:r>
              <a:rPr lang="en" sz="1800">
                <a:solidFill>
                  <a:srgbClr val="426DC0"/>
                </a:solidFill>
              </a:rPr>
              <a:t>constructor</a:t>
            </a:r>
            <a:r>
              <a:rPr lang="en" sz="1800">
                <a:solidFill>
                  <a:srgbClr val="B05A65"/>
                </a:solidFill>
              </a:rPr>
              <a:t>(</a:t>
            </a:r>
            <a:r>
              <a:rPr lang="en" sz="1800">
                <a:solidFill>
                  <a:srgbClr val="426DC0"/>
                </a:solidFill>
              </a:rPr>
              <a:t>public </a:t>
            </a:r>
            <a:r>
              <a:rPr lang="en" sz="1800">
                <a:solidFill>
                  <a:srgbClr val="535358"/>
                </a:solidFill>
              </a:rPr>
              <a:t>app</a:t>
            </a:r>
            <a:r>
              <a:rPr lang="en" sz="1800">
                <a:solidFill>
                  <a:schemeClr val="dk1"/>
                </a:solidFill>
              </a:rPr>
              <a:t>: </a:t>
            </a:r>
            <a:r>
              <a:rPr lang="en" sz="1800">
                <a:solidFill>
                  <a:srgbClr val="8757C4"/>
                </a:solidFill>
              </a:rPr>
              <a:t>Server</a:t>
            </a:r>
            <a:r>
              <a:rPr lang="en" sz="1800">
                <a:solidFill>
                  <a:srgbClr val="B05A65"/>
                </a:solidFill>
              </a:rPr>
              <a:t>) {}</a:t>
            </a:r>
            <a:endParaRPr sz="1800">
              <a:solidFill>
                <a:srgbClr val="B05A65"/>
              </a:solidFill>
            </a:endParaRPr>
          </a:p>
          <a:p>
            <a:pPr indent="0" lvl="0" marL="0">
              <a:spcBef>
                <a:spcPts val="0"/>
              </a:spcBef>
              <a:spcAft>
                <a:spcPts val="0"/>
              </a:spcAft>
              <a:buClr>
                <a:schemeClr val="dk1"/>
              </a:buClr>
              <a:buSzPts val="1100"/>
              <a:buFont typeface="Arial"/>
              <a:buNone/>
            </a:pPr>
            <a:r>
              <a:t/>
            </a:r>
            <a:endParaRPr sz="1800">
              <a:solidFill>
                <a:srgbClr val="B05A65"/>
              </a:solidFill>
            </a:endParaRPr>
          </a:p>
          <a:p>
            <a:pPr indent="0" lvl="0" marL="0">
              <a:spcBef>
                <a:spcPts val="0"/>
              </a:spcBef>
              <a:spcAft>
                <a:spcPts val="0"/>
              </a:spcAft>
              <a:buClr>
                <a:schemeClr val="dk1"/>
              </a:buClr>
              <a:buSzPts val="1100"/>
              <a:buFont typeface="Arial"/>
              <a:buNone/>
            </a:pPr>
            <a:r>
              <a:rPr lang="en" sz="1800">
                <a:solidFill>
                  <a:srgbClr val="B05A65"/>
                </a:solidFill>
              </a:rPr>
              <a:t>   </a:t>
            </a:r>
            <a:r>
              <a:rPr lang="en" sz="1800">
                <a:solidFill>
                  <a:srgbClr val="535358"/>
                </a:solidFill>
              </a:rPr>
              <a:t>@Get</a:t>
            </a:r>
            <a:r>
              <a:rPr lang="en" sz="1800">
                <a:solidFill>
                  <a:srgbClr val="B05A65"/>
                </a:solidFill>
              </a:rPr>
              <a:t>()</a:t>
            </a:r>
            <a:endParaRPr sz="1800">
              <a:solidFill>
                <a:srgbClr val="B05A65"/>
              </a:solidFill>
            </a:endParaRPr>
          </a:p>
          <a:p>
            <a:pPr indent="0" lvl="0" marL="0">
              <a:spcBef>
                <a:spcPts val="0"/>
              </a:spcBef>
              <a:spcAft>
                <a:spcPts val="0"/>
              </a:spcAft>
              <a:buClr>
                <a:schemeClr val="dk1"/>
              </a:buClr>
              <a:buSzPts val="1100"/>
              <a:buFont typeface="Arial"/>
              <a:buNone/>
            </a:pPr>
            <a:r>
              <a:rPr lang="en" sz="1800">
                <a:solidFill>
                  <a:srgbClr val="B05A65"/>
                </a:solidFill>
              </a:rPr>
              <a:t>   </a:t>
            </a:r>
            <a:r>
              <a:rPr lang="en" sz="1800">
                <a:solidFill>
                  <a:srgbClr val="426DC0"/>
                </a:solidFill>
              </a:rPr>
              <a:t>public </a:t>
            </a:r>
            <a:r>
              <a:rPr lang="en" sz="1800">
                <a:solidFill>
                  <a:srgbClr val="7A7A43"/>
                </a:solidFill>
              </a:rPr>
              <a:t>resources</a:t>
            </a:r>
            <a:r>
              <a:rPr lang="en" sz="1800">
                <a:solidFill>
                  <a:srgbClr val="B05A65"/>
                </a:solidFill>
              </a:rPr>
              <a:t>(</a:t>
            </a:r>
            <a:r>
              <a:rPr lang="en" sz="1800">
                <a:solidFill>
                  <a:srgbClr val="535358"/>
                </a:solidFill>
              </a:rPr>
              <a:t>req</a:t>
            </a:r>
            <a:r>
              <a:rPr lang="en" sz="1800">
                <a:solidFill>
                  <a:schemeClr val="dk1"/>
                </a:solidFill>
              </a:rPr>
              <a:t>: </a:t>
            </a:r>
            <a:r>
              <a:rPr lang="en" sz="1800">
                <a:solidFill>
                  <a:srgbClr val="9B5656"/>
                </a:solidFill>
              </a:rPr>
              <a:t>Request</a:t>
            </a:r>
            <a:r>
              <a:rPr lang="en" sz="1800">
                <a:solidFill>
                  <a:schemeClr val="dk1"/>
                </a:solidFill>
              </a:rPr>
              <a:t>, </a:t>
            </a:r>
            <a:r>
              <a:rPr lang="en" sz="1800">
                <a:solidFill>
                  <a:srgbClr val="535358"/>
                </a:solidFill>
              </a:rPr>
              <a:t>res</a:t>
            </a:r>
            <a:r>
              <a:rPr lang="en" sz="1800">
                <a:solidFill>
                  <a:schemeClr val="dk1"/>
                </a:solidFill>
              </a:rPr>
              <a:t>: </a:t>
            </a:r>
            <a:r>
              <a:rPr lang="en" sz="1800">
                <a:solidFill>
                  <a:srgbClr val="9B5656"/>
                </a:solidFill>
              </a:rPr>
              <a:t>Response</a:t>
            </a:r>
            <a:r>
              <a:rPr lang="en" sz="1800">
                <a:solidFill>
                  <a:srgbClr val="B05A65"/>
                </a:solidFill>
              </a:rPr>
              <a:t>) {</a:t>
            </a:r>
            <a:endParaRPr sz="1800">
              <a:solidFill>
                <a:srgbClr val="B05A65"/>
              </a:solidFill>
            </a:endParaRPr>
          </a:p>
          <a:p>
            <a:pPr indent="0" lvl="0" marL="0">
              <a:spcBef>
                <a:spcPts val="0"/>
              </a:spcBef>
              <a:spcAft>
                <a:spcPts val="0"/>
              </a:spcAft>
              <a:buClr>
                <a:schemeClr val="dk1"/>
              </a:buClr>
              <a:buSzPts val="1100"/>
              <a:buFont typeface="Arial"/>
              <a:buNone/>
            </a:pPr>
            <a:r>
              <a:rPr lang="en" sz="1800">
                <a:solidFill>
                  <a:srgbClr val="B05A65"/>
                </a:solidFill>
              </a:rPr>
              <a:t>       </a:t>
            </a:r>
            <a:r>
              <a:rPr lang="en" sz="1800">
                <a:solidFill>
                  <a:srgbClr val="535358"/>
                </a:solidFill>
              </a:rPr>
              <a:t>res</a:t>
            </a:r>
            <a:r>
              <a:rPr lang="en" sz="1800">
                <a:solidFill>
                  <a:schemeClr val="dk1"/>
                </a:solidFill>
              </a:rPr>
              <a:t>.</a:t>
            </a:r>
            <a:r>
              <a:rPr lang="en" sz="1800">
                <a:solidFill>
                  <a:srgbClr val="728E00"/>
                </a:solidFill>
              </a:rPr>
              <a:t>json</a:t>
            </a:r>
            <a:r>
              <a:rPr lang="en" sz="1800">
                <a:solidFill>
                  <a:srgbClr val="B05A65"/>
                </a:solidFill>
              </a:rPr>
              <a:t>([])</a:t>
            </a:r>
            <a:r>
              <a:rPr lang="en" sz="1800">
                <a:solidFill>
                  <a:schemeClr val="dk1"/>
                </a:solidFill>
              </a:rPr>
              <a:t>;</a:t>
            </a:r>
            <a:endParaRPr sz="1800">
              <a:solidFill>
                <a:schemeClr val="dk1"/>
              </a:solidFill>
            </a:endParaRPr>
          </a:p>
          <a:p>
            <a:pPr indent="0" lvl="0" marL="0">
              <a:spcBef>
                <a:spcPts val="0"/>
              </a:spcBef>
              <a:spcAft>
                <a:spcPts val="0"/>
              </a:spcAft>
              <a:buNone/>
            </a:pPr>
            <a:r>
              <a:rPr lang="en" sz="1800">
                <a:solidFill>
                  <a:schemeClr val="dk1"/>
                </a:solidFill>
              </a:rPr>
              <a:t>   </a:t>
            </a:r>
            <a:r>
              <a:rPr lang="en" sz="1800">
                <a:solidFill>
                  <a:srgbClr val="B05A65"/>
                </a:solidFill>
              </a:rPr>
              <a:t>}</a:t>
            </a:r>
            <a:endParaRPr sz="1800">
              <a:solidFill>
                <a:srgbClr val="B05A65"/>
              </a:solidFill>
            </a:endParaRPr>
          </a:p>
          <a:p>
            <a:pPr indent="0" lvl="0" marL="0">
              <a:spcBef>
                <a:spcPts val="0"/>
              </a:spcBef>
              <a:spcAft>
                <a:spcPts val="0"/>
              </a:spcAft>
              <a:buClr>
                <a:schemeClr val="dk1"/>
              </a:buClr>
              <a:buSzPts val="1100"/>
              <a:buFont typeface="Arial"/>
              <a:buNone/>
            </a:pPr>
            <a:r>
              <a:t/>
            </a:r>
            <a:endParaRPr sz="1800">
              <a:solidFill>
                <a:srgbClr val="B05A65"/>
              </a:solidFill>
            </a:endParaRPr>
          </a:p>
          <a:p>
            <a:pPr indent="0" lvl="0" marL="0">
              <a:spcBef>
                <a:spcPts val="0"/>
              </a:spcBef>
              <a:spcAft>
                <a:spcPts val="0"/>
              </a:spcAft>
              <a:buClr>
                <a:schemeClr val="dk1"/>
              </a:buClr>
              <a:buSzPts val="1100"/>
              <a:buFont typeface="Arial"/>
              <a:buNone/>
            </a:pPr>
            <a:r>
              <a:rPr lang="en" sz="1800">
                <a:solidFill>
                  <a:srgbClr val="B05A65"/>
                </a:solidFill>
              </a:rPr>
              <a:t>   </a:t>
            </a:r>
            <a:r>
              <a:rPr lang="en" sz="1800">
                <a:solidFill>
                  <a:srgbClr val="535358"/>
                </a:solidFill>
              </a:rPr>
              <a:t>@Get</a:t>
            </a:r>
            <a:r>
              <a:rPr lang="en" sz="1800">
                <a:solidFill>
                  <a:srgbClr val="B05A65"/>
                </a:solidFill>
              </a:rPr>
              <a:t>(</a:t>
            </a:r>
            <a:r>
              <a:rPr lang="en" sz="1800">
                <a:solidFill>
                  <a:srgbClr val="F38C00"/>
                </a:solidFill>
              </a:rPr>
              <a:t>"/:id"</a:t>
            </a:r>
            <a:r>
              <a:rPr lang="en" sz="1800">
                <a:solidFill>
                  <a:srgbClr val="B05A65"/>
                </a:solidFill>
              </a:rPr>
              <a:t>)</a:t>
            </a:r>
            <a:endParaRPr sz="1800">
              <a:solidFill>
                <a:srgbClr val="B05A65"/>
              </a:solidFill>
            </a:endParaRPr>
          </a:p>
          <a:p>
            <a:pPr indent="0" lvl="0" marL="0">
              <a:spcBef>
                <a:spcPts val="0"/>
              </a:spcBef>
              <a:spcAft>
                <a:spcPts val="0"/>
              </a:spcAft>
              <a:buClr>
                <a:schemeClr val="dk1"/>
              </a:buClr>
              <a:buSzPts val="1100"/>
              <a:buFont typeface="Arial"/>
              <a:buNone/>
            </a:pPr>
            <a:r>
              <a:rPr lang="en" sz="1800">
                <a:solidFill>
                  <a:srgbClr val="B05A65"/>
                </a:solidFill>
              </a:rPr>
              <a:t>   </a:t>
            </a:r>
            <a:r>
              <a:rPr lang="en" sz="1800">
                <a:solidFill>
                  <a:srgbClr val="426DC0"/>
                </a:solidFill>
              </a:rPr>
              <a:t>public </a:t>
            </a:r>
            <a:r>
              <a:rPr lang="en" sz="1800">
                <a:solidFill>
                  <a:srgbClr val="7A7A43"/>
                </a:solidFill>
              </a:rPr>
              <a:t>resources</a:t>
            </a:r>
            <a:r>
              <a:rPr lang="en" sz="1800">
                <a:solidFill>
                  <a:srgbClr val="B05A65"/>
                </a:solidFill>
              </a:rPr>
              <a:t>(</a:t>
            </a:r>
            <a:r>
              <a:rPr lang="en" sz="1800">
                <a:solidFill>
                  <a:srgbClr val="535358"/>
                </a:solidFill>
              </a:rPr>
              <a:t>req</a:t>
            </a:r>
            <a:r>
              <a:rPr lang="en" sz="1800">
                <a:solidFill>
                  <a:schemeClr val="dk1"/>
                </a:solidFill>
              </a:rPr>
              <a:t>: </a:t>
            </a:r>
            <a:r>
              <a:rPr lang="en" sz="1800">
                <a:solidFill>
                  <a:srgbClr val="9B5656"/>
                </a:solidFill>
              </a:rPr>
              <a:t>Request</a:t>
            </a:r>
            <a:r>
              <a:rPr lang="en" sz="1800">
                <a:solidFill>
                  <a:schemeClr val="dk1"/>
                </a:solidFill>
              </a:rPr>
              <a:t>, </a:t>
            </a:r>
            <a:r>
              <a:rPr lang="en" sz="1800">
                <a:solidFill>
                  <a:srgbClr val="535358"/>
                </a:solidFill>
              </a:rPr>
              <a:t>res</a:t>
            </a:r>
            <a:r>
              <a:rPr lang="en" sz="1800">
                <a:solidFill>
                  <a:schemeClr val="dk1"/>
                </a:solidFill>
              </a:rPr>
              <a:t>: </a:t>
            </a:r>
            <a:r>
              <a:rPr lang="en" sz="1800">
                <a:solidFill>
                  <a:srgbClr val="9B5656"/>
                </a:solidFill>
              </a:rPr>
              <a:t>Response</a:t>
            </a:r>
            <a:r>
              <a:rPr lang="en" sz="1800">
                <a:solidFill>
                  <a:srgbClr val="B05A65"/>
                </a:solidFill>
              </a:rPr>
              <a:t>) {</a:t>
            </a:r>
            <a:endParaRPr sz="1800">
              <a:solidFill>
                <a:srgbClr val="B05A65"/>
              </a:solidFill>
            </a:endParaRPr>
          </a:p>
          <a:p>
            <a:pPr indent="0" lvl="0" marL="0">
              <a:spcBef>
                <a:spcPts val="0"/>
              </a:spcBef>
              <a:spcAft>
                <a:spcPts val="0"/>
              </a:spcAft>
              <a:buClr>
                <a:schemeClr val="dk1"/>
              </a:buClr>
              <a:buSzPts val="1100"/>
              <a:buFont typeface="Arial"/>
              <a:buNone/>
            </a:pPr>
            <a:r>
              <a:rPr lang="en" sz="1800">
                <a:solidFill>
                  <a:srgbClr val="B05A65"/>
                </a:solidFill>
              </a:rPr>
              <a:t>       </a:t>
            </a:r>
            <a:r>
              <a:rPr lang="en" sz="1800">
                <a:solidFill>
                  <a:srgbClr val="535358"/>
                </a:solidFill>
              </a:rPr>
              <a:t>res</a:t>
            </a:r>
            <a:r>
              <a:rPr lang="en" sz="1800">
                <a:solidFill>
                  <a:schemeClr val="dk1"/>
                </a:solidFill>
              </a:rPr>
              <a:t>.</a:t>
            </a:r>
            <a:r>
              <a:rPr lang="en" sz="1800">
                <a:solidFill>
                  <a:srgbClr val="728E00"/>
                </a:solidFill>
              </a:rPr>
              <a:t>json</a:t>
            </a:r>
            <a:r>
              <a:rPr lang="en" sz="1800">
                <a:solidFill>
                  <a:srgbClr val="B05A65"/>
                </a:solidFill>
              </a:rPr>
              <a:t>({})</a:t>
            </a:r>
            <a:r>
              <a:rPr lang="en" sz="1800">
                <a:solidFill>
                  <a:schemeClr val="dk1"/>
                </a:solidFill>
              </a:rPr>
              <a:t>;</a:t>
            </a:r>
            <a:endParaRPr sz="1800">
              <a:solidFill>
                <a:schemeClr val="dk1"/>
              </a:solidFill>
            </a:endParaRPr>
          </a:p>
          <a:p>
            <a:pPr indent="0" lvl="0" marL="0">
              <a:spcBef>
                <a:spcPts val="0"/>
              </a:spcBef>
              <a:spcAft>
                <a:spcPts val="0"/>
              </a:spcAft>
              <a:buClr>
                <a:schemeClr val="dk1"/>
              </a:buClr>
              <a:buSzPts val="1100"/>
              <a:buFont typeface="Arial"/>
              <a:buNone/>
            </a:pPr>
            <a:r>
              <a:rPr lang="en" sz="1800">
                <a:solidFill>
                  <a:schemeClr val="dk1"/>
                </a:solidFill>
              </a:rPr>
              <a:t>   </a:t>
            </a:r>
            <a:r>
              <a:rPr lang="en" sz="1800">
                <a:solidFill>
                  <a:srgbClr val="B05A65"/>
                </a:solidFill>
              </a:rPr>
              <a:t>}</a:t>
            </a:r>
            <a:endParaRPr sz="1800">
              <a:solidFill>
                <a:srgbClr val="B05A65"/>
              </a:solidFill>
            </a:endParaRPr>
          </a:p>
          <a:p>
            <a:pPr indent="0" lvl="0" marL="0" rtl="0">
              <a:spcBef>
                <a:spcPts val="0"/>
              </a:spcBef>
              <a:spcAft>
                <a:spcPts val="0"/>
              </a:spcAft>
              <a:buNone/>
            </a:pPr>
            <a:r>
              <a:rPr lang="en" sz="1800">
                <a:solidFill>
                  <a:srgbClr val="B05A65"/>
                </a:solidFill>
              </a:rPr>
              <a:t>}</a:t>
            </a:r>
            <a:endParaRPr sz="1800">
              <a:solidFill>
                <a:srgbClr val="426DC0"/>
              </a:solidFill>
            </a:endParaRPr>
          </a:p>
        </p:txBody>
      </p:sp>
      <p:sp>
        <p:nvSpPr>
          <p:cNvPr id="485" name="Shape 485"/>
          <p:cNvSpPr txBox="1"/>
          <p:nvPr/>
        </p:nvSpPr>
        <p:spPr>
          <a:xfrm>
            <a:off x="5878275" y="3391325"/>
            <a:ext cx="6511200" cy="759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Shape 490"/>
          <p:cNvSpPr txBox="1"/>
          <p:nvPr>
            <p:ph type="title"/>
          </p:nvPr>
        </p:nvSpPr>
        <p:spPr>
          <a:xfrm>
            <a:off x="595648" y="-80021"/>
            <a:ext cx="7952700" cy="75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800">
                <a:solidFill>
                  <a:srgbClr val="DC534C"/>
                </a:solidFill>
              </a:rPr>
              <a:t>EXAMPLE</a:t>
            </a:r>
            <a:r>
              <a:rPr lang="en" sz="1800">
                <a:solidFill>
                  <a:schemeClr val="dk1"/>
                </a:solidFill>
              </a:rPr>
              <a:t>: REQUEST VALIDATION</a:t>
            </a:r>
            <a:endParaRPr sz="1800"/>
          </a:p>
        </p:txBody>
      </p:sp>
      <p:sp>
        <p:nvSpPr>
          <p:cNvPr id="491" name="Shape 491"/>
          <p:cNvSpPr txBox="1"/>
          <p:nvPr/>
        </p:nvSpPr>
        <p:spPr>
          <a:xfrm>
            <a:off x="156575" y="508875"/>
            <a:ext cx="8893500" cy="4133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535358"/>
                </a:solidFill>
              </a:rPr>
              <a:t>@Validate</a:t>
            </a:r>
            <a:r>
              <a:rPr lang="en" sz="1800">
                <a:solidFill>
                  <a:srgbClr val="B05A65"/>
                </a:solidFill>
              </a:rPr>
              <a:t>({</a:t>
            </a:r>
            <a:endParaRPr sz="1800">
              <a:solidFill>
                <a:srgbClr val="B05A65"/>
              </a:solidFill>
            </a:endParaRPr>
          </a:p>
          <a:p>
            <a:pPr indent="0" lvl="0" marL="0">
              <a:spcBef>
                <a:spcPts val="0"/>
              </a:spcBef>
              <a:spcAft>
                <a:spcPts val="0"/>
              </a:spcAft>
              <a:buNone/>
            </a:pPr>
            <a:r>
              <a:rPr lang="en" sz="1800">
                <a:solidFill>
                  <a:srgbClr val="B05A65"/>
                </a:solidFill>
              </a:rPr>
              <a:t> </a:t>
            </a:r>
            <a:r>
              <a:rPr lang="en" sz="1800">
                <a:solidFill>
                  <a:srgbClr val="728E00"/>
                </a:solidFill>
              </a:rPr>
              <a:t>param</a:t>
            </a:r>
            <a:r>
              <a:rPr lang="en" sz="1800">
                <a:solidFill>
                  <a:schemeClr val="dk1"/>
                </a:solidFill>
              </a:rPr>
              <a:t>: </a:t>
            </a:r>
            <a:r>
              <a:rPr lang="en" sz="1800">
                <a:solidFill>
                  <a:srgbClr val="F38C00"/>
                </a:solidFill>
              </a:rPr>
              <a:t>"name"</a:t>
            </a:r>
            <a:r>
              <a:rPr lang="en" sz="1800">
                <a:solidFill>
                  <a:schemeClr val="dk1"/>
                </a:solidFill>
              </a:rPr>
              <a:t>,</a:t>
            </a:r>
            <a:endParaRPr sz="1800">
              <a:solidFill>
                <a:schemeClr val="dk1"/>
              </a:solidFill>
            </a:endParaRPr>
          </a:p>
          <a:p>
            <a:pPr indent="0" lvl="0" marL="0">
              <a:spcBef>
                <a:spcPts val="0"/>
              </a:spcBef>
              <a:spcAft>
                <a:spcPts val="0"/>
              </a:spcAft>
              <a:buNone/>
            </a:pPr>
            <a:r>
              <a:rPr lang="en" sz="1800">
                <a:solidFill>
                  <a:schemeClr val="dk1"/>
                </a:solidFill>
              </a:rPr>
              <a:t> </a:t>
            </a:r>
            <a:r>
              <a:rPr lang="en" sz="1800">
                <a:solidFill>
                  <a:srgbClr val="728E00"/>
                </a:solidFill>
              </a:rPr>
              <a:t>validate</a:t>
            </a:r>
            <a:r>
              <a:rPr lang="en" sz="1800">
                <a:solidFill>
                  <a:schemeClr val="dk1"/>
                </a:solidFill>
              </a:rPr>
              <a:t>: </a:t>
            </a:r>
            <a:r>
              <a:rPr lang="en" sz="1800">
                <a:solidFill>
                  <a:srgbClr val="F38C00"/>
                </a:solidFill>
              </a:rPr>
              <a:t>"required"</a:t>
            </a:r>
            <a:endParaRPr sz="1800">
              <a:solidFill>
                <a:srgbClr val="F38C00"/>
              </a:solidFill>
            </a:endParaRPr>
          </a:p>
          <a:p>
            <a:pPr indent="0" lvl="0" marL="0">
              <a:spcBef>
                <a:spcPts val="0"/>
              </a:spcBef>
              <a:spcAft>
                <a:spcPts val="0"/>
              </a:spcAft>
              <a:buNone/>
            </a:pPr>
            <a:r>
              <a:rPr lang="en" sz="1800">
                <a:solidFill>
                  <a:srgbClr val="B05A65"/>
                </a:solidFill>
              </a:rPr>
              <a:t>})</a:t>
            </a:r>
            <a:endParaRPr sz="1800">
              <a:solidFill>
                <a:srgbClr val="B05A65"/>
              </a:solidFill>
            </a:endParaRPr>
          </a:p>
          <a:p>
            <a:pPr indent="0" lvl="0" marL="0">
              <a:spcBef>
                <a:spcPts val="0"/>
              </a:spcBef>
              <a:spcAft>
                <a:spcPts val="0"/>
              </a:spcAft>
              <a:buNone/>
            </a:pPr>
            <a:r>
              <a:rPr lang="en" sz="1800">
                <a:solidFill>
                  <a:srgbClr val="426DC0"/>
                </a:solidFill>
              </a:rPr>
              <a:t>public </a:t>
            </a:r>
            <a:r>
              <a:rPr lang="en" sz="1800">
                <a:solidFill>
                  <a:srgbClr val="535358"/>
                </a:solidFill>
              </a:rPr>
              <a:t>createArticle</a:t>
            </a:r>
            <a:r>
              <a:rPr lang="en" sz="1800">
                <a:solidFill>
                  <a:srgbClr val="B05A65"/>
                </a:solidFill>
              </a:rPr>
              <a:t>(</a:t>
            </a:r>
            <a:r>
              <a:rPr lang="en" sz="1800">
                <a:solidFill>
                  <a:srgbClr val="535358"/>
                </a:solidFill>
              </a:rPr>
              <a:t>request</a:t>
            </a:r>
            <a:r>
              <a:rPr lang="en" sz="1800">
                <a:solidFill>
                  <a:schemeClr val="dk1"/>
                </a:solidFill>
              </a:rPr>
              <a:t>: </a:t>
            </a:r>
            <a:r>
              <a:rPr lang="en" sz="1800">
                <a:solidFill>
                  <a:srgbClr val="660E7A"/>
                </a:solidFill>
              </a:rPr>
              <a:t>Request</a:t>
            </a:r>
            <a:r>
              <a:rPr lang="en" sz="1800">
                <a:solidFill>
                  <a:schemeClr val="dk1"/>
                </a:solidFill>
              </a:rPr>
              <a:t>, </a:t>
            </a:r>
            <a:r>
              <a:rPr lang="en" sz="1800">
                <a:solidFill>
                  <a:srgbClr val="535358"/>
                </a:solidFill>
              </a:rPr>
              <a:t>response</a:t>
            </a:r>
            <a:r>
              <a:rPr lang="en" sz="1800">
                <a:solidFill>
                  <a:schemeClr val="dk1"/>
                </a:solidFill>
              </a:rPr>
              <a:t>: </a:t>
            </a:r>
            <a:r>
              <a:rPr lang="en" sz="1800">
                <a:solidFill>
                  <a:srgbClr val="660E7A"/>
                </a:solidFill>
              </a:rPr>
              <a:t>Response</a:t>
            </a:r>
            <a:r>
              <a:rPr lang="en" sz="1800">
                <a:solidFill>
                  <a:srgbClr val="B05A65"/>
                </a:solidFill>
              </a:rPr>
              <a:t>)</a:t>
            </a:r>
            <a:r>
              <a:rPr lang="en" sz="1800">
                <a:solidFill>
                  <a:schemeClr val="dk1"/>
                </a:solidFill>
              </a:rPr>
              <a:t>: </a:t>
            </a:r>
            <a:r>
              <a:rPr lang="en" sz="1800">
                <a:solidFill>
                  <a:srgbClr val="426DC0"/>
                </a:solidFill>
              </a:rPr>
              <a:t>void </a:t>
            </a:r>
            <a:r>
              <a:rPr lang="en" sz="1800">
                <a:solidFill>
                  <a:srgbClr val="B05A65"/>
                </a:solidFill>
              </a:rPr>
              <a:t>{</a:t>
            </a:r>
            <a:endParaRPr sz="1800">
              <a:solidFill>
                <a:srgbClr val="B05A65"/>
              </a:solidFill>
            </a:endParaRPr>
          </a:p>
          <a:p>
            <a:pPr indent="457200" lvl="0" marL="0" rtl="0">
              <a:spcBef>
                <a:spcPts val="0"/>
              </a:spcBef>
              <a:spcAft>
                <a:spcPts val="0"/>
              </a:spcAft>
              <a:buNone/>
            </a:pPr>
            <a:r>
              <a:rPr i="1" lang="en" sz="1700">
                <a:solidFill>
                  <a:srgbClr val="999999"/>
                </a:solidFill>
                <a:highlight>
                  <a:schemeClr val="lt1"/>
                </a:highlight>
              </a:rPr>
              <a:t>//  create an article</a:t>
            </a:r>
            <a:endParaRPr sz="1800">
              <a:solidFill>
                <a:srgbClr val="B05A65"/>
              </a:solidFill>
            </a:endParaRPr>
          </a:p>
          <a:p>
            <a:pPr indent="0" lvl="0" marL="0">
              <a:spcBef>
                <a:spcPts val="0"/>
              </a:spcBef>
              <a:spcAft>
                <a:spcPts val="0"/>
              </a:spcAft>
              <a:buNone/>
            </a:pPr>
            <a:r>
              <a:rPr lang="en" sz="1800">
                <a:solidFill>
                  <a:srgbClr val="B05A65"/>
                </a:solidFill>
              </a:rPr>
              <a:t>}</a:t>
            </a:r>
            <a:endParaRPr sz="1800">
              <a:solidFill>
                <a:srgbClr val="B05A65"/>
              </a:solidFill>
            </a:endParaRPr>
          </a:p>
          <a:p>
            <a:pPr indent="0" lvl="0" marL="0" rtl="0">
              <a:spcBef>
                <a:spcPts val="0"/>
              </a:spcBef>
              <a:spcAft>
                <a:spcPts val="0"/>
              </a:spcAft>
              <a:buNone/>
            </a:pPr>
            <a:r>
              <a:t/>
            </a:r>
            <a:endParaRPr sz="1800">
              <a:solidFill>
                <a:srgbClr val="426DC0"/>
              </a:solidFill>
            </a:endParaRPr>
          </a:p>
          <a:p>
            <a:pPr indent="0" lvl="0" marL="0" rtl="0">
              <a:spcBef>
                <a:spcPts val="0"/>
              </a:spcBef>
              <a:spcAft>
                <a:spcPts val="0"/>
              </a:spcAft>
              <a:buNone/>
            </a:pPr>
            <a:r>
              <a:t/>
            </a:r>
            <a:endParaRPr sz="1800">
              <a:solidFill>
                <a:srgbClr val="426DC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Shape 496"/>
          <p:cNvSpPr txBox="1"/>
          <p:nvPr>
            <p:ph type="title"/>
          </p:nvPr>
        </p:nvSpPr>
        <p:spPr>
          <a:xfrm>
            <a:off x="595648" y="-80021"/>
            <a:ext cx="7952700" cy="75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800">
                <a:solidFill>
                  <a:srgbClr val="DC534C"/>
                </a:solidFill>
              </a:rPr>
              <a:t>EXAMPLE</a:t>
            </a:r>
            <a:r>
              <a:rPr lang="en" sz="1800">
                <a:solidFill>
                  <a:schemeClr val="dk1"/>
                </a:solidFill>
              </a:rPr>
              <a:t>: REQUEST VALIDATION</a:t>
            </a:r>
            <a:endParaRPr sz="1800"/>
          </a:p>
        </p:txBody>
      </p:sp>
      <p:sp>
        <p:nvSpPr>
          <p:cNvPr id="497" name="Shape 497"/>
          <p:cNvSpPr txBox="1"/>
          <p:nvPr/>
        </p:nvSpPr>
        <p:spPr>
          <a:xfrm>
            <a:off x="156575" y="508875"/>
            <a:ext cx="8893500" cy="4133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800">
                <a:solidFill>
                  <a:srgbClr val="426DC0"/>
                </a:solidFill>
              </a:rPr>
              <a:t>export function </a:t>
            </a:r>
            <a:r>
              <a:rPr lang="en" sz="1800">
                <a:solidFill>
                  <a:srgbClr val="535358"/>
                </a:solidFill>
              </a:rPr>
              <a:t>Validate</a:t>
            </a:r>
            <a:r>
              <a:rPr lang="en" sz="1800">
                <a:solidFill>
                  <a:srgbClr val="B05A65"/>
                </a:solidFill>
              </a:rPr>
              <a:t>(</a:t>
            </a:r>
            <a:r>
              <a:rPr lang="en" sz="1800">
                <a:solidFill>
                  <a:srgbClr val="535358"/>
                </a:solidFill>
              </a:rPr>
              <a:t>params</a:t>
            </a:r>
            <a:r>
              <a:rPr lang="en" sz="1800">
                <a:solidFill>
                  <a:schemeClr val="dk1"/>
                </a:solidFill>
              </a:rPr>
              <a:t>: </a:t>
            </a:r>
            <a:r>
              <a:rPr lang="en" sz="1800">
                <a:solidFill>
                  <a:srgbClr val="9B5656"/>
                </a:solidFill>
              </a:rPr>
              <a:t>Array</a:t>
            </a:r>
            <a:r>
              <a:rPr lang="en" sz="1800">
                <a:solidFill>
                  <a:schemeClr val="dk1"/>
                </a:solidFill>
              </a:rPr>
              <a:t>&lt;</a:t>
            </a:r>
            <a:r>
              <a:rPr lang="en" sz="1800">
                <a:solidFill>
                  <a:srgbClr val="426DC0"/>
                </a:solidFill>
              </a:rPr>
              <a:t>any</a:t>
            </a:r>
            <a:r>
              <a:rPr lang="en" sz="1800">
                <a:solidFill>
                  <a:schemeClr val="dk1"/>
                </a:solidFill>
              </a:rPr>
              <a:t>&gt;</a:t>
            </a:r>
            <a:r>
              <a:rPr lang="en" sz="1800">
                <a:solidFill>
                  <a:srgbClr val="B05A65"/>
                </a:solidFill>
              </a:rPr>
              <a:t>)</a:t>
            </a:r>
            <a:r>
              <a:rPr lang="en" sz="1800">
                <a:solidFill>
                  <a:schemeClr val="dk1"/>
                </a:solidFill>
              </a:rPr>
              <a:t>: </a:t>
            </a:r>
            <a:r>
              <a:rPr lang="en" sz="1800">
                <a:solidFill>
                  <a:srgbClr val="426DC0"/>
                </a:solidFill>
              </a:rPr>
              <a:t>any </a:t>
            </a:r>
            <a:r>
              <a:rPr lang="en" sz="1800">
                <a:solidFill>
                  <a:srgbClr val="B05A65"/>
                </a:solidFill>
              </a:rPr>
              <a:t>{</a:t>
            </a:r>
            <a:endParaRPr sz="1800">
              <a:solidFill>
                <a:srgbClr val="B05A65"/>
              </a:solidFill>
            </a:endParaRPr>
          </a:p>
          <a:p>
            <a:pPr indent="0" lvl="0" marL="0">
              <a:spcBef>
                <a:spcPts val="0"/>
              </a:spcBef>
              <a:spcAft>
                <a:spcPts val="0"/>
              </a:spcAft>
              <a:buClr>
                <a:schemeClr val="dk1"/>
              </a:buClr>
              <a:buSzPts val="1100"/>
              <a:buFont typeface="Arial"/>
              <a:buNone/>
            </a:pPr>
            <a:r>
              <a:rPr lang="en" sz="1800">
                <a:solidFill>
                  <a:srgbClr val="B05A65"/>
                </a:solidFill>
              </a:rPr>
              <a:t> </a:t>
            </a:r>
            <a:r>
              <a:rPr lang="en" sz="1800">
                <a:solidFill>
                  <a:srgbClr val="426DC0"/>
                </a:solidFill>
              </a:rPr>
              <a:t>return </a:t>
            </a:r>
            <a:r>
              <a:rPr lang="en" sz="1800">
                <a:solidFill>
                  <a:srgbClr val="B05A65"/>
                </a:solidFill>
              </a:rPr>
              <a:t>(</a:t>
            </a:r>
            <a:r>
              <a:rPr lang="en" sz="1800">
                <a:solidFill>
                  <a:srgbClr val="535358"/>
                </a:solidFill>
              </a:rPr>
              <a:t>target</a:t>
            </a:r>
            <a:r>
              <a:rPr lang="en" sz="1800">
                <a:solidFill>
                  <a:schemeClr val="dk1"/>
                </a:solidFill>
              </a:rPr>
              <a:t>: </a:t>
            </a:r>
            <a:r>
              <a:rPr lang="en" sz="1800">
                <a:solidFill>
                  <a:srgbClr val="9B5656"/>
                </a:solidFill>
              </a:rPr>
              <a:t>Object</a:t>
            </a:r>
            <a:r>
              <a:rPr lang="en" sz="1800">
                <a:solidFill>
                  <a:schemeClr val="dk1"/>
                </a:solidFill>
              </a:rPr>
              <a:t>, </a:t>
            </a:r>
            <a:r>
              <a:rPr lang="en" sz="1800">
                <a:solidFill>
                  <a:srgbClr val="535358"/>
                </a:solidFill>
              </a:rPr>
              <a:t>propertyKey</a:t>
            </a:r>
            <a:r>
              <a:rPr lang="en" sz="1800">
                <a:solidFill>
                  <a:schemeClr val="dk1"/>
                </a:solidFill>
              </a:rPr>
              <a:t>: </a:t>
            </a:r>
            <a:r>
              <a:rPr lang="en" sz="1800">
                <a:solidFill>
                  <a:srgbClr val="426DC0"/>
                </a:solidFill>
              </a:rPr>
              <a:t>string</a:t>
            </a:r>
            <a:r>
              <a:rPr lang="en" sz="1800">
                <a:solidFill>
                  <a:srgbClr val="B05A65"/>
                </a:solidFill>
              </a:rPr>
              <a:t>)</a:t>
            </a:r>
            <a:r>
              <a:rPr lang="en" sz="1800">
                <a:solidFill>
                  <a:schemeClr val="dk1"/>
                </a:solidFill>
              </a:rPr>
              <a:t>: </a:t>
            </a:r>
            <a:r>
              <a:rPr lang="en" sz="1800">
                <a:solidFill>
                  <a:srgbClr val="9B5656"/>
                </a:solidFill>
              </a:rPr>
              <a:t>TypedPropertyDescriptor</a:t>
            </a:r>
            <a:r>
              <a:rPr lang="en" sz="1800">
                <a:solidFill>
                  <a:schemeClr val="dk1"/>
                </a:solidFill>
              </a:rPr>
              <a:t>&lt;</a:t>
            </a:r>
            <a:r>
              <a:rPr lang="en" sz="1800">
                <a:solidFill>
                  <a:srgbClr val="426DC0"/>
                </a:solidFill>
              </a:rPr>
              <a:t>any</a:t>
            </a:r>
            <a:r>
              <a:rPr lang="en" sz="1800">
                <a:solidFill>
                  <a:schemeClr val="dk1"/>
                </a:solidFill>
              </a:rPr>
              <a:t>&gt; =&gt; </a:t>
            </a:r>
            <a:r>
              <a:rPr lang="en" sz="1800">
                <a:solidFill>
                  <a:srgbClr val="B05A65"/>
                </a:solidFill>
              </a:rPr>
              <a:t>{</a:t>
            </a:r>
            <a:endParaRPr sz="1800">
              <a:solidFill>
                <a:srgbClr val="B05A65"/>
              </a:solidFill>
            </a:endParaRPr>
          </a:p>
          <a:p>
            <a:pPr indent="0" lvl="0" marL="0">
              <a:spcBef>
                <a:spcPts val="0"/>
              </a:spcBef>
              <a:spcAft>
                <a:spcPts val="0"/>
              </a:spcAft>
              <a:buNone/>
            </a:pPr>
            <a:r>
              <a:rPr lang="en" sz="1800">
                <a:solidFill>
                  <a:srgbClr val="B05A65"/>
                </a:solidFill>
              </a:rPr>
              <a:t>   </a:t>
            </a:r>
            <a:endParaRPr sz="1800">
              <a:solidFill>
                <a:srgbClr val="B05A65"/>
              </a:solidFill>
            </a:endParaRPr>
          </a:p>
          <a:p>
            <a:pPr indent="0" lvl="0" marL="0">
              <a:spcBef>
                <a:spcPts val="0"/>
              </a:spcBef>
              <a:spcAft>
                <a:spcPts val="0"/>
              </a:spcAft>
              <a:buClr>
                <a:schemeClr val="dk1"/>
              </a:buClr>
              <a:buSzPts val="1100"/>
              <a:buFont typeface="Arial"/>
              <a:buNone/>
            </a:pPr>
            <a:r>
              <a:rPr lang="en" sz="1800">
                <a:solidFill>
                  <a:srgbClr val="426DC0"/>
                </a:solidFill>
              </a:rPr>
              <a:t>const </a:t>
            </a:r>
            <a:r>
              <a:rPr lang="en" sz="1800">
                <a:solidFill>
                  <a:srgbClr val="458383"/>
                </a:solidFill>
              </a:rPr>
              <a:t>descriptor </a:t>
            </a:r>
            <a:r>
              <a:rPr lang="en" sz="1800">
                <a:solidFill>
                  <a:schemeClr val="dk1"/>
                </a:solidFill>
              </a:rPr>
              <a:t>= </a:t>
            </a:r>
            <a:r>
              <a:rPr lang="en" sz="1800">
                <a:solidFill>
                  <a:srgbClr val="660E7A"/>
                </a:solidFill>
              </a:rPr>
              <a:t>Object</a:t>
            </a:r>
            <a:r>
              <a:rPr lang="en" sz="1800">
                <a:solidFill>
                  <a:schemeClr val="dk1"/>
                </a:solidFill>
              </a:rPr>
              <a:t>.</a:t>
            </a:r>
            <a:r>
              <a:rPr lang="en" sz="1800">
                <a:solidFill>
                  <a:srgbClr val="7A7A43"/>
                </a:solidFill>
              </a:rPr>
              <a:t>getOwnPropertyDescriptor</a:t>
            </a:r>
            <a:r>
              <a:rPr lang="en" sz="1800">
                <a:solidFill>
                  <a:srgbClr val="B05A65"/>
                </a:solidFill>
              </a:rPr>
              <a:t>(</a:t>
            </a:r>
            <a:r>
              <a:rPr lang="en" sz="1800">
                <a:solidFill>
                  <a:srgbClr val="535358"/>
                </a:solidFill>
              </a:rPr>
              <a:t>target</a:t>
            </a:r>
            <a:r>
              <a:rPr lang="en" sz="1800">
                <a:solidFill>
                  <a:schemeClr val="dk1"/>
                </a:solidFill>
              </a:rPr>
              <a:t>, </a:t>
            </a:r>
            <a:r>
              <a:rPr lang="en" sz="1800">
                <a:solidFill>
                  <a:srgbClr val="535358"/>
                </a:solidFill>
              </a:rPr>
              <a:t>propertyKey</a:t>
            </a:r>
            <a:r>
              <a:rPr lang="en" sz="1800">
                <a:solidFill>
                  <a:srgbClr val="B05A65"/>
                </a:solidFill>
              </a:rPr>
              <a:t>)</a:t>
            </a:r>
            <a:r>
              <a:rPr lang="en" sz="1800">
                <a:solidFill>
                  <a:schemeClr val="dk1"/>
                </a:solidFill>
              </a:rPr>
              <a:t>;</a:t>
            </a:r>
            <a:endParaRPr sz="1800">
              <a:solidFill>
                <a:schemeClr val="dk1"/>
              </a:solidFill>
            </a:endParaRPr>
          </a:p>
          <a:p>
            <a:pPr indent="0" lvl="0" marL="0">
              <a:spcBef>
                <a:spcPts val="0"/>
              </a:spcBef>
              <a:spcAft>
                <a:spcPts val="0"/>
              </a:spcAft>
              <a:buNone/>
            </a:pPr>
            <a:r>
              <a:rPr lang="en" sz="1800">
                <a:solidFill>
                  <a:schemeClr val="dk1"/>
                </a:solidFill>
              </a:rPr>
              <a:t>    </a:t>
            </a:r>
            <a:r>
              <a:rPr lang="en" sz="1800">
                <a:solidFill>
                  <a:srgbClr val="426DC0"/>
                </a:solidFill>
              </a:rPr>
              <a:t>const </a:t>
            </a:r>
            <a:r>
              <a:rPr lang="en" sz="1800">
                <a:solidFill>
                  <a:srgbClr val="458383"/>
                </a:solidFill>
              </a:rPr>
              <a:t>originalMethod </a:t>
            </a:r>
            <a:r>
              <a:rPr lang="en" sz="1800">
                <a:solidFill>
                  <a:schemeClr val="dk1"/>
                </a:solidFill>
              </a:rPr>
              <a:t>= </a:t>
            </a:r>
            <a:r>
              <a:rPr lang="en" sz="1800">
                <a:solidFill>
                  <a:srgbClr val="458383"/>
                </a:solidFill>
              </a:rPr>
              <a:t>descriptor</a:t>
            </a:r>
            <a:r>
              <a:rPr lang="en" sz="1800">
                <a:solidFill>
                  <a:schemeClr val="dk1"/>
                </a:solidFill>
              </a:rPr>
              <a:t>.</a:t>
            </a:r>
            <a:r>
              <a:rPr lang="en" sz="1800">
                <a:solidFill>
                  <a:srgbClr val="728E00"/>
                </a:solidFill>
              </a:rPr>
              <a:t>value</a:t>
            </a:r>
            <a:r>
              <a:rPr lang="en" sz="1800">
                <a:solidFill>
                  <a:schemeClr val="dk1"/>
                </a:solidFill>
              </a:rPr>
              <a:t>;</a:t>
            </a:r>
            <a:endParaRPr sz="1800">
              <a:solidFill>
                <a:schemeClr val="dk1"/>
              </a:solidFill>
            </a:endParaRPr>
          </a:p>
          <a:p>
            <a:pPr indent="0" lvl="0" marL="0">
              <a:spcBef>
                <a:spcPts val="0"/>
              </a:spcBef>
              <a:spcAft>
                <a:spcPts val="0"/>
              </a:spcAft>
              <a:buClr>
                <a:schemeClr val="dk1"/>
              </a:buClr>
              <a:buSzPts val="1100"/>
              <a:buFont typeface="Arial"/>
              <a:buNone/>
            </a:pPr>
            <a:r>
              <a:t/>
            </a:r>
            <a:endParaRPr sz="1800">
              <a:solidFill>
                <a:schemeClr val="dk1"/>
              </a:solidFill>
            </a:endParaRPr>
          </a:p>
          <a:p>
            <a:pPr indent="0" lvl="0" marL="0">
              <a:spcBef>
                <a:spcPts val="0"/>
              </a:spcBef>
              <a:spcAft>
                <a:spcPts val="0"/>
              </a:spcAft>
              <a:buClr>
                <a:schemeClr val="dk1"/>
              </a:buClr>
              <a:buSzPts val="1100"/>
              <a:buFont typeface="Arial"/>
              <a:buNone/>
            </a:pPr>
            <a:r>
              <a:rPr lang="en" sz="1800">
                <a:solidFill>
                  <a:schemeClr val="dk1"/>
                </a:solidFill>
              </a:rPr>
              <a:t>    </a:t>
            </a:r>
            <a:r>
              <a:rPr lang="en" sz="1800">
                <a:solidFill>
                  <a:srgbClr val="458383"/>
                </a:solidFill>
              </a:rPr>
              <a:t>descriptor</a:t>
            </a:r>
            <a:r>
              <a:rPr lang="en" sz="1800">
                <a:solidFill>
                  <a:schemeClr val="dk1"/>
                </a:solidFill>
              </a:rPr>
              <a:t>.</a:t>
            </a:r>
            <a:r>
              <a:rPr lang="en" sz="1800">
                <a:solidFill>
                  <a:srgbClr val="728E00"/>
                </a:solidFill>
              </a:rPr>
              <a:t>value </a:t>
            </a:r>
            <a:r>
              <a:rPr lang="en" sz="1800">
                <a:solidFill>
                  <a:schemeClr val="dk1"/>
                </a:solidFill>
              </a:rPr>
              <a:t>= </a:t>
            </a:r>
            <a:r>
              <a:rPr lang="en" sz="1800">
                <a:solidFill>
                  <a:srgbClr val="426DC0"/>
                </a:solidFill>
              </a:rPr>
              <a:t>function </a:t>
            </a:r>
            <a:r>
              <a:rPr lang="en" sz="1800">
                <a:solidFill>
                  <a:srgbClr val="B05A65"/>
                </a:solidFill>
              </a:rPr>
              <a:t>() {</a:t>
            </a:r>
            <a:endParaRPr sz="1800">
              <a:solidFill>
                <a:schemeClr val="dk1"/>
              </a:solidFill>
            </a:endParaRPr>
          </a:p>
          <a:p>
            <a:pPr indent="0" lvl="0" marL="0">
              <a:spcBef>
                <a:spcPts val="0"/>
              </a:spcBef>
              <a:spcAft>
                <a:spcPts val="0"/>
              </a:spcAft>
              <a:buClr>
                <a:schemeClr val="dk1"/>
              </a:buClr>
              <a:buSzPts val="1100"/>
              <a:buFont typeface="Arial"/>
              <a:buNone/>
            </a:pPr>
            <a:r>
              <a:rPr lang="en" sz="1800">
                <a:solidFill>
                  <a:schemeClr val="dk1"/>
                </a:solidFill>
              </a:rPr>
              <a:t>      </a:t>
            </a:r>
            <a:r>
              <a:rPr lang="en" sz="1800">
                <a:solidFill>
                  <a:srgbClr val="426DC0"/>
                </a:solidFill>
              </a:rPr>
              <a:t>const </a:t>
            </a:r>
            <a:r>
              <a:rPr lang="en" sz="1800">
                <a:solidFill>
                  <a:srgbClr val="458383"/>
                </a:solidFill>
              </a:rPr>
              <a:t>body </a:t>
            </a:r>
            <a:r>
              <a:rPr lang="en" sz="1800">
                <a:solidFill>
                  <a:schemeClr val="dk1"/>
                </a:solidFill>
              </a:rPr>
              <a:t>= </a:t>
            </a:r>
            <a:r>
              <a:rPr lang="en" sz="1800">
                <a:solidFill>
                  <a:srgbClr val="660E7A"/>
                </a:solidFill>
              </a:rPr>
              <a:t>arguments</a:t>
            </a:r>
            <a:r>
              <a:rPr lang="en" sz="1800">
                <a:solidFill>
                  <a:srgbClr val="B05A65"/>
                </a:solidFill>
              </a:rPr>
              <a:t>[</a:t>
            </a:r>
            <a:r>
              <a:rPr lang="en" sz="1800">
                <a:solidFill>
                  <a:srgbClr val="F38C00"/>
                </a:solidFill>
              </a:rPr>
              <a:t>0</a:t>
            </a:r>
            <a:r>
              <a:rPr lang="en" sz="1800">
                <a:solidFill>
                  <a:srgbClr val="B05A65"/>
                </a:solidFill>
              </a:rPr>
              <a:t>]</a:t>
            </a:r>
            <a:r>
              <a:rPr lang="en" sz="1800">
                <a:solidFill>
                  <a:schemeClr val="dk1"/>
                </a:solidFill>
              </a:rPr>
              <a:t>.</a:t>
            </a:r>
            <a:r>
              <a:rPr lang="en" sz="1800">
                <a:solidFill>
                  <a:srgbClr val="728E00"/>
                </a:solidFill>
              </a:rPr>
              <a:t>body</a:t>
            </a:r>
            <a:r>
              <a:rPr lang="en" sz="1800">
                <a:solidFill>
                  <a:schemeClr val="dk1"/>
                </a:solidFill>
              </a:rPr>
              <a:t>;</a:t>
            </a:r>
            <a:endParaRPr sz="1800">
              <a:solidFill>
                <a:schemeClr val="dk1"/>
              </a:solidFill>
            </a:endParaRPr>
          </a:p>
          <a:p>
            <a:pPr indent="0" lvl="0" marL="0">
              <a:spcBef>
                <a:spcPts val="0"/>
              </a:spcBef>
              <a:spcAft>
                <a:spcPts val="0"/>
              </a:spcAft>
              <a:buNone/>
            </a:pPr>
            <a:r>
              <a:rPr lang="en" sz="1800">
                <a:solidFill>
                  <a:schemeClr val="dk1"/>
                </a:solidFill>
              </a:rPr>
              <a:t>      </a:t>
            </a:r>
            <a:r>
              <a:rPr lang="en" sz="1800">
                <a:solidFill>
                  <a:srgbClr val="426DC0"/>
                </a:solidFill>
              </a:rPr>
              <a:t>const </a:t>
            </a:r>
            <a:r>
              <a:rPr lang="en" sz="1800">
                <a:solidFill>
                  <a:srgbClr val="458383"/>
                </a:solidFill>
              </a:rPr>
              <a:t>response </a:t>
            </a:r>
            <a:r>
              <a:rPr lang="en" sz="1800">
                <a:solidFill>
                  <a:schemeClr val="dk1"/>
                </a:solidFill>
              </a:rPr>
              <a:t>= </a:t>
            </a:r>
            <a:r>
              <a:rPr lang="en" sz="1800">
                <a:solidFill>
                  <a:srgbClr val="660E7A"/>
                </a:solidFill>
              </a:rPr>
              <a:t>arguments</a:t>
            </a:r>
            <a:r>
              <a:rPr lang="en" sz="1800">
                <a:solidFill>
                  <a:srgbClr val="B05A65"/>
                </a:solidFill>
              </a:rPr>
              <a:t>[</a:t>
            </a:r>
            <a:r>
              <a:rPr lang="en" sz="1800">
                <a:solidFill>
                  <a:srgbClr val="F38C00"/>
                </a:solidFill>
              </a:rPr>
              <a:t>1</a:t>
            </a:r>
            <a:r>
              <a:rPr lang="en" sz="1800">
                <a:solidFill>
                  <a:srgbClr val="B05A65"/>
                </a:solidFill>
              </a:rPr>
              <a:t>]</a:t>
            </a:r>
            <a:r>
              <a:rPr lang="en" sz="1800">
                <a:solidFill>
                  <a:schemeClr val="dk1"/>
                </a:solidFill>
              </a:rPr>
              <a:t>;</a:t>
            </a:r>
            <a:r>
              <a:rPr lang="en" sz="1800">
                <a:solidFill>
                  <a:schemeClr val="dk1"/>
                </a:solidFill>
              </a:rPr>
              <a:t> </a:t>
            </a:r>
            <a:endParaRPr sz="1800">
              <a:solidFill>
                <a:schemeClr val="dk1"/>
              </a:solidFill>
            </a:endParaRPr>
          </a:p>
          <a:p>
            <a:pPr indent="0" lvl="0" marL="0">
              <a:spcBef>
                <a:spcPts val="0"/>
              </a:spcBef>
              <a:spcAft>
                <a:spcPts val="0"/>
              </a:spcAft>
              <a:buClr>
                <a:schemeClr val="dk1"/>
              </a:buClr>
              <a:buSzPts val="1100"/>
              <a:buFont typeface="Arial"/>
              <a:buNone/>
            </a:pPr>
            <a:r>
              <a:rPr lang="en" sz="1800">
                <a:solidFill>
                  <a:schemeClr val="dk1"/>
                </a:solidFill>
              </a:rPr>
              <a:t>     </a:t>
            </a:r>
            <a:r>
              <a:rPr lang="en" sz="1800">
                <a:solidFill>
                  <a:srgbClr val="B05A65"/>
                </a:solidFill>
                <a:highlight>
                  <a:schemeClr val="lt1"/>
                </a:highlight>
              </a:rPr>
              <a:t>   </a:t>
            </a:r>
            <a:r>
              <a:rPr lang="en" sz="1800">
                <a:solidFill>
                  <a:srgbClr val="728E00"/>
                </a:solidFill>
                <a:highlight>
                  <a:schemeClr val="lt1"/>
                </a:highlight>
              </a:rPr>
              <a:t>// do some work</a:t>
            </a:r>
            <a:endParaRPr sz="1800">
              <a:solidFill>
                <a:schemeClr val="dk1"/>
              </a:solidFill>
            </a:endParaRPr>
          </a:p>
          <a:p>
            <a:pPr indent="0" lvl="0" marL="0">
              <a:spcBef>
                <a:spcPts val="0"/>
              </a:spcBef>
              <a:spcAft>
                <a:spcPts val="0"/>
              </a:spcAft>
              <a:buClr>
                <a:schemeClr val="dk1"/>
              </a:buClr>
              <a:buSzPts val="1100"/>
              <a:buFont typeface="Arial"/>
              <a:buNone/>
            </a:pPr>
            <a:r>
              <a:rPr lang="en" sz="1800">
                <a:solidFill>
                  <a:srgbClr val="B05A65"/>
                </a:solidFill>
              </a:rPr>
              <a:t>    }</a:t>
            </a:r>
            <a:r>
              <a:rPr lang="en" sz="1800">
                <a:solidFill>
                  <a:schemeClr val="dk1"/>
                </a:solidFill>
              </a:rPr>
              <a:t>;</a:t>
            </a:r>
            <a:endParaRPr sz="1800">
              <a:solidFill>
                <a:schemeClr val="dk1"/>
              </a:solidFill>
            </a:endParaRPr>
          </a:p>
          <a:p>
            <a:pPr indent="0" lvl="0" marL="0">
              <a:spcBef>
                <a:spcPts val="0"/>
              </a:spcBef>
              <a:spcAft>
                <a:spcPts val="0"/>
              </a:spcAft>
              <a:buClr>
                <a:schemeClr val="dk1"/>
              </a:buClr>
              <a:buSzPts val="1100"/>
              <a:buFont typeface="Arial"/>
              <a:buNone/>
            </a:pPr>
            <a:r>
              <a:rPr lang="en" sz="1800">
                <a:solidFill>
                  <a:schemeClr val="dk1"/>
                </a:solidFill>
              </a:rPr>
              <a:t>    </a:t>
            </a:r>
            <a:r>
              <a:rPr lang="en" sz="1800">
                <a:solidFill>
                  <a:srgbClr val="426DC0"/>
                </a:solidFill>
              </a:rPr>
              <a:t>return </a:t>
            </a:r>
            <a:r>
              <a:rPr lang="en" sz="1800">
                <a:solidFill>
                  <a:srgbClr val="458383"/>
                </a:solidFill>
              </a:rPr>
              <a:t>descriptor</a:t>
            </a:r>
            <a:r>
              <a:rPr lang="en" sz="1800">
                <a:solidFill>
                  <a:schemeClr val="dk1"/>
                </a:solidFill>
              </a:rPr>
              <a:t>;</a:t>
            </a:r>
            <a:endParaRPr sz="1800">
              <a:solidFill>
                <a:schemeClr val="dk1"/>
              </a:solidFill>
            </a:endParaRPr>
          </a:p>
          <a:p>
            <a:pPr indent="0" lvl="0" marL="0">
              <a:spcBef>
                <a:spcPts val="0"/>
              </a:spcBef>
              <a:spcAft>
                <a:spcPts val="0"/>
              </a:spcAft>
              <a:buClr>
                <a:schemeClr val="dk1"/>
              </a:buClr>
              <a:buSzPts val="1100"/>
              <a:buFont typeface="Arial"/>
              <a:buNone/>
            </a:pPr>
            <a:r>
              <a:rPr lang="en" sz="1800">
                <a:solidFill>
                  <a:schemeClr val="dk1"/>
                </a:solidFill>
              </a:rPr>
              <a:t> </a:t>
            </a:r>
            <a:r>
              <a:rPr lang="en" sz="1800">
                <a:solidFill>
                  <a:srgbClr val="B05A65"/>
                </a:solidFill>
              </a:rPr>
              <a:t>}</a:t>
            </a:r>
            <a:r>
              <a:rPr lang="en" sz="1800">
                <a:solidFill>
                  <a:schemeClr val="dk1"/>
                </a:solidFill>
              </a:rPr>
              <a:t>;</a:t>
            </a:r>
            <a:endParaRPr sz="1800">
              <a:solidFill>
                <a:schemeClr val="dk1"/>
              </a:solidFill>
            </a:endParaRPr>
          </a:p>
          <a:p>
            <a:pPr indent="0" lvl="0" marL="0">
              <a:spcBef>
                <a:spcPts val="0"/>
              </a:spcBef>
              <a:spcAft>
                <a:spcPts val="0"/>
              </a:spcAft>
              <a:buClr>
                <a:schemeClr val="dk1"/>
              </a:buClr>
              <a:buSzPts val="1100"/>
              <a:buFont typeface="Arial"/>
              <a:buNone/>
            </a:pPr>
            <a:r>
              <a:rPr lang="en" sz="1800">
                <a:solidFill>
                  <a:srgbClr val="B05A65"/>
                </a:solidFill>
              </a:rPr>
              <a:t>}</a:t>
            </a:r>
            <a:endParaRPr sz="1800">
              <a:solidFill>
                <a:srgbClr val="B05A65"/>
              </a:solidFill>
            </a:endParaRPr>
          </a:p>
          <a:p>
            <a:pPr indent="0" lvl="0" marL="0" rtl="0">
              <a:spcBef>
                <a:spcPts val="0"/>
              </a:spcBef>
              <a:spcAft>
                <a:spcPts val="0"/>
              </a:spcAft>
              <a:buNone/>
            </a:pPr>
            <a:r>
              <a:t/>
            </a:r>
            <a:endParaRPr sz="1800">
              <a:solidFill>
                <a:srgbClr val="426DC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Shape 345"/>
          <p:cNvSpPr txBox="1"/>
          <p:nvPr>
            <p:ph type="title"/>
          </p:nvPr>
        </p:nvSpPr>
        <p:spPr>
          <a:xfrm>
            <a:off x="595648" y="4"/>
            <a:ext cx="7952700" cy="751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2400">
                <a:solidFill>
                  <a:schemeClr val="dk1"/>
                </a:solidFill>
              </a:rPr>
              <a:t>ABOUT ME</a:t>
            </a:r>
            <a:endParaRPr sz="2400">
              <a:solidFill>
                <a:schemeClr val="dk1"/>
              </a:solidFill>
            </a:endParaRPr>
          </a:p>
        </p:txBody>
      </p:sp>
      <p:pic>
        <p:nvPicPr>
          <p:cNvPr id="346" name="Shape 346"/>
          <p:cNvPicPr preferRelativeResize="0"/>
          <p:nvPr/>
        </p:nvPicPr>
        <p:blipFill>
          <a:blip r:embed="rId3">
            <a:alphaModFix/>
          </a:blip>
          <a:stretch>
            <a:fillRect/>
          </a:stretch>
        </p:blipFill>
        <p:spPr>
          <a:xfrm>
            <a:off x="6364600" y="1304950"/>
            <a:ext cx="2370900" cy="2533600"/>
          </a:xfrm>
          <a:prstGeom prst="rect">
            <a:avLst/>
          </a:prstGeom>
          <a:noFill/>
          <a:ln>
            <a:noFill/>
          </a:ln>
        </p:spPr>
      </p:pic>
      <p:sp>
        <p:nvSpPr>
          <p:cNvPr id="347" name="Shape 347"/>
          <p:cNvSpPr txBox="1"/>
          <p:nvPr/>
        </p:nvSpPr>
        <p:spPr>
          <a:xfrm>
            <a:off x="235325" y="929275"/>
            <a:ext cx="6091500" cy="1234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t>I really like my work, software engineering never makes me bored, always keeps in learning and improving mood. </a:t>
            </a:r>
            <a:endParaRPr sz="2400"/>
          </a:p>
        </p:txBody>
      </p:sp>
      <p:pic>
        <p:nvPicPr>
          <p:cNvPr id="348" name="Shape 348"/>
          <p:cNvPicPr preferRelativeResize="0"/>
          <p:nvPr/>
        </p:nvPicPr>
        <p:blipFill>
          <a:blip r:embed="rId4">
            <a:alphaModFix/>
          </a:blip>
          <a:stretch>
            <a:fillRect/>
          </a:stretch>
        </p:blipFill>
        <p:spPr>
          <a:xfrm>
            <a:off x="235325" y="3318525"/>
            <a:ext cx="632250" cy="632250"/>
          </a:xfrm>
          <a:prstGeom prst="rect">
            <a:avLst/>
          </a:prstGeom>
          <a:noFill/>
          <a:ln>
            <a:noFill/>
          </a:ln>
        </p:spPr>
      </p:pic>
      <p:sp>
        <p:nvSpPr>
          <p:cNvPr id="349" name="Shape 349"/>
          <p:cNvSpPr txBox="1"/>
          <p:nvPr/>
        </p:nvSpPr>
        <p:spPr>
          <a:xfrm>
            <a:off x="917175" y="3367650"/>
            <a:ext cx="7138800" cy="534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2400">
                <a:solidFill>
                  <a:schemeClr val="hlink"/>
                </a:solidFill>
                <a:uFill>
                  <a:noFill/>
                </a:uFill>
                <a:hlinkClick r:id="rId5"/>
              </a:rPr>
              <a:t>http://bit.ly/2FAm3Lr</a:t>
            </a:r>
            <a:endParaRPr/>
          </a:p>
        </p:txBody>
      </p:sp>
      <p:pic>
        <p:nvPicPr>
          <p:cNvPr id="350" name="Shape 350"/>
          <p:cNvPicPr preferRelativeResize="0"/>
          <p:nvPr/>
        </p:nvPicPr>
        <p:blipFill rotWithShape="1">
          <a:blip r:embed="rId6">
            <a:alphaModFix/>
          </a:blip>
          <a:srcRect b="0" l="0" r="0" t="0"/>
          <a:stretch/>
        </p:blipFill>
        <p:spPr>
          <a:xfrm>
            <a:off x="235325" y="4041075"/>
            <a:ext cx="632248" cy="632248"/>
          </a:xfrm>
          <a:prstGeom prst="rect">
            <a:avLst/>
          </a:prstGeom>
          <a:noFill/>
          <a:ln>
            <a:noFill/>
          </a:ln>
        </p:spPr>
      </p:pic>
      <p:sp>
        <p:nvSpPr>
          <p:cNvPr id="351" name="Shape 351"/>
          <p:cNvSpPr txBox="1"/>
          <p:nvPr/>
        </p:nvSpPr>
        <p:spPr>
          <a:xfrm>
            <a:off x="917175" y="4090200"/>
            <a:ext cx="7138800" cy="53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chemeClr val="hlink"/>
                </a:solidFill>
                <a:uFill>
                  <a:noFill/>
                </a:uFill>
                <a:hlinkClick r:id="rId7"/>
              </a:rPr>
              <a:t>http://bit.ly/2FAm3Lr</a:t>
            </a:r>
            <a:endParaRPr>
              <a:solidFill>
                <a:schemeClr val="accent3"/>
              </a:solidFill>
            </a:endParaRPr>
          </a:p>
        </p:txBody>
      </p:sp>
      <p:sp>
        <p:nvSpPr>
          <p:cNvPr id="352" name="Shape 352"/>
          <p:cNvSpPr txBox="1"/>
          <p:nvPr/>
        </p:nvSpPr>
        <p:spPr>
          <a:xfrm>
            <a:off x="201500" y="2609975"/>
            <a:ext cx="7138800" cy="53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E6A23"/>
                </a:solidFill>
              </a:rPr>
              <a:t>dmytro.zharkov@gmail.com</a:t>
            </a:r>
            <a:endParaRPr>
              <a:solidFill>
                <a:srgbClr val="FE6A2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Shape 502"/>
          <p:cNvSpPr txBox="1"/>
          <p:nvPr>
            <p:ph type="title"/>
          </p:nvPr>
        </p:nvSpPr>
        <p:spPr>
          <a:xfrm>
            <a:off x="595648" y="-80021"/>
            <a:ext cx="7952700" cy="75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800">
                <a:solidFill>
                  <a:srgbClr val="DC534C"/>
                </a:solidFill>
              </a:rPr>
              <a:t>EXAMPLE</a:t>
            </a:r>
            <a:r>
              <a:rPr lang="en" sz="1800">
                <a:solidFill>
                  <a:schemeClr val="dk1"/>
                </a:solidFill>
              </a:rPr>
              <a:t>: HATEOAS</a:t>
            </a:r>
            <a:endParaRPr sz="1800"/>
          </a:p>
        </p:txBody>
      </p:sp>
      <p:sp>
        <p:nvSpPr>
          <p:cNvPr id="503" name="Shape 503"/>
          <p:cNvSpPr txBox="1"/>
          <p:nvPr/>
        </p:nvSpPr>
        <p:spPr>
          <a:xfrm>
            <a:off x="1858950" y="1440800"/>
            <a:ext cx="5426100" cy="1407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solidFill>
                  <a:srgbClr val="34302D"/>
                </a:solidFill>
              </a:rPr>
              <a:t>Hypermedia allows to decouple client and server to a large extent and allow them to evolve independently.</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Shape 508"/>
          <p:cNvSpPr txBox="1"/>
          <p:nvPr>
            <p:ph type="title"/>
          </p:nvPr>
        </p:nvSpPr>
        <p:spPr>
          <a:xfrm>
            <a:off x="595648" y="-80021"/>
            <a:ext cx="7952700" cy="75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800">
                <a:solidFill>
                  <a:srgbClr val="DC534C"/>
                </a:solidFill>
              </a:rPr>
              <a:t>EXAMPLE</a:t>
            </a:r>
            <a:r>
              <a:rPr lang="en" sz="1800">
                <a:solidFill>
                  <a:schemeClr val="dk1"/>
                </a:solidFill>
              </a:rPr>
              <a:t>: HYPERMEDIA</a:t>
            </a:r>
            <a:endParaRPr sz="1800"/>
          </a:p>
        </p:txBody>
      </p:sp>
      <p:sp>
        <p:nvSpPr>
          <p:cNvPr id="509" name="Shape 509"/>
          <p:cNvSpPr txBox="1"/>
          <p:nvPr/>
        </p:nvSpPr>
        <p:spPr>
          <a:xfrm>
            <a:off x="4052100" y="2243400"/>
            <a:ext cx="1039800" cy="65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DEMO</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Shape 514"/>
          <p:cNvSpPr txBox="1"/>
          <p:nvPr>
            <p:ph type="title"/>
          </p:nvPr>
        </p:nvSpPr>
        <p:spPr>
          <a:xfrm>
            <a:off x="595648" y="4"/>
            <a:ext cx="7952700" cy="75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800">
                <a:solidFill>
                  <a:schemeClr val="dk1"/>
                </a:solidFill>
              </a:rPr>
              <a:t>DOCUMENTATION </a:t>
            </a:r>
            <a:endParaRPr sz="1800"/>
          </a:p>
        </p:txBody>
      </p:sp>
      <p:pic>
        <p:nvPicPr>
          <p:cNvPr id="515" name="Shape 515"/>
          <p:cNvPicPr preferRelativeResize="0"/>
          <p:nvPr/>
        </p:nvPicPr>
        <p:blipFill>
          <a:blip r:embed="rId3">
            <a:alphaModFix/>
          </a:blip>
          <a:stretch>
            <a:fillRect/>
          </a:stretch>
        </p:blipFill>
        <p:spPr>
          <a:xfrm>
            <a:off x="5177575" y="2038250"/>
            <a:ext cx="3425426" cy="1219075"/>
          </a:xfrm>
          <a:prstGeom prst="rect">
            <a:avLst/>
          </a:prstGeom>
          <a:noFill/>
          <a:ln>
            <a:noFill/>
          </a:ln>
        </p:spPr>
      </p:pic>
      <p:sp>
        <p:nvSpPr>
          <p:cNvPr id="516" name="Shape 516"/>
          <p:cNvSpPr txBox="1"/>
          <p:nvPr/>
        </p:nvSpPr>
        <p:spPr>
          <a:xfrm>
            <a:off x="793450" y="2451826"/>
            <a:ext cx="2101800" cy="7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E6A23"/>
                </a:solidFill>
              </a:rPr>
              <a:t>TSOA</a:t>
            </a:r>
            <a:endParaRPr sz="3600">
              <a:solidFill>
                <a:srgbClr val="FE6A23"/>
              </a:solidFill>
            </a:endParaRPr>
          </a:p>
        </p:txBody>
      </p:sp>
      <p:pic>
        <p:nvPicPr>
          <p:cNvPr id="517" name="Shape 517"/>
          <p:cNvPicPr preferRelativeResize="0"/>
          <p:nvPr/>
        </p:nvPicPr>
        <p:blipFill>
          <a:blip r:embed="rId4">
            <a:alphaModFix/>
          </a:blip>
          <a:stretch>
            <a:fillRect/>
          </a:stretch>
        </p:blipFill>
        <p:spPr>
          <a:xfrm>
            <a:off x="856075" y="2123975"/>
            <a:ext cx="2248825" cy="437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Shape 522"/>
          <p:cNvSpPr txBox="1"/>
          <p:nvPr>
            <p:ph type="title"/>
          </p:nvPr>
        </p:nvSpPr>
        <p:spPr>
          <a:xfrm>
            <a:off x="595650" y="87025"/>
            <a:ext cx="7952700" cy="490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800">
                <a:solidFill>
                  <a:schemeClr val="dk1"/>
                </a:solidFill>
              </a:rPr>
              <a:t>AUTO SWAGGER DOCUMENTATION WITH DECORATORS </a:t>
            </a:r>
            <a:endParaRPr sz="1800"/>
          </a:p>
        </p:txBody>
      </p:sp>
      <p:sp>
        <p:nvSpPr>
          <p:cNvPr id="523" name="Shape 523"/>
          <p:cNvSpPr txBox="1"/>
          <p:nvPr/>
        </p:nvSpPr>
        <p:spPr>
          <a:xfrm>
            <a:off x="47100" y="1538150"/>
            <a:ext cx="9096900" cy="307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700">
                <a:solidFill>
                  <a:srgbClr val="535358"/>
                </a:solidFill>
                <a:highlight>
                  <a:srgbClr val="FFFFFF"/>
                </a:highlight>
              </a:rPr>
              <a:t>@Route</a:t>
            </a:r>
            <a:r>
              <a:rPr lang="en" sz="1700">
                <a:solidFill>
                  <a:srgbClr val="B05A65"/>
                </a:solidFill>
                <a:highlight>
                  <a:srgbClr val="FFFFFF"/>
                </a:highlight>
              </a:rPr>
              <a:t>(</a:t>
            </a:r>
            <a:r>
              <a:rPr lang="en" sz="1700">
                <a:solidFill>
                  <a:srgbClr val="F38C00"/>
                </a:solidFill>
                <a:highlight>
                  <a:srgbClr val="FFFFFF"/>
                </a:highlight>
              </a:rPr>
              <a:t>"Users"</a:t>
            </a:r>
            <a:r>
              <a:rPr lang="en" sz="1700">
                <a:solidFill>
                  <a:srgbClr val="B05A65"/>
                </a:solidFill>
                <a:highlight>
                  <a:srgbClr val="FFFFFF"/>
                </a:highlight>
              </a:rPr>
              <a:t>)</a:t>
            </a:r>
            <a:endParaRPr sz="1700">
              <a:solidFill>
                <a:srgbClr val="B05A65"/>
              </a:solidFill>
              <a:highlight>
                <a:srgbClr val="FFFFFF"/>
              </a:highlight>
            </a:endParaRPr>
          </a:p>
          <a:p>
            <a:pPr indent="0" lvl="0" marL="0">
              <a:spcBef>
                <a:spcPts val="0"/>
              </a:spcBef>
              <a:spcAft>
                <a:spcPts val="0"/>
              </a:spcAft>
              <a:buClr>
                <a:schemeClr val="dk1"/>
              </a:buClr>
              <a:buSzPts val="1100"/>
              <a:buFont typeface="Arial"/>
              <a:buNone/>
            </a:pPr>
            <a:r>
              <a:rPr lang="en" sz="1700">
                <a:solidFill>
                  <a:srgbClr val="426DC0"/>
                </a:solidFill>
                <a:highlight>
                  <a:srgbClr val="FFFFFF"/>
                </a:highlight>
              </a:rPr>
              <a:t>class </a:t>
            </a:r>
            <a:r>
              <a:rPr lang="en" sz="1700">
                <a:solidFill>
                  <a:srgbClr val="8757C4"/>
                </a:solidFill>
                <a:highlight>
                  <a:srgbClr val="FFFFFF"/>
                </a:highlight>
              </a:rPr>
              <a:t>ArticlesService </a:t>
            </a:r>
            <a:r>
              <a:rPr lang="en" sz="1700">
                <a:solidFill>
                  <a:srgbClr val="B05A65"/>
                </a:solidFill>
                <a:highlight>
                  <a:srgbClr val="FFFFFF"/>
                </a:highlight>
              </a:rPr>
              <a:t>{</a:t>
            </a:r>
            <a:endParaRPr sz="1700">
              <a:solidFill>
                <a:srgbClr val="B05A65"/>
              </a:solidFill>
              <a:highlight>
                <a:srgbClr val="FFFFFF"/>
              </a:highlight>
            </a:endParaRPr>
          </a:p>
          <a:p>
            <a:pPr indent="0" lvl="0" marL="0">
              <a:spcBef>
                <a:spcPts val="0"/>
              </a:spcBef>
              <a:spcAft>
                <a:spcPts val="0"/>
              </a:spcAft>
              <a:buClr>
                <a:schemeClr val="dk1"/>
              </a:buClr>
              <a:buSzPts val="1100"/>
              <a:buFont typeface="Arial"/>
              <a:buNone/>
            </a:pPr>
            <a:r>
              <a:t/>
            </a:r>
            <a:endParaRPr sz="1700">
              <a:solidFill>
                <a:srgbClr val="B05A65"/>
              </a:solidFill>
              <a:highlight>
                <a:srgbClr val="FFFFFF"/>
              </a:highlight>
            </a:endParaRPr>
          </a:p>
          <a:p>
            <a:pPr indent="0" lvl="0" marL="0">
              <a:spcBef>
                <a:spcPts val="0"/>
              </a:spcBef>
              <a:spcAft>
                <a:spcPts val="0"/>
              </a:spcAft>
              <a:buClr>
                <a:schemeClr val="dk1"/>
              </a:buClr>
              <a:buSzPts val="1100"/>
              <a:buFont typeface="Arial"/>
              <a:buNone/>
            </a:pPr>
            <a:r>
              <a:rPr lang="en" sz="1700">
                <a:solidFill>
                  <a:srgbClr val="B05A65"/>
                </a:solidFill>
                <a:highlight>
                  <a:srgbClr val="FFFFFF"/>
                </a:highlight>
              </a:rPr>
              <a:t>   </a:t>
            </a:r>
            <a:r>
              <a:rPr lang="en" sz="1700">
                <a:solidFill>
                  <a:srgbClr val="535358"/>
                </a:solidFill>
                <a:highlight>
                  <a:srgbClr val="FFFFFF"/>
                </a:highlight>
              </a:rPr>
              <a:t>@Post</a:t>
            </a:r>
            <a:r>
              <a:rPr lang="en" sz="1700">
                <a:solidFill>
                  <a:srgbClr val="B05A65"/>
                </a:solidFill>
                <a:highlight>
                  <a:srgbClr val="FFFFFF"/>
                </a:highlight>
              </a:rPr>
              <a:t>()</a:t>
            </a:r>
            <a:endParaRPr sz="1700">
              <a:solidFill>
                <a:srgbClr val="B05A65"/>
              </a:solidFill>
              <a:highlight>
                <a:srgbClr val="FFFFFF"/>
              </a:highlight>
            </a:endParaRPr>
          </a:p>
          <a:p>
            <a:pPr indent="0" lvl="0" marL="0">
              <a:spcBef>
                <a:spcPts val="0"/>
              </a:spcBef>
              <a:spcAft>
                <a:spcPts val="0"/>
              </a:spcAft>
              <a:buClr>
                <a:schemeClr val="dk1"/>
              </a:buClr>
              <a:buSzPts val="1100"/>
              <a:buFont typeface="Arial"/>
              <a:buNone/>
            </a:pPr>
            <a:r>
              <a:rPr lang="en" sz="1700">
                <a:solidFill>
                  <a:srgbClr val="B05A65"/>
                </a:solidFill>
                <a:highlight>
                  <a:srgbClr val="FFFFFF"/>
                </a:highlight>
              </a:rPr>
              <a:t>   </a:t>
            </a:r>
            <a:r>
              <a:rPr lang="en" sz="1700">
                <a:solidFill>
                  <a:srgbClr val="426DC0"/>
                </a:solidFill>
                <a:highlight>
                  <a:srgbClr val="FFFFFF"/>
                </a:highlight>
              </a:rPr>
              <a:t>public </a:t>
            </a:r>
            <a:r>
              <a:rPr lang="en" sz="1700">
                <a:solidFill>
                  <a:srgbClr val="7A7A43"/>
                </a:solidFill>
                <a:highlight>
                  <a:srgbClr val="FFFFFF"/>
                </a:highlight>
              </a:rPr>
              <a:t>createArticle</a:t>
            </a:r>
            <a:r>
              <a:rPr lang="en" sz="1700">
                <a:solidFill>
                  <a:srgbClr val="B05A65"/>
                </a:solidFill>
                <a:highlight>
                  <a:srgbClr val="FFFFFF"/>
                </a:highlight>
              </a:rPr>
              <a:t>(</a:t>
            </a:r>
            <a:r>
              <a:rPr lang="en" sz="1700">
                <a:solidFill>
                  <a:srgbClr val="535358"/>
                </a:solidFill>
                <a:highlight>
                  <a:srgbClr val="FFFFFF"/>
                </a:highlight>
              </a:rPr>
              <a:t>@Body</a:t>
            </a:r>
            <a:r>
              <a:rPr lang="en" sz="1700">
                <a:solidFill>
                  <a:srgbClr val="B05A65"/>
                </a:solidFill>
                <a:highlight>
                  <a:srgbClr val="FFFFFF"/>
                </a:highlight>
              </a:rPr>
              <a:t>() </a:t>
            </a:r>
            <a:r>
              <a:rPr lang="en" sz="1700">
                <a:solidFill>
                  <a:srgbClr val="535358"/>
                </a:solidFill>
                <a:highlight>
                  <a:srgbClr val="FFFFFF"/>
                </a:highlight>
              </a:rPr>
              <a:t>requestBody</a:t>
            </a:r>
            <a:r>
              <a:rPr lang="en" sz="1700">
                <a:solidFill>
                  <a:schemeClr val="dk1"/>
                </a:solidFill>
                <a:highlight>
                  <a:srgbClr val="FFFFFF"/>
                </a:highlight>
              </a:rPr>
              <a:t>: </a:t>
            </a:r>
            <a:r>
              <a:rPr lang="en" sz="1700">
                <a:solidFill>
                  <a:srgbClr val="9B5656"/>
                </a:solidFill>
                <a:highlight>
                  <a:srgbClr val="FFFFFF"/>
                </a:highlight>
              </a:rPr>
              <a:t>FashionArticle</a:t>
            </a:r>
            <a:r>
              <a:rPr lang="en" sz="1700">
                <a:solidFill>
                  <a:srgbClr val="B05A65"/>
                </a:solidFill>
                <a:highlight>
                  <a:srgbClr val="FFFFFF"/>
                </a:highlight>
              </a:rPr>
              <a:t>)</a:t>
            </a:r>
            <a:r>
              <a:rPr lang="en" sz="1700">
                <a:solidFill>
                  <a:schemeClr val="dk1"/>
                </a:solidFill>
                <a:highlight>
                  <a:srgbClr val="FFFFFF"/>
                </a:highlight>
              </a:rPr>
              <a:t>: </a:t>
            </a:r>
            <a:r>
              <a:rPr lang="en" sz="1700">
                <a:solidFill>
                  <a:srgbClr val="9B5656"/>
                </a:solidFill>
                <a:highlight>
                  <a:srgbClr val="FFFFFF"/>
                </a:highlight>
              </a:rPr>
              <a:t>Promise</a:t>
            </a:r>
            <a:r>
              <a:rPr lang="en" sz="1700">
                <a:solidFill>
                  <a:schemeClr val="dk1"/>
                </a:solidFill>
                <a:highlight>
                  <a:srgbClr val="FFFFFF"/>
                </a:highlight>
              </a:rPr>
              <a:t>&lt;</a:t>
            </a:r>
            <a:r>
              <a:rPr lang="en" sz="1700">
                <a:solidFill>
                  <a:srgbClr val="9B5656"/>
                </a:solidFill>
                <a:highlight>
                  <a:srgbClr val="FFFFFF"/>
                </a:highlight>
              </a:rPr>
              <a:t>FashionArticle</a:t>
            </a:r>
            <a:r>
              <a:rPr lang="en" sz="1700">
                <a:solidFill>
                  <a:schemeClr val="dk1"/>
                </a:solidFill>
                <a:highlight>
                  <a:srgbClr val="FFFFFF"/>
                </a:highlight>
              </a:rPr>
              <a:t>&gt; </a:t>
            </a:r>
            <a:r>
              <a:rPr lang="en" sz="1700">
                <a:solidFill>
                  <a:srgbClr val="B05A65"/>
                </a:solidFill>
                <a:highlight>
                  <a:srgbClr val="FFFFFF"/>
                </a:highlight>
              </a:rPr>
              <a:t>{</a:t>
            </a:r>
            <a:endParaRPr sz="1700">
              <a:solidFill>
                <a:srgbClr val="B05A65"/>
              </a:solidFill>
              <a:highlight>
                <a:srgbClr val="FFFFFF"/>
              </a:highlight>
            </a:endParaRPr>
          </a:p>
          <a:p>
            <a:pPr indent="457200" lvl="0" marL="0" rtl="0">
              <a:spcBef>
                <a:spcPts val="0"/>
              </a:spcBef>
              <a:spcAft>
                <a:spcPts val="0"/>
              </a:spcAft>
              <a:buNone/>
            </a:pPr>
            <a:r>
              <a:rPr i="1" lang="en" sz="1700">
                <a:solidFill>
                  <a:srgbClr val="999999"/>
                </a:solidFill>
                <a:highlight>
                  <a:srgbClr val="FFFFFF"/>
                </a:highlight>
              </a:rPr>
              <a:t>//  create an article</a:t>
            </a:r>
            <a:endParaRPr i="1" sz="1700">
              <a:solidFill>
                <a:srgbClr val="999999"/>
              </a:solidFill>
              <a:highlight>
                <a:srgbClr val="FFFFFF"/>
              </a:highlight>
            </a:endParaRPr>
          </a:p>
          <a:p>
            <a:pPr indent="0" lvl="0" marL="0">
              <a:spcBef>
                <a:spcPts val="0"/>
              </a:spcBef>
              <a:spcAft>
                <a:spcPts val="0"/>
              </a:spcAft>
              <a:buClr>
                <a:schemeClr val="dk1"/>
              </a:buClr>
              <a:buSzPts val="1100"/>
              <a:buFont typeface="Arial"/>
              <a:buNone/>
            </a:pPr>
            <a:r>
              <a:rPr lang="en" sz="1700">
                <a:solidFill>
                  <a:srgbClr val="B05A65"/>
                </a:solidFill>
                <a:highlight>
                  <a:srgbClr val="FFFFFF"/>
                </a:highlight>
              </a:rPr>
              <a:t>   }</a:t>
            </a:r>
            <a:endParaRPr sz="1700">
              <a:solidFill>
                <a:srgbClr val="B05A65"/>
              </a:solidFill>
              <a:highlight>
                <a:srgbClr val="FFFFFF"/>
              </a:highlight>
            </a:endParaRPr>
          </a:p>
          <a:p>
            <a:pPr indent="0" lvl="0" marL="0">
              <a:spcBef>
                <a:spcPts val="0"/>
              </a:spcBef>
              <a:spcAft>
                <a:spcPts val="0"/>
              </a:spcAft>
              <a:buClr>
                <a:schemeClr val="dk1"/>
              </a:buClr>
              <a:buSzPts val="1100"/>
              <a:buFont typeface="Arial"/>
              <a:buNone/>
            </a:pPr>
            <a:r>
              <a:rPr lang="en" sz="1700">
                <a:solidFill>
                  <a:srgbClr val="B05A65"/>
                </a:solidFill>
                <a:highlight>
                  <a:srgbClr val="FFFFFF"/>
                </a:highlight>
              </a:rPr>
              <a:t>}</a:t>
            </a:r>
            <a:endParaRPr sz="1700">
              <a:solidFill>
                <a:srgbClr val="B05A65"/>
              </a:solidFill>
              <a:highlight>
                <a:srgbClr val="FFFFFF"/>
              </a:highlight>
            </a:endParaRPr>
          </a:p>
          <a:p>
            <a:pPr indent="0" lvl="0" marL="0">
              <a:spcBef>
                <a:spcPts val="0"/>
              </a:spcBef>
              <a:spcAft>
                <a:spcPts val="0"/>
              </a:spcAft>
              <a:buClr>
                <a:schemeClr val="dk1"/>
              </a:buClr>
              <a:buSzPts val="1100"/>
              <a:buFont typeface="Arial"/>
              <a:buNone/>
            </a:pPr>
            <a:r>
              <a:t/>
            </a:r>
            <a:endParaRPr sz="1700">
              <a:solidFill>
                <a:srgbClr val="B05A65"/>
              </a:solidFill>
              <a:highlight>
                <a:srgbClr val="FFFFFF"/>
              </a:highlight>
            </a:endParaRPr>
          </a:p>
          <a:p>
            <a:pPr indent="0" lvl="0" marL="0">
              <a:spcBef>
                <a:spcPts val="0"/>
              </a:spcBef>
              <a:spcAft>
                <a:spcPts val="0"/>
              </a:spcAft>
              <a:buClr>
                <a:schemeClr val="dk1"/>
              </a:buClr>
              <a:buSzPts val="1100"/>
              <a:buFont typeface="Arial"/>
              <a:buNone/>
            </a:pPr>
            <a:r>
              <a:rPr lang="en" sz="1700">
                <a:solidFill>
                  <a:srgbClr val="426DC0"/>
                </a:solidFill>
                <a:highlight>
                  <a:srgbClr val="FFFFFF"/>
                </a:highlight>
              </a:rPr>
              <a:t>export default </a:t>
            </a:r>
            <a:r>
              <a:rPr lang="en" sz="1700">
                <a:solidFill>
                  <a:srgbClr val="8757C4"/>
                </a:solidFill>
                <a:highlight>
                  <a:srgbClr val="FFFFFF"/>
                </a:highlight>
              </a:rPr>
              <a:t>ArticlesService</a:t>
            </a:r>
            <a:r>
              <a:rPr lang="en" sz="1700">
                <a:solidFill>
                  <a:schemeClr val="dk1"/>
                </a:solidFill>
                <a:highlight>
                  <a:srgbClr val="FFFFFF"/>
                </a:highlight>
              </a:rPr>
              <a:t>;</a:t>
            </a:r>
            <a:endParaRPr sz="1700">
              <a:solidFill>
                <a:schemeClr val="dk1"/>
              </a:solidFill>
              <a:highlight>
                <a:srgbClr val="FFFFFF"/>
              </a:highlight>
            </a:endParaRPr>
          </a:p>
          <a:p>
            <a:pPr indent="0" lvl="0" marL="0">
              <a:spcBef>
                <a:spcPts val="0"/>
              </a:spcBef>
              <a:spcAft>
                <a:spcPts val="0"/>
              </a:spcAft>
              <a:buNone/>
            </a:pPr>
            <a:r>
              <a:t/>
            </a:r>
            <a:endParaRPr sz="1700">
              <a:highlight>
                <a:srgbClr val="FFFFFF"/>
              </a:highlight>
            </a:endParaRPr>
          </a:p>
        </p:txBody>
      </p:sp>
      <p:sp>
        <p:nvSpPr>
          <p:cNvPr id="524" name="Shape 524"/>
          <p:cNvSpPr txBox="1"/>
          <p:nvPr/>
        </p:nvSpPr>
        <p:spPr>
          <a:xfrm>
            <a:off x="3417425" y="426426"/>
            <a:ext cx="2101800" cy="7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E6A23"/>
                </a:solidFill>
              </a:rPr>
              <a:t>TSOA</a:t>
            </a:r>
            <a:endParaRPr sz="3600">
              <a:solidFill>
                <a:srgbClr val="FE6A23"/>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Shape 529"/>
          <p:cNvSpPr txBox="1"/>
          <p:nvPr>
            <p:ph type="title"/>
          </p:nvPr>
        </p:nvSpPr>
        <p:spPr>
          <a:xfrm>
            <a:off x="595650" y="87025"/>
            <a:ext cx="7952700" cy="490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800">
                <a:solidFill>
                  <a:schemeClr val="dk1"/>
                </a:solidFill>
              </a:rPr>
              <a:t>AUTO SWAGGER DOCS WITH DECORATORS </a:t>
            </a:r>
            <a:endParaRPr sz="1800"/>
          </a:p>
        </p:txBody>
      </p:sp>
      <p:pic>
        <p:nvPicPr>
          <p:cNvPr id="530" name="Shape 530"/>
          <p:cNvPicPr preferRelativeResize="0"/>
          <p:nvPr/>
        </p:nvPicPr>
        <p:blipFill>
          <a:blip r:embed="rId3">
            <a:alphaModFix/>
          </a:blip>
          <a:stretch>
            <a:fillRect/>
          </a:stretch>
        </p:blipFill>
        <p:spPr>
          <a:xfrm>
            <a:off x="855575" y="680062"/>
            <a:ext cx="7319800" cy="3896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4" name="Shape 534"/>
        <p:cNvGrpSpPr/>
        <p:nvPr/>
      </p:nvGrpSpPr>
      <p:grpSpPr>
        <a:xfrm>
          <a:off x="0" y="0"/>
          <a:ext cx="0" cy="0"/>
          <a:chOff x="0" y="0"/>
          <a:chExt cx="0" cy="0"/>
        </a:xfrm>
      </p:grpSpPr>
      <p:sp>
        <p:nvSpPr>
          <p:cNvPr id="535" name="Shape 535"/>
          <p:cNvSpPr txBox="1"/>
          <p:nvPr>
            <p:ph type="title"/>
          </p:nvPr>
        </p:nvSpPr>
        <p:spPr>
          <a:xfrm>
            <a:off x="595648" y="-55671"/>
            <a:ext cx="7952700" cy="75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800">
                <a:solidFill>
                  <a:schemeClr val="dk1"/>
                </a:solidFill>
              </a:rPr>
              <a:t>UNIT AND INTEGRATION TESTS</a:t>
            </a:r>
            <a:r>
              <a:rPr lang="en" sz="1800">
                <a:solidFill>
                  <a:schemeClr val="dk1"/>
                </a:solidFill>
              </a:rPr>
              <a:t> </a:t>
            </a:r>
            <a:endParaRPr sz="1800"/>
          </a:p>
        </p:txBody>
      </p:sp>
      <p:pic>
        <p:nvPicPr>
          <p:cNvPr id="536" name="Shape 536"/>
          <p:cNvPicPr preferRelativeResize="0"/>
          <p:nvPr/>
        </p:nvPicPr>
        <p:blipFill>
          <a:blip r:embed="rId3">
            <a:alphaModFix/>
          </a:blip>
          <a:stretch>
            <a:fillRect/>
          </a:stretch>
        </p:blipFill>
        <p:spPr>
          <a:xfrm>
            <a:off x="189600" y="1170825"/>
            <a:ext cx="3392275" cy="1772850"/>
          </a:xfrm>
          <a:prstGeom prst="rect">
            <a:avLst/>
          </a:prstGeom>
          <a:noFill/>
          <a:ln>
            <a:noFill/>
          </a:ln>
        </p:spPr>
      </p:pic>
      <p:sp>
        <p:nvSpPr>
          <p:cNvPr id="537" name="Shape 537"/>
          <p:cNvSpPr txBox="1"/>
          <p:nvPr/>
        </p:nvSpPr>
        <p:spPr>
          <a:xfrm>
            <a:off x="4729050" y="1338300"/>
            <a:ext cx="3631500" cy="143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SUPERTEST</a:t>
            </a:r>
            <a:endParaRPr sz="2400"/>
          </a:p>
          <a:p>
            <a:pPr indent="0" lvl="0" marL="0" algn="ctr">
              <a:spcBef>
                <a:spcPts val="0"/>
              </a:spcBef>
              <a:spcAft>
                <a:spcPts val="0"/>
              </a:spcAft>
              <a:buNone/>
            </a:pPr>
            <a:r>
              <a:t/>
            </a:r>
            <a:endParaRPr sz="1800"/>
          </a:p>
        </p:txBody>
      </p:sp>
      <p:sp>
        <p:nvSpPr>
          <p:cNvPr id="538" name="Shape 538"/>
          <p:cNvSpPr txBox="1"/>
          <p:nvPr/>
        </p:nvSpPr>
        <p:spPr>
          <a:xfrm>
            <a:off x="2338800" y="516275"/>
            <a:ext cx="4466400" cy="731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t>WRITE YOUR TESTS IN TYPESCRIPT</a:t>
            </a:r>
            <a:endParaRPr sz="1800"/>
          </a:p>
        </p:txBody>
      </p:sp>
      <p:pic>
        <p:nvPicPr>
          <p:cNvPr id="539" name="Shape 539"/>
          <p:cNvPicPr preferRelativeResize="0"/>
          <p:nvPr/>
        </p:nvPicPr>
        <p:blipFill>
          <a:blip r:embed="rId4">
            <a:alphaModFix/>
          </a:blip>
          <a:stretch>
            <a:fillRect/>
          </a:stretch>
        </p:blipFill>
        <p:spPr>
          <a:xfrm>
            <a:off x="3130575" y="3102400"/>
            <a:ext cx="3200154" cy="1437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Shape 544"/>
          <p:cNvSpPr txBox="1"/>
          <p:nvPr>
            <p:ph type="title"/>
          </p:nvPr>
        </p:nvSpPr>
        <p:spPr>
          <a:xfrm>
            <a:off x="595648" y="-27846"/>
            <a:ext cx="7952700" cy="75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800">
                <a:solidFill>
                  <a:schemeClr val="dk1"/>
                </a:solidFill>
              </a:rPr>
              <a:t>DEBUG DIRECTLY IN TS</a:t>
            </a:r>
            <a:r>
              <a:rPr lang="en" sz="1800">
                <a:solidFill>
                  <a:schemeClr val="dk1"/>
                </a:solidFill>
              </a:rPr>
              <a:t> </a:t>
            </a:r>
            <a:endParaRPr sz="1800"/>
          </a:p>
        </p:txBody>
      </p:sp>
      <p:pic>
        <p:nvPicPr>
          <p:cNvPr id="545" name="Shape 545"/>
          <p:cNvPicPr preferRelativeResize="0"/>
          <p:nvPr/>
        </p:nvPicPr>
        <p:blipFill>
          <a:blip r:embed="rId3">
            <a:alphaModFix/>
          </a:blip>
          <a:stretch>
            <a:fillRect/>
          </a:stretch>
        </p:blipFill>
        <p:spPr>
          <a:xfrm>
            <a:off x="226750" y="659075"/>
            <a:ext cx="8522550" cy="3050425"/>
          </a:xfrm>
          <a:prstGeom prst="rect">
            <a:avLst/>
          </a:prstGeom>
          <a:noFill/>
          <a:ln>
            <a:noFill/>
          </a:ln>
        </p:spPr>
      </p:pic>
      <p:pic>
        <p:nvPicPr>
          <p:cNvPr id="546" name="Shape 546"/>
          <p:cNvPicPr preferRelativeResize="0"/>
          <p:nvPr/>
        </p:nvPicPr>
        <p:blipFill>
          <a:blip r:embed="rId4">
            <a:alphaModFix/>
          </a:blip>
          <a:stretch>
            <a:fillRect/>
          </a:stretch>
        </p:blipFill>
        <p:spPr>
          <a:xfrm>
            <a:off x="1291425" y="3794451"/>
            <a:ext cx="751800" cy="751800"/>
          </a:xfrm>
          <a:prstGeom prst="rect">
            <a:avLst/>
          </a:prstGeom>
          <a:noFill/>
          <a:ln>
            <a:noFill/>
          </a:ln>
        </p:spPr>
      </p:pic>
      <p:pic>
        <p:nvPicPr>
          <p:cNvPr id="547" name="Shape 547"/>
          <p:cNvPicPr preferRelativeResize="0"/>
          <p:nvPr/>
        </p:nvPicPr>
        <p:blipFill>
          <a:blip r:embed="rId5">
            <a:alphaModFix/>
          </a:blip>
          <a:stretch>
            <a:fillRect/>
          </a:stretch>
        </p:blipFill>
        <p:spPr>
          <a:xfrm>
            <a:off x="3739275" y="3794438"/>
            <a:ext cx="751800" cy="751822"/>
          </a:xfrm>
          <a:prstGeom prst="rect">
            <a:avLst/>
          </a:prstGeom>
          <a:noFill/>
          <a:ln>
            <a:noFill/>
          </a:ln>
        </p:spPr>
      </p:pic>
      <p:pic>
        <p:nvPicPr>
          <p:cNvPr id="548" name="Shape 548"/>
          <p:cNvPicPr preferRelativeResize="0"/>
          <p:nvPr/>
        </p:nvPicPr>
        <p:blipFill>
          <a:blip r:embed="rId6">
            <a:alphaModFix/>
          </a:blip>
          <a:stretch>
            <a:fillRect/>
          </a:stretch>
        </p:blipFill>
        <p:spPr>
          <a:xfrm>
            <a:off x="5801725" y="3794450"/>
            <a:ext cx="1130651" cy="751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Shape 553"/>
          <p:cNvSpPr txBox="1"/>
          <p:nvPr>
            <p:ph type="title"/>
          </p:nvPr>
        </p:nvSpPr>
        <p:spPr>
          <a:xfrm>
            <a:off x="597198" y="219254"/>
            <a:ext cx="7952700" cy="75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800">
                <a:solidFill>
                  <a:schemeClr val="dk1"/>
                </a:solidFill>
              </a:rPr>
              <a:t>DRAWBACKS</a:t>
            </a:r>
            <a:endParaRPr sz="1800"/>
          </a:p>
        </p:txBody>
      </p:sp>
      <p:pic>
        <p:nvPicPr>
          <p:cNvPr id="554" name="Shape 554"/>
          <p:cNvPicPr preferRelativeResize="0"/>
          <p:nvPr/>
        </p:nvPicPr>
        <p:blipFill>
          <a:blip r:embed="rId3">
            <a:alphaModFix/>
          </a:blip>
          <a:stretch>
            <a:fillRect/>
          </a:stretch>
        </p:blipFill>
        <p:spPr>
          <a:xfrm>
            <a:off x="4539875" y="1299875"/>
            <a:ext cx="4175150" cy="2343950"/>
          </a:xfrm>
          <a:prstGeom prst="rect">
            <a:avLst/>
          </a:prstGeom>
          <a:noFill/>
          <a:ln>
            <a:noFill/>
          </a:ln>
        </p:spPr>
      </p:pic>
      <p:sp>
        <p:nvSpPr>
          <p:cNvPr id="555" name="Shape 555"/>
          <p:cNvSpPr txBox="1"/>
          <p:nvPr/>
        </p:nvSpPr>
        <p:spPr>
          <a:xfrm>
            <a:off x="223100" y="681750"/>
            <a:ext cx="4044000" cy="3780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solidFill>
                  <a:schemeClr val="dk1"/>
                </a:solidFill>
              </a:rPr>
              <a:t>Additional build step.</a:t>
            </a:r>
            <a:endParaRPr sz="2400">
              <a:solidFill>
                <a:schemeClr val="dk1"/>
              </a:solidFill>
            </a:endParaRPr>
          </a:p>
          <a:p>
            <a:pPr indent="0" lvl="0" marL="0" rtl="0">
              <a:spcBef>
                <a:spcPts val="0"/>
              </a:spcBef>
              <a:spcAft>
                <a:spcPts val="0"/>
              </a:spcAft>
              <a:buClr>
                <a:schemeClr val="dk1"/>
              </a:buClr>
              <a:buSzPts val="1100"/>
              <a:buFont typeface="Arial"/>
              <a:buNone/>
            </a:pPr>
            <a:r>
              <a:t/>
            </a:r>
            <a:endParaRPr sz="2400">
              <a:solidFill>
                <a:schemeClr val="dk1"/>
              </a:solidFill>
            </a:endParaRPr>
          </a:p>
          <a:p>
            <a:pPr indent="0" lvl="0" marL="0">
              <a:spcBef>
                <a:spcPts val="0"/>
              </a:spcBef>
              <a:spcAft>
                <a:spcPts val="0"/>
              </a:spcAft>
              <a:buNone/>
            </a:pPr>
            <a:r>
              <a:rPr lang="en" sz="2400"/>
              <a:t>Lack of definition files for npm modules.</a:t>
            </a:r>
            <a:endParaRPr sz="2400"/>
          </a:p>
          <a:p>
            <a:pPr indent="0" lvl="0" marL="0">
              <a:spcBef>
                <a:spcPts val="0"/>
              </a:spcBef>
              <a:spcAft>
                <a:spcPts val="0"/>
              </a:spcAft>
              <a:buNone/>
            </a:pPr>
            <a:r>
              <a:t/>
            </a:r>
            <a:endParaRPr sz="2400"/>
          </a:p>
          <a:p>
            <a:pPr indent="0" lvl="0" marL="0" rtl="0">
              <a:spcBef>
                <a:spcPts val="0"/>
              </a:spcBef>
              <a:spcAft>
                <a:spcPts val="0"/>
              </a:spcAft>
              <a:buNone/>
            </a:pPr>
            <a:r>
              <a:rPr lang="en" sz="2400"/>
              <a:t>Source and compiled code.</a:t>
            </a:r>
            <a:endParaRPr sz="2400"/>
          </a:p>
          <a:p>
            <a:pPr indent="0" lvl="0" marL="0">
              <a:spcBef>
                <a:spcPts val="0"/>
              </a:spcBef>
              <a:spcAft>
                <a:spcPts val="0"/>
              </a:spcAft>
              <a:buNone/>
            </a:pPr>
            <a:r>
              <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pic>
        <p:nvPicPr>
          <p:cNvPr id="560" name="Shape 560"/>
          <p:cNvPicPr preferRelativeResize="0"/>
          <p:nvPr/>
        </p:nvPicPr>
        <p:blipFill rotWithShape="1">
          <a:blip r:embed="rId3">
            <a:alphaModFix/>
          </a:blip>
          <a:srcRect b="0" l="2272" r="2634" t="0"/>
          <a:stretch/>
        </p:blipFill>
        <p:spPr>
          <a:xfrm>
            <a:off x="0" y="652300"/>
            <a:ext cx="9144000" cy="4024874"/>
          </a:xfrm>
          <a:prstGeom prst="rect">
            <a:avLst/>
          </a:prstGeom>
          <a:noFill/>
          <a:ln>
            <a:noFill/>
          </a:ln>
        </p:spPr>
      </p:pic>
      <p:sp>
        <p:nvSpPr>
          <p:cNvPr id="561" name="Shape 561"/>
          <p:cNvSpPr txBox="1"/>
          <p:nvPr>
            <p:ph idx="1" type="body"/>
          </p:nvPr>
        </p:nvSpPr>
        <p:spPr>
          <a:xfrm>
            <a:off x="0" y="173275"/>
            <a:ext cx="9144000" cy="41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400"/>
              <a:t>MAKE NODEJS APIs GREAT WITH TYPESCRIPT</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sp>
        <p:nvSpPr>
          <p:cNvPr id="566" name="Shape 566"/>
          <p:cNvSpPr txBox="1"/>
          <p:nvPr>
            <p:ph type="title"/>
          </p:nvPr>
        </p:nvSpPr>
        <p:spPr>
          <a:xfrm>
            <a:off x="597198" y="219254"/>
            <a:ext cx="7952700" cy="75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800">
                <a:solidFill>
                  <a:schemeClr val="dk1"/>
                </a:solidFill>
              </a:rPr>
              <a:t>THANKS FOR ATTENTION</a:t>
            </a:r>
            <a:endParaRPr sz="1800"/>
          </a:p>
        </p:txBody>
      </p:sp>
      <p:sp>
        <p:nvSpPr>
          <p:cNvPr id="567" name="Shape 567"/>
          <p:cNvSpPr txBox="1"/>
          <p:nvPr/>
        </p:nvSpPr>
        <p:spPr>
          <a:xfrm>
            <a:off x="1023125" y="1127525"/>
            <a:ext cx="6549300" cy="1691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Slides						</a:t>
            </a:r>
            <a:endParaRPr/>
          </a:p>
          <a:p>
            <a:pPr indent="0" lvl="0" marL="0">
              <a:spcBef>
                <a:spcPts val="0"/>
              </a:spcBef>
              <a:spcAft>
                <a:spcPts val="0"/>
              </a:spcAft>
              <a:buNone/>
            </a:pPr>
            <a:r>
              <a:rPr lang="en"/>
              <a:t>NodeJS TypeScript starter  			</a:t>
            </a:r>
            <a:r>
              <a:rPr lang="en" u="sng">
                <a:solidFill>
                  <a:schemeClr val="hlink"/>
                </a:solidFill>
                <a:hlinkClick r:id="rId3"/>
              </a:rPr>
              <a:t>http://bit.ly/2FW64qn</a:t>
            </a:r>
            <a:endParaRPr/>
          </a:p>
          <a:p>
            <a:pPr indent="0" lvl="0" marL="0">
              <a:spcBef>
                <a:spcPts val="0"/>
              </a:spcBef>
              <a:spcAft>
                <a:spcPts val="0"/>
              </a:spcAft>
              <a:buNone/>
            </a:pPr>
            <a:r>
              <a:rPr lang="en"/>
              <a:t>TSOA auto swagger documentation 	</a:t>
            </a:r>
            <a:r>
              <a:rPr lang="en" u="sng">
                <a:solidFill>
                  <a:schemeClr val="hlink"/>
                </a:solidFill>
                <a:hlinkClick r:id="rId4"/>
              </a:rPr>
              <a:t>http://bit.ly/2FW64qn</a:t>
            </a:r>
            <a:endParaRPr/>
          </a:p>
          <a:p>
            <a:pPr indent="0" lvl="0" marL="0" rtl="0">
              <a:spcBef>
                <a:spcPts val="0"/>
              </a:spcBef>
              <a:spcAft>
                <a:spcPts val="0"/>
              </a:spcAft>
              <a:buNone/>
            </a:pPr>
            <a:r>
              <a:t/>
            </a:r>
            <a:endParaRPr/>
          </a:p>
        </p:txBody>
      </p:sp>
      <p:sp>
        <p:nvSpPr>
          <p:cNvPr id="568" name="Shape 568"/>
          <p:cNvSpPr txBox="1"/>
          <p:nvPr>
            <p:ph idx="1" type="body"/>
          </p:nvPr>
        </p:nvSpPr>
        <p:spPr>
          <a:xfrm>
            <a:off x="742950" y="4658700"/>
            <a:ext cx="6925800" cy="290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Shape 357"/>
          <p:cNvSpPr txBox="1"/>
          <p:nvPr>
            <p:ph type="title"/>
          </p:nvPr>
        </p:nvSpPr>
        <p:spPr>
          <a:xfrm>
            <a:off x="590700" y="104401"/>
            <a:ext cx="7952700" cy="612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800"/>
              <a:t>NODEJS REPUTATION</a:t>
            </a:r>
            <a:endParaRPr sz="1800"/>
          </a:p>
        </p:txBody>
      </p:sp>
      <p:pic>
        <p:nvPicPr>
          <p:cNvPr id="358" name="Shape 358"/>
          <p:cNvPicPr preferRelativeResize="0"/>
          <p:nvPr/>
        </p:nvPicPr>
        <p:blipFill>
          <a:blip r:embed="rId3">
            <a:alphaModFix/>
          </a:blip>
          <a:stretch>
            <a:fillRect/>
          </a:stretch>
        </p:blipFill>
        <p:spPr>
          <a:xfrm>
            <a:off x="1423688" y="772050"/>
            <a:ext cx="6296625" cy="3211275"/>
          </a:xfrm>
          <a:prstGeom prst="rect">
            <a:avLst/>
          </a:prstGeom>
          <a:noFill/>
          <a:ln>
            <a:noFill/>
          </a:ln>
        </p:spPr>
      </p:pic>
      <p:sp>
        <p:nvSpPr>
          <p:cNvPr id="359" name="Shape 359"/>
          <p:cNvSpPr/>
          <p:nvPr/>
        </p:nvSpPr>
        <p:spPr>
          <a:xfrm rot="1043">
            <a:off x="3436300" y="3983625"/>
            <a:ext cx="1978500" cy="486000"/>
          </a:xfrm>
          <a:prstGeom prst="bentUpArrow">
            <a:avLst>
              <a:gd fmla="val 25000" name="adj1"/>
              <a:gd fmla="val 25000" name="adj2"/>
              <a:gd fmla="val 25000" name="adj3"/>
            </a:avLst>
          </a:prstGeom>
          <a:solidFill>
            <a:srgbClr val="DC534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0" name="Shape 360"/>
          <p:cNvSpPr txBox="1"/>
          <p:nvPr/>
        </p:nvSpPr>
        <p:spPr>
          <a:xfrm>
            <a:off x="3690700" y="3928525"/>
            <a:ext cx="1469700" cy="429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800"/>
              <a:t>NodeJS</a:t>
            </a:r>
            <a:endParaRPr b="1" sz="1800"/>
          </a:p>
        </p:txBody>
      </p:sp>
      <p:grpSp>
        <p:nvGrpSpPr>
          <p:cNvPr id="361" name="Shape 361"/>
          <p:cNvGrpSpPr/>
          <p:nvPr/>
        </p:nvGrpSpPr>
        <p:grpSpPr>
          <a:xfrm>
            <a:off x="1423700" y="1164675"/>
            <a:ext cx="3210600" cy="882775"/>
            <a:chOff x="1423700" y="1317075"/>
            <a:chExt cx="3210600" cy="882775"/>
          </a:xfrm>
        </p:grpSpPr>
        <p:sp>
          <p:nvSpPr>
            <p:cNvPr id="362" name="Shape 362"/>
            <p:cNvSpPr/>
            <p:nvPr/>
          </p:nvSpPr>
          <p:spPr>
            <a:xfrm flipH="1" rot="10798957">
              <a:off x="1531300" y="1713550"/>
              <a:ext cx="1978500" cy="486000"/>
            </a:xfrm>
            <a:prstGeom prst="bentUpArrow">
              <a:avLst>
                <a:gd fmla="val 25000" name="adj1"/>
                <a:gd fmla="val 25000" name="adj2"/>
                <a:gd fmla="val 25000" name="adj3"/>
              </a:avLst>
            </a:prstGeom>
            <a:solidFill>
              <a:srgbClr val="DC534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3" name="Shape 363"/>
            <p:cNvSpPr txBox="1"/>
            <p:nvPr/>
          </p:nvSpPr>
          <p:spPr>
            <a:xfrm>
              <a:off x="1423700" y="1317075"/>
              <a:ext cx="3210600" cy="486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800">
                  <a:solidFill>
                    <a:srgbClr val="FFFFFF"/>
                  </a:solidFill>
                </a:rPr>
                <a:t>FRONT-END DEVELOPERS</a:t>
              </a:r>
              <a:endParaRPr b="1" sz="1800">
                <a:solidFill>
                  <a:srgbClr val="FFFFFF"/>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Shape 368"/>
          <p:cNvSpPr txBox="1"/>
          <p:nvPr>
            <p:ph type="title"/>
          </p:nvPr>
        </p:nvSpPr>
        <p:spPr>
          <a:xfrm>
            <a:off x="612850" y="664800"/>
            <a:ext cx="7924500" cy="3810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a:p>
        </p:txBody>
      </p:sp>
      <p:sp>
        <p:nvSpPr>
          <p:cNvPr id="369" name="Shape 369"/>
          <p:cNvSpPr txBox="1"/>
          <p:nvPr>
            <p:ph idx="3" type="title"/>
          </p:nvPr>
        </p:nvSpPr>
        <p:spPr>
          <a:xfrm>
            <a:off x="3780700" y="708225"/>
            <a:ext cx="4660800" cy="630300"/>
          </a:xfrm>
          <a:prstGeom prst="rect">
            <a:avLst/>
          </a:prstGeom>
        </p:spPr>
        <p:txBody>
          <a:bodyPr anchorCtr="0" anchor="t" bIns="91425" lIns="91425" spcFirstLastPara="1" rIns="91425" wrap="square" tIns="91425">
            <a:noAutofit/>
          </a:bodyPr>
          <a:lstStyle/>
          <a:p>
            <a:pPr indent="0" lvl="0" marL="0" rtl="0" algn="ctr">
              <a:lnSpc>
                <a:spcPct val="120000"/>
              </a:lnSpc>
              <a:spcBef>
                <a:spcPts val="0"/>
              </a:spcBef>
              <a:spcAft>
                <a:spcPts val="0"/>
              </a:spcAft>
              <a:buNone/>
            </a:pPr>
            <a:r>
              <a:rPr lang="en" sz="1800">
                <a:solidFill>
                  <a:srgbClr val="FF6900"/>
                </a:solidFill>
              </a:rPr>
              <a:t>What’s wrong with NodeJS APIs?</a:t>
            </a:r>
            <a:endParaRPr sz="1800">
              <a:solidFill>
                <a:srgbClr val="FF6900"/>
              </a:solidFill>
            </a:endParaRPr>
          </a:p>
          <a:p>
            <a:pPr indent="0" lvl="0" marL="0" rtl="0" algn="ctr">
              <a:lnSpc>
                <a:spcPct val="120000"/>
              </a:lnSpc>
              <a:spcBef>
                <a:spcPts val="0"/>
              </a:spcBef>
              <a:spcAft>
                <a:spcPts val="0"/>
              </a:spcAft>
              <a:buNone/>
            </a:pPr>
            <a:r>
              <a:t/>
            </a:r>
            <a:endParaRPr sz="1800">
              <a:solidFill>
                <a:srgbClr val="FF6900"/>
              </a:solidFill>
            </a:endParaRPr>
          </a:p>
          <a:p>
            <a:pPr indent="0" lvl="0" marL="0" rtl="0" algn="ctr">
              <a:lnSpc>
                <a:spcPct val="120000"/>
              </a:lnSpc>
              <a:spcBef>
                <a:spcPts val="0"/>
              </a:spcBef>
              <a:spcAft>
                <a:spcPts val="0"/>
              </a:spcAft>
              <a:buNone/>
            </a:pPr>
            <a:r>
              <a:t/>
            </a:r>
            <a:endParaRPr sz="1800">
              <a:solidFill>
                <a:srgbClr val="FF6900"/>
              </a:solidFill>
            </a:endParaRPr>
          </a:p>
          <a:p>
            <a:pPr indent="0" lvl="0" marL="0" rtl="0">
              <a:lnSpc>
                <a:spcPct val="150000"/>
              </a:lnSpc>
              <a:spcBef>
                <a:spcPts val="0"/>
              </a:spcBef>
              <a:spcAft>
                <a:spcPts val="0"/>
              </a:spcAft>
              <a:buNone/>
            </a:pPr>
            <a:r>
              <a:t/>
            </a:r>
            <a:endParaRPr sz="1800">
              <a:solidFill>
                <a:schemeClr val="dk1"/>
              </a:solidFill>
            </a:endParaRPr>
          </a:p>
        </p:txBody>
      </p:sp>
      <p:pic>
        <p:nvPicPr>
          <p:cNvPr id="370" name="Shape 370"/>
          <p:cNvPicPr preferRelativeResize="0"/>
          <p:nvPr/>
        </p:nvPicPr>
        <p:blipFill>
          <a:blip r:embed="rId3">
            <a:alphaModFix/>
          </a:blip>
          <a:stretch>
            <a:fillRect/>
          </a:stretch>
        </p:blipFill>
        <p:spPr>
          <a:xfrm>
            <a:off x="937825" y="1253338"/>
            <a:ext cx="2681675" cy="2636975"/>
          </a:xfrm>
          <a:prstGeom prst="rect">
            <a:avLst/>
          </a:prstGeom>
          <a:noFill/>
          <a:ln>
            <a:noFill/>
          </a:ln>
        </p:spPr>
      </p:pic>
      <p:sp>
        <p:nvSpPr>
          <p:cNvPr id="371" name="Shape 371"/>
          <p:cNvSpPr txBox="1"/>
          <p:nvPr/>
        </p:nvSpPr>
        <p:spPr>
          <a:xfrm>
            <a:off x="6135025" y="2218525"/>
            <a:ext cx="7138800" cy="832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72" name="Shape 372"/>
          <p:cNvSpPr txBox="1"/>
          <p:nvPr/>
        </p:nvSpPr>
        <p:spPr>
          <a:xfrm>
            <a:off x="3799600" y="1253350"/>
            <a:ext cx="4623000" cy="4836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chemeClr val="dk1"/>
              </a:buClr>
              <a:buSzPts val="1800"/>
              <a:buChar char="●"/>
            </a:pPr>
            <a:r>
              <a:rPr b="1" lang="en" sz="1800">
                <a:solidFill>
                  <a:schemeClr val="dk1"/>
                </a:solidFill>
              </a:rPr>
              <a:t>Dynamic VS strong typing</a:t>
            </a:r>
            <a:endParaRPr b="1" sz="1800">
              <a:solidFill>
                <a:schemeClr val="dk1"/>
              </a:solidFill>
            </a:endParaRPr>
          </a:p>
          <a:p>
            <a:pPr indent="0" lvl="0" marL="0" rtl="0">
              <a:lnSpc>
                <a:spcPct val="150000"/>
              </a:lnSpc>
              <a:spcBef>
                <a:spcPts val="0"/>
              </a:spcBef>
              <a:spcAft>
                <a:spcPts val="0"/>
              </a:spcAft>
              <a:buNone/>
            </a:pPr>
            <a:r>
              <a:t/>
            </a:r>
            <a:endParaRPr b="1" sz="1800">
              <a:solidFill>
                <a:schemeClr val="dk1"/>
              </a:solidFill>
            </a:endParaRPr>
          </a:p>
        </p:txBody>
      </p:sp>
      <p:sp>
        <p:nvSpPr>
          <p:cNvPr id="373" name="Shape 373"/>
          <p:cNvSpPr txBox="1"/>
          <p:nvPr/>
        </p:nvSpPr>
        <p:spPr>
          <a:xfrm>
            <a:off x="3799600" y="1736950"/>
            <a:ext cx="4623000" cy="4836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chemeClr val="dk1"/>
              </a:buClr>
              <a:buSzPts val="1800"/>
              <a:buChar char="●"/>
            </a:pPr>
            <a:r>
              <a:rPr b="1" lang="en" sz="1800">
                <a:solidFill>
                  <a:schemeClr val="dk1"/>
                </a:solidFill>
              </a:rPr>
              <a:t>Pure OOP model of JS</a:t>
            </a:r>
            <a:endParaRPr b="1" sz="1800">
              <a:solidFill>
                <a:schemeClr val="dk1"/>
              </a:solidFill>
            </a:endParaRPr>
          </a:p>
        </p:txBody>
      </p:sp>
      <p:sp>
        <p:nvSpPr>
          <p:cNvPr id="374" name="Shape 374"/>
          <p:cNvSpPr txBox="1"/>
          <p:nvPr/>
        </p:nvSpPr>
        <p:spPr>
          <a:xfrm>
            <a:off x="3799600" y="2152325"/>
            <a:ext cx="4623000" cy="4836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chemeClr val="dk1"/>
              </a:buClr>
              <a:buSzPts val="1800"/>
              <a:buChar char="●"/>
            </a:pPr>
            <a:r>
              <a:rPr b="1" lang="en" sz="1800">
                <a:solidFill>
                  <a:schemeClr val="dk1"/>
                </a:solidFill>
              </a:rPr>
              <a:t>No of access modifiers</a:t>
            </a:r>
            <a:endParaRPr b="1" sz="1800">
              <a:solidFill>
                <a:schemeClr val="dk1"/>
              </a:solidFill>
            </a:endParaRPr>
          </a:p>
        </p:txBody>
      </p:sp>
      <p:sp>
        <p:nvSpPr>
          <p:cNvPr id="375" name="Shape 375"/>
          <p:cNvSpPr txBox="1"/>
          <p:nvPr/>
        </p:nvSpPr>
        <p:spPr>
          <a:xfrm>
            <a:off x="3799600" y="3051325"/>
            <a:ext cx="4623000" cy="5454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chemeClr val="dk1"/>
              </a:buClr>
              <a:buSzPts val="1800"/>
              <a:buChar char="●"/>
            </a:pPr>
            <a:r>
              <a:rPr b="1" lang="en" sz="1800">
                <a:solidFill>
                  <a:schemeClr val="dk1"/>
                </a:solidFill>
              </a:rPr>
              <a:t>Lack of documentation</a:t>
            </a:r>
            <a:endParaRPr b="1" sz="1800">
              <a:solidFill>
                <a:schemeClr val="dk1"/>
              </a:solidFill>
            </a:endParaRPr>
          </a:p>
        </p:txBody>
      </p:sp>
      <p:sp>
        <p:nvSpPr>
          <p:cNvPr id="376" name="Shape 376"/>
          <p:cNvSpPr txBox="1"/>
          <p:nvPr/>
        </p:nvSpPr>
        <p:spPr>
          <a:xfrm>
            <a:off x="3799600" y="2618975"/>
            <a:ext cx="4623000" cy="4836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chemeClr val="dk1"/>
              </a:buClr>
              <a:buSzPts val="1800"/>
              <a:buChar char="●"/>
            </a:pPr>
            <a:r>
              <a:rPr b="1" lang="en" sz="1800">
                <a:solidFill>
                  <a:schemeClr val="dk1"/>
                </a:solidFill>
              </a:rPr>
              <a:t>No hypermedia in RESTful APIs</a:t>
            </a:r>
            <a:endParaRPr b="1" sz="1800">
              <a:solidFill>
                <a:schemeClr val="dk1"/>
              </a:solidFill>
            </a:endParaRPr>
          </a:p>
        </p:txBody>
      </p:sp>
      <p:sp>
        <p:nvSpPr>
          <p:cNvPr id="377" name="Shape 377"/>
          <p:cNvSpPr txBox="1"/>
          <p:nvPr/>
        </p:nvSpPr>
        <p:spPr>
          <a:xfrm>
            <a:off x="3799600" y="3501000"/>
            <a:ext cx="4623000" cy="4836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chemeClr val="dk1"/>
              </a:buClr>
              <a:buSzPts val="1800"/>
              <a:buChar char="●"/>
            </a:pPr>
            <a:r>
              <a:rPr b="1" lang="en" sz="1800">
                <a:solidFill>
                  <a:schemeClr val="dk1"/>
                </a:solidFill>
              </a:rPr>
              <a:t>Design and structure</a:t>
            </a:r>
            <a:endParaRPr b="1" sz="18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000"/>
                                        <p:tgtEl>
                                          <p:spTgt spid="3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pic>
        <p:nvPicPr>
          <p:cNvPr id="382" name="Shape 382"/>
          <p:cNvPicPr preferRelativeResize="0"/>
          <p:nvPr/>
        </p:nvPicPr>
        <p:blipFill>
          <a:blip r:embed="rId3">
            <a:alphaModFix/>
          </a:blip>
          <a:stretch>
            <a:fillRect/>
          </a:stretch>
        </p:blipFill>
        <p:spPr>
          <a:xfrm>
            <a:off x="3427150" y="1361488"/>
            <a:ext cx="2080450" cy="2420525"/>
          </a:xfrm>
          <a:prstGeom prst="rect">
            <a:avLst/>
          </a:prstGeom>
          <a:noFill/>
          <a:ln>
            <a:noFill/>
          </a:ln>
        </p:spPr>
      </p:pic>
      <p:sp>
        <p:nvSpPr>
          <p:cNvPr id="383" name="Shape 383"/>
          <p:cNvSpPr/>
          <p:nvPr/>
        </p:nvSpPr>
        <p:spPr>
          <a:xfrm>
            <a:off x="482350" y="883475"/>
            <a:ext cx="3018300" cy="799200"/>
          </a:xfrm>
          <a:prstGeom prst="rect">
            <a:avLst/>
          </a:prstGeom>
          <a:solidFill>
            <a:srgbClr val="EB59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4" name="Shape 384"/>
          <p:cNvSpPr txBox="1"/>
          <p:nvPr>
            <p:ph type="title"/>
          </p:nvPr>
        </p:nvSpPr>
        <p:spPr>
          <a:xfrm>
            <a:off x="595648" y="31329"/>
            <a:ext cx="7952700" cy="75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800">
                <a:solidFill>
                  <a:schemeClr val="dk1"/>
                </a:solidFill>
              </a:rPr>
              <a:t>TYPESCRIPT FOR A RESQUE</a:t>
            </a:r>
            <a:endParaRPr sz="1800"/>
          </a:p>
        </p:txBody>
      </p:sp>
      <p:sp>
        <p:nvSpPr>
          <p:cNvPr id="385" name="Shape 385"/>
          <p:cNvSpPr txBox="1"/>
          <p:nvPr/>
        </p:nvSpPr>
        <p:spPr>
          <a:xfrm>
            <a:off x="454600" y="883475"/>
            <a:ext cx="3018300" cy="7992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2200">
                <a:solidFill>
                  <a:srgbClr val="FFFFFF"/>
                </a:solidFill>
              </a:rPr>
              <a:t>TYPE SYSTEM</a:t>
            </a:r>
            <a:endParaRPr sz="2200">
              <a:solidFill>
                <a:srgbClr val="FFFFFF"/>
              </a:solidFill>
            </a:endParaRPr>
          </a:p>
        </p:txBody>
      </p:sp>
      <p:sp>
        <p:nvSpPr>
          <p:cNvPr id="386" name="Shape 386"/>
          <p:cNvSpPr/>
          <p:nvPr/>
        </p:nvSpPr>
        <p:spPr>
          <a:xfrm>
            <a:off x="5479850" y="883475"/>
            <a:ext cx="3018300" cy="799200"/>
          </a:xfrm>
          <a:prstGeom prst="rect">
            <a:avLst/>
          </a:prstGeom>
          <a:solidFill>
            <a:srgbClr val="EB59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7" name="Shape 387"/>
          <p:cNvSpPr txBox="1"/>
          <p:nvPr/>
        </p:nvSpPr>
        <p:spPr>
          <a:xfrm>
            <a:off x="5452100" y="883475"/>
            <a:ext cx="3018300" cy="79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200">
                <a:solidFill>
                  <a:srgbClr val="FFFFFF"/>
                </a:solidFill>
              </a:rPr>
              <a:t>INTERFACES</a:t>
            </a:r>
            <a:endParaRPr sz="2200">
              <a:solidFill>
                <a:srgbClr val="FFFFFF"/>
              </a:solidFill>
            </a:endParaRPr>
          </a:p>
        </p:txBody>
      </p:sp>
      <p:sp>
        <p:nvSpPr>
          <p:cNvPr id="388" name="Shape 388"/>
          <p:cNvSpPr/>
          <p:nvPr/>
        </p:nvSpPr>
        <p:spPr>
          <a:xfrm>
            <a:off x="468475" y="2218725"/>
            <a:ext cx="3018300" cy="799200"/>
          </a:xfrm>
          <a:prstGeom prst="rect">
            <a:avLst/>
          </a:prstGeom>
          <a:solidFill>
            <a:srgbClr val="EB59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9" name="Shape 389"/>
          <p:cNvSpPr txBox="1"/>
          <p:nvPr/>
        </p:nvSpPr>
        <p:spPr>
          <a:xfrm>
            <a:off x="440725" y="2218725"/>
            <a:ext cx="3018300" cy="79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rgbClr val="FFFFFF"/>
                </a:solidFill>
              </a:rPr>
              <a:t>DECORATORS</a:t>
            </a:r>
            <a:endParaRPr sz="2200">
              <a:solidFill>
                <a:srgbClr val="FFFFFF"/>
              </a:solidFill>
            </a:endParaRPr>
          </a:p>
        </p:txBody>
      </p:sp>
      <p:sp>
        <p:nvSpPr>
          <p:cNvPr id="390" name="Shape 390"/>
          <p:cNvSpPr/>
          <p:nvPr/>
        </p:nvSpPr>
        <p:spPr>
          <a:xfrm>
            <a:off x="5507600" y="2218738"/>
            <a:ext cx="3018300" cy="799200"/>
          </a:xfrm>
          <a:prstGeom prst="rect">
            <a:avLst/>
          </a:prstGeom>
          <a:solidFill>
            <a:srgbClr val="EB59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1" name="Shape 391"/>
          <p:cNvSpPr txBox="1"/>
          <p:nvPr/>
        </p:nvSpPr>
        <p:spPr>
          <a:xfrm>
            <a:off x="5479850" y="2218738"/>
            <a:ext cx="3018300" cy="79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rgbClr val="FFFFFF"/>
                </a:solidFill>
              </a:rPr>
              <a:t>ACCESS MODIFIERS</a:t>
            </a:r>
            <a:endParaRPr sz="2200">
              <a:solidFill>
                <a:srgbClr val="FFFFFF"/>
              </a:solidFill>
            </a:endParaRPr>
          </a:p>
        </p:txBody>
      </p:sp>
      <p:sp>
        <p:nvSpPr>
          <p:cNvPr id="392" name="Shape 392"/>
          <p:cNvSpPr/>
          <p:nvPr/>
        </p:nvSpPr>
        <p:spPr>
          <a:xfrm>
            <a:off x="468475" y="3553975"/>
            <a:ext cx="3018300" cy="799200"/>
          </a:xfrm>
          <a:prstGeom prst="rect">
            <a:avLst/>
          </a:prstGeom>
          <a:solidFill>
            <a:srgbClr val="EB59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3" name="Shape 393"/>
          <p:cNvSpPr txBox="1"/>
          <p:nvPr/>
        </p:nvSpPr>
        <p:spPr>
          <a:xfrm>
            <a:off x="440725" y="3553975"/>
            <a:ext cx="3018300" cy="79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rgbClr val="FFFFFF"/>
                </a:solidFill>
              </a:rPr>
              <a:t>GENERICS</a:t>
            </a:r>
            <a:endParaRPr sz="2200">
              <a:solidFill>
                <a:srgbClr val="FFFFFF"/>
              </a:solidFill>
            </a:endParaRPr>
          </a:p>
        </p:txBody>
      </p:sp>
      <p:sp>
        <p:nvSpPr>
          <p:cNvPr id="394" name="Shape 394"/>
          <p:cNvSpPr/>
          <p:nvPr/>
        </p:nvSpPr>
        <p:spPr>
          <a:xfrm>
            <a:off x="5521475" y="3554013"/>
            <a:ext cx="3018300" cy="799200"/>
          </a:xfrm>
          <a:prstGeom prst="rect">
            <a:avLst/>
          </a:prstGeom>
          <a:solidFill>
            <a:srgbClr val="EB59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5" name="Shape 395"/>
          <p:cNvSpPr txBox="1"/>
          <p:nvPr/>
        </p:nvSpPr>
        <p:spPr>
          <a:xfrm>
            <a:off x="5493725" y="3554013"/>
            <a:ext cx="3018300" cy="79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rPr>
              <a:t>ABSTRACT CLASSES</a:t>
            </a:r>
            <a:endParaRPr sz="20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Shape 400"/>
          <p:cNvSpPr txBox="1"/>
          <p:nvPr>
            <p:ph type="title"/>
          </p:nvPr>
        </p:nvSpPr>
        <p:spPr>
          <a:xfrm>
            <a:off x="595648" y="4"/>
            <a:ext cx="7952700" cy="751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1800">
                <a:solidFill>
                  <a:schemeClr val="dk1"/>
                </a:solidFill>
              </a:rPr>
              <a:t>TYPES TRIPLET</a:t>
            </a:r>
            <a:endParaRPr sz="1800"/>
          </a:p>
        </p:txBody>
      </p:sp>
      <p:sp>
        <p:nvSpPr>
          <p:cNvPr id="401" name="Shape 401"/>
          <p:cNvSpPr txBox="1"/>
          <p:nvPr/>
        </p:nvSpPr>
        <p:spPr>
          <a:xfrm>
            <a:off x="553250" y="868475"/>
            <a:ext cx="3348300" cy="36009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 sz="1600">
                <a:highlight>
                  <a:srgbClr val="FFFFFF"/>
                </a:highlight>
              </a:rPr>
              <a:t>TYPE ALIASES</a:t>
            </a:r>
            <a:endParaRPr sz="1600">
              <a:highlight>
                <a:srgbClr val="FFFFFF"/>
              </a:highlight>
            </a:endParaRPr>
          </a:p>
          <a:p>
            <a:pPr indent="0" lvl="0" marL="0">
              <a:spcBef>
                <a:spcPts val="0"/>
              </a:spcBef>
              <a:spcAft>
                <a:spcPts val="0"/>
              </a:spcAft>
              <a:buClr>
                <a:schemeClr val="dk1"/>
              </a:buClr>
              <a:buSzPts val="1100"/>
              <a:buFont typeface="Arial"/>
              <a:buNone/>
            </a:pPr>
            <a:r>
              <a:rPr lang="en" sz="1800">
                <a:solidFill>
                  <a:srgbClr val="426DC0"/>
                </a:solidFill>
                <a:highlight>
                  <a:srgbClr val="FFFFFF"/>
                </a:highlight>
              </a:rPr>
              <a:t>public </a:t>
            </a:r>
            <a:r>
              <a:rPr lang="en" sz="1800">
                <a:solidFill>
                  <a:srgbClr val="728E00"/>
                </a:solidFill>
                <a:highlight>
                  <a:srgbClr val="FFFFFF"/>
                </a:highlight>
              </a:rPr>
              <a:t>port</a:t>
            </a:r>
            <a:r>
              <a:rPr lang="en" sz="1800">
                <a:solidFill>
                  <a:schemeClr val="dk1"/>
                </a:solidFill>
                <a:highlight>
                  <a:srgbClr val="FFFFFF"/>
                </a:highlight>
              </a:rPr>
              <a:t>: </a:t>
            </a:r>
            <a:r>
              <a:rPr lang="en" sz="1800">
                <a:solidFill>
                  <a:srgbClr val="426DC0"/>
                </a:solidFill>
                <a:highlight>
                  <a:srgbClr val="FFFFFF"/>
                </a:highlight>
              </a:rPr>
              <a:t>number</a:t>
            </a:r>
            <a:r>
              <a:rPr lang="en" sz="1800">
                <a:solidFill>
                  <a:schemeClr val="dk1"/>
                </a:solidFill>
                <a:highlight>
                  <a:srgbClr val="FFFFFF"/>
                </a:highlight>
              </a:rPr>
              <a:t>;</a:t>
            </a:r>
            <a:endParaRPr sz="1800">
              <a:solidFill>
                <a:schemeClr val="dk1"/>
              </a:solidFill>
              <a:highlight>
                <a:srgbClr val="FFFFFF"/>
              </a:highlight>
            </a:endParaRPr>
          </a:p>
          <a:p>
            <a:pPr indent="0" lvl="0" marL="0">
              <a:spcBef>
                <a:spcPts val="0"/>
              </a:spcBef>
              <a:spcAft>
                <a:spcPts val="0"/>
              </a:spcAft>
              <a:buNone/>
            </a:pPr>
            <a:r>
              <a:t/>
            </a:r>
            <a:endParaRPr>
              <a:highlight>
                <a:srgbClr val="FFFFFF"/>
              </a:highlight>
            </a:endParaRPr>
          </a:p>
          <a:p>
            <a:pPr indent="0" lvl="0" marL="0">
              <a:spcBef>
                <a:spcPts val="0"/>
              </a:spcBef>
              <a:spcAft>
                <a:spcPts val="0"/>
              </a:spcAft>
              <a:buNone/>
            </a:pPr>
            <a:r>
              <a:t/>
            </a:r>
            <a:endParaRPr>
              <a:highlight>
                <a:srgbClr val="FFFFFF"/>
              </a:highlight>
            </a:endParaRPr>
          </a:p>
          <a:p>
            <a:pPr indent="0" lvl="0" marL="0">
              <a:spcBef>
                <a:spcPts val="0"/>
              </a:spcBef>
              <a:spcAft>
                <a:spcPts val="0"/>
              </a:spcAft>
              <a:buNone/>
            </a:pPr>
            <a:r>
              <a:rPr lang="en" sz="1600">
                <a:highlight>
                  <a:srgbClr val="FFFFFF"/>
                </a:highlight>
              </a:rPr>
              <a:t>INTERFACES</a:t>
            </a:r>
            <a:endParaRPr sz="1600">
              <a:highlight>
                <a:srgbClr val="FFFFFF"/>
              </a:highlight>
            </a:endParaRPr>
          </a:p>
          <a:p>
            <a:pPr indent="0" lvl="0" marL="0">
              <a:spcBef>
                <a:spcPts val="0"/>
              </a:spcBef>
              <a:spcAft>
                <a:spcPts val="0"/>
              </a:spcAft>
              <a:buClr>
                <a:schemeClr val="dk1"/>
              </a:buClr>
              <a:buSzPts val="1100"/>
              <a:buFont typeface="Arial"/>
              <a:buNone/>
            </a:pPr>
            <a:r>
              <a:rPr lang="en" sz="1800">
                <a:solidFill>
                  <a:srgbClr val="426DC0"/>
                </a:solidFill>
                <a:highlight>
                  <a:srgbClr val="FFFFFF"/>
                </a:highlight>
              </a:rPr>
              <a:t>protected </a:t>
            </a:r>
            <a:r>
              <a:rPr lang="en" sz="1800">
                <a:solidFill>
                  <a:srgbClr val="728E00"/>
                </a:solidFill>
                <a:highlight>
                  <a:srgbClr val="FFFFFF"/>
                </a:highlight>
              </a:rPr>
              <a:t>server</a:t>
            </a:r>
            <a:r>
              <a:rPr lang="en" sz="1800">
                <a:solidFill>
                  <a:schemeClr val="dk1"/>
                </a:solidFill>
                <a:highlight>
                  <a:srgbClr val="FFFFFF"/>
                </a:highlight>
              </a:rPr>
              <a:t>: </a:t>
            </a:r>
            <a:r>
              <a:rPr lang="en" sz="1800">
                <a:solidFill>
                  <a:srgbClr val="535358"/>
                </a:solidFill>
                <a:highlight>
                  <a:srgbClr val="FFFFFF"/>
                </a:highlight>
              </a:rPr>
              <a:t>http</a:t>
            </a:r>
            <a:r>
              <a:rPr lang="en" sz="1800">
                <a:solidFill>
                  <a:schemeClr val="dk1"/>
                </a:solidFill>
                <a:highlight>
                  <a:srgbClr val="FFFFFF"/>
                </a:highlight>
              </a:rPr>
              <a:t>.</a:t>
            </a:r>
            <a:r>
              <a:rPr lang="en" sz="1800">
                <a:solidFill>
                  <a:srgbClr val="8757C4"/>
                </a:solidFill>
                <a:highlight>
                  <a:srgbClr val="FFFFFF"/>
                </a:highlight>
              </a:rPr>
              <a:t>Server</a:t>
            </a:r>
            <a:r>
              <a:rPr lang="en" sz="1800">
                <a:solidFill>
                  <a:schemeClr val="dk1"/>
                </a:solidFill>
                <a:highlight>
                  <a:srgbClr val="FFFFFF"/>
                </a:highlight>
              </a:rPr>
              <a:t>;</a:t>
            </a:r>
            <a:endParaRPr sz="1800">
              <a:solidFill>
                <a:schemeClr val="dk1"/>
              </a:solidFill>
              <a:highlight>
                <a:srgbClr val="FFFFFF"/>
              </a:highlight>
            </a:endParaRPr>
          </a:p>
          <a:p>
            <a:pPr indent="0" lvl="0" marL="0">
              <a:spcBef>
                <a:spcPts val="0"/>
              </a:spcBef>
              <a:spcAft>
                <a:spcPts val="0"/>
              </a:spcAft>
              <a:buNone/>
            </a:pPr>
            <a:r>
              <a:t/>
            </a:r>
            <a:endParaRPr>
              <a:highlight>
                <a:srgbClr val="FFFFFF"/>
              </a:highlight>
            </a:endParaRPr>
          </a:p>
          <a:p>
            <a:pPr indent="0" lvl="0" marL="0">
              <a:spcBef>
                <a:spcPts val="0"/>
              </a:spcBef>
              <a:spcAft>
                <a:spcPts val="0"/>
              </a:spcAft>
              <a:buNone/>
            </a:pPr>
            <a:r>
              <a:t/>
            </a:r>
            <a:endParaRPr>
              <a:highlight>
                <a:srgbClr val="FFFFFF"/>
              </a:highlight>
            </a:endParaRPr>
          </a:p>
          <a:p>
            <a:pPr indent="0" lvl="0" marL="0">
              <a:spcBef>
                <a:spcPts val="0"/>
              </a:spcBef>
              <a:spcAft>
                <a:spcPts val="0"/>
              </a:spcAft>
              <a:buNone/>
            </a:pPr>
            <a:r>
              <a:rPr lang="en" sz="1600">
                <a:highlight>
                  <a:srgbClr val="FFFFFF"/>
                </a:highlight>
              </a:rPr>
              <a:t>CLASSES</a:t>
            </a:r>
            <a:endParaRPr sz="1600">
              <a:highlight>
                <a:srgbClr val="FFFFFF"/>
              </a:highlight>
            </a:endParaRPr>
          </a:p>
          <a:p>
            <a:pPr indent="0" lvl="0" marL="0">
              <a:spcBef>
                <a:spcPts val="0"/>
              </a:spcBef>
              <a:spcAft>
                <a:spcPts val="0"/>
              </a:spcAft>
              <a:buNone/>
            </a:pPr>
            <a:r>
              <a:rPr lang="en" sz="1800">
                <a:solidFill>
                  <a:srgbClr val="426DC0"/>
                </a:solidFill>
                <a:highlight>
                  <a:srgbClr val="FFFFFF"/>
                </a:highlight>
              </a:rPr>
              <a:t>public </a:t>
            </a:r>
            <a:r>
              <a:rPr lang="en" sz="1800">
                <a:solidFill>
                  <a:srgbClr val="728E00"/>
                </a:solidFill>
                <a:highlight>
                  <a:srgbClr val="FFFFFF"/>
                </a:highlight>
              </a:rPr>
              <a:t>article</a:t>
            </a:r>
            <a:r>
              <a:rPr lang="en" sz="1800">
                <a:solidFill>
                  <a:schemeClr val="dk1"/>
                </a:solidFill>
                <a:highlight>
                  <a:srgbClr val="FFFFFF"/>
                </a:highlight>
              </a:rPr>
              <a:t>: </a:t>
            </a:r>
            <a:r>
              <a:rPr lang="en" sz="1800">
                <a:solidFill>
                  <a:srgbClr val="8757C4"/>
                </a:solidFill>
                <a:highlight>
                  <a:srgbClr val="FFFFFF"/>
                </a:highlight>
              </a:rPr>
              <a:t>Article</a:t>
            </a:r>
            <a:r>
              <a:rPr lang="en" sz="1800">
                <a:solidFill>
                  <a:schemeClr val="dk1"/>
                </a:solidFill>
                <a:highlight>
                  <a:srgbClr val="FFFFFF"/>
                </a:highlight>
              </a:rPr>
              <a:t>;</a:t>
            </a:r>
            <a:endParaRPr sz="1800">
              <a:solidFill>
                <a:schemeClr val="dk1"/>
              </a:solidFill>
              <a:highlight>
                <a:srgbClr val="FFFFFF"/>
              </a:highlight>
            </a:endParaRPr>
          </a:p>
          <a:p>
            <a:pPr indent="0" lvl="0" marL="0">
              <a:spcBef>
                <a:spcPts val="0"/>
              </a:spcBef>
              <a:spcAft>
                <a:spcPts val="0"/>
              </a:spcAft>
              <a:buClr>
                <a:schemeClr val="dk1"/>
              </a:buClr>
              <a:buSzPts val="1100"/>
              <a:buFont typeface="Arial"/>
              <a:buNone/>
            </a:pPr>
            <a:r>
              <a:t/>
            </a:r>
            <a:endParaRPr sz="1800">
              <a:solidFill>
                <a:schemeClr val="dk1"/>
              </a:solidFill>
              <a:highlight>
                <a:srgbClr val="FFFFFF"/>
              </a:highlight>
            </a:endParaRPr>
          </a:p>
          <a:p>
            <a:pPr indent="0" lvl="0" marL="0">
              <a:spcBef>
                <a:spcPts val="0"/>
              </a:spcBef>
              <a:spcAft>
                <a:spcPts val="0"/>
              </a:spcAft>
              <a:buNone/>
            </a:pPr>
            <a:r>
              <a:t/>
            </a:r>
            <a:endParaRPr/>
          </a:p>
        </p:txBody>
      </p:sp>
      <p:pic>
        <p:nvPicPr>
          <p:cNvPr id="402" name="Shape 402"/>
          <p:cNvPicPr preferRelativeResize="0"/>
          <p:nvPr/>
        </p:nvPicPr>
        <p:blipFill>
          <a:blip r:embed="rId3">
            <a:alphaModFix/>
          </a:blip>
          <a:stretch>
            <a:fillRect/>
          </a:stretch>
        </p:blipFill>
        <p:spPr>
          <a:xfrm>
            <a:off x="4053950" y="1437604"/>
            <a:ext cx="4937649" cy="316876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Shape 407"/>
          <p:cNvSpPr txBox="1"/>
          <p:nvPr>
            <p:ph type="title"/>
          </p:nvPr>
        </p:nvSpPr>
        <p:spPr>
          <a:xfrm>
            <a:off x="590698" y="4"/>
            <a:ext cx="7952700" cy="75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800">
                <a:solidFill>
                  <a:schemeClr val="dk1"/>
                </a:solidFill>
              </a:rPr>
              <a:t>LET’S COMPARE</a:t>
            </a:r>
            <a:endParaRPr sz="1800"/>
          </a:p>
        </p:txBody>
      </p:sp>
      <p:sp>
        <p:nvSpPr>
          <p:cNvPr id="408" name="Shape 408"/>
          <p:cNvSpPr txBox="1"/>
          <p:nvPr/>
        </p:nvSpPr>
        <p:spPr>
          <a:xfrm>
            <a:off x="2872300" y="2788125"/>
            <a:ext cx="3755400" cy="1805400"/>
          </a:xfrm>
          <a:prstGeom prst="rect">
            <a:avLst/>
          </a:prstGeom>
          <a:noFill/>
          <a:ln cap="flat" cmpd="sng" w="19050">
            <a:solidFill>
              <a:srgbClr val="FE6A23"/>
            </a:solidFill>
            <a:prstDash val="solid"/>
            <a:round/>
            <a:headEnd len="sm" w="sm" type="none"/>
            <a:tailEnd len="sm" w="sm" type="none"/>
          </a:ln>
        </p:spPr>
        <p:txBody>
          <a:bodyPr anchorCtr="0" anchor="t" bIns="91425" lIns="91425" spcFirstLastPara="1" rIns="91425" wrap="square" tIns="91425">
            <a:noAutofit/>
          </a:bodyPr>
          <a:lstStyle/>
          <a:p>
            <a:pPr indent="0" lvl="0" marL="77475" rtl="0" algn="ctr">
              <a:lnSpc>
                <a:spcPct val="115000"/>
              </a:lnSpc>
              <a:spcBef>
                <a:spcPts val="0"/>
              </a:spcBef>
              <a:spcAft>
                <a:spcPts val="0"/>
              </a:spcAft>
              <a:buNone/>
            </a:pPr>
            <a:r>
              <a:rPr b="1" lang="en" sz="2400">
                <a:solidFill>
                  <a:schemeClr val="dk1"/>
                </a:solidFill>
              </a:rPr>
              <a:t>CLASSES</a:t>
            </a:r>
            <a:endParaRPr b="1" sz="2400">
              <a:solidFill>
                <a:schemeClr val="dk1"/>
              </a:solidFill>
            </a:endParaRPr>
          </a:p>
          <a:p>
            <a:pPr indent="-342900" lvl="0" marL="457200" rtl="0">
              <a:lnSpc>
                <a:spcPct val="150000"/>
              </a:lnSpc>
              <a:spcBef>
                <a:spcPts val="0"/>
              </a:spcBef>
              <a:spcAft>
                <a:spcPts val="0"/>
              </a:spcAft>
              <a:buClr>
                <a:schemeClr val="dk1"/>
              </a:buClr>
              <a:buSzPts val="1800"/>
              <a:buChar char="●"/>
            </a:pPr>
            <a:r>
              <a:rPr lang="en" sz="1800">
                <a:solidFill>
                  <a:schemeClr val="dk1"/>
                </a:solidFill>
              </a:rPr>
              <a:t>Reference types only</a:t>
            </a:r>
            <a:endParaRPr sz="1800">
              <a:solidFill>
                <a:schemeClr val="dk1"/>
              </a:solidFill>
            </a:endParaRPr>
          </a:p>
          <a:p>
            <a:pPr indent="-342900" lvl="0" marL="457200" rtl="0">
              <a:lnSpc>
                <a:spcPct val="150000"/>
              </a:lnSpc>
              <a:spcBef>
                <a:spcPts val="0"/>
              </a:spcBef>
              <a:spcAft>
                <a:spcPts val="0"/>
              </a:spcAft>
              <a:buClr>
                <a:schemeClr val="dk1"/>
              </a:buClr>
              <a:buSzPts val="1800"/>
              <a:buChar char="●"/>
            </a:pPr>
            <a:r>
              <a:rPr lang="en" sz="1800">
                <a:solidFill>
                  <a:schemeClr val="dk1"/>
                </a:solidFill>
              </a:rPr>
              <a:t>Can be extended</a:t>
            </a:r>
            <a:endParaRPr sz="1800">
              <a:solidFill>
                <a:schemeClr val="dk1"/>
              </a:solidFill>
            </a:endParaRPr>
          </a:p>
          <a:p>
            <a:pPr indent="-342900" lvl="0" marL="457200" rtl="0">
              <a:lnSpc>
                <a:spcPct val="150000"/>
              </a:lnSpc>
              <a:spcBef>
                <a:spcPts val="0"/>
              </a:spcBef>
              <a:spcAft>
                <a:spcPts val="0"/>
              </a:spcAft>
              <a:buClr>
                <a:schemeClr val="dk1"/>
              </a:buClr>
              <a:buSzPts val="1800"/>
              <a:buChar char="●"/>
            </a:pPr>
            <a:r>
              <a:rPr lang="en" sz="1800">
                <a:solidFill>
                  <a:schemeClr val="dk1"/>
                </a:solidFill>
              </a:rPr>
              <a:t>Signature and implementation</a:t>
            </a:r>
            <a:endParaRPr sz="1800">
              <a:solidFill>
                <a:schemeClr val="dk1"/>
              </a:solidFill>
            </a:endParaRPr>
          </a:p>
          <a:p>
            <a:pPr indent="0" lvl="0" marL="0" rtl="0">
              <a:lnSpc>
                <a:spcPct val="115000"/>
              </a:lnSpc>
              <a:spcBef>
                <a:spcPts val="0"/>
              </a:spcBef>
              <a:spcAft>
                <a:spcPts val="0"/>
              </a:spcAft>
              <a:buNone/>
            </a:pPr>
            <a:r>
              <a:t/>
            </a:r>
            <a:endParaRPr sz="1800">
              <a:solidFill>
                <a:schemeClr val="dk1"/>
              </a:solidFill>
            </a:endParaRPr>
          </a:p>
        </p:txBody>
      </p:sp>
      <p:sp>
        <p:nvSpPr>
          <p:cNvPr id="409" name="Shape 409"/>
          <p:cNvSpPr txBox="1"/>
          <p:nvPr/>
        </p:nvSpPr>
        <p:spPr>
          <a:xfrm>
            <a:off x="236100" y="595775"/>
            <a:ext cx="4573500" cy="1965600"/>
          </a:xfrm>
          <a:prstGeom prst="rect">
            <a:avLst/>
          </a:prstGeom>
          <a:noFill/>
          <a:ln cap="flat" cmpd="sng" w="19050">
            <a:solidFill>
              <a:srgbClr val="FE6A23"/>
            </a:solidFill>
            <a:prstDash val="solid"/>
            <a:round/>
            <a:headEnd len="sm" w="sm" type="none"/>
            <a:tailEnd len="sm" w="sm" type="none"/>
          </a:ln>
        </p:spPr>
        <p:txBody>
          <a:bodyPr anchorCtr="0" anchor="t" bIns="91425" lIns="91425" spcFirstLastPara="1" rIns="91425" wrap="square" tIns="91425">
            <a:noAutofit/>
          </a:bodyPr>
          <a:lstStyle/>
          <a:p>
            <a:pPr indent="0" lvl="0" marL="77475" rtl="0" algn="ctr">
              <a:lnSpc>
                <a:spcPct val="115000"/>
              </a:lnSpc>
              <a:spcBef>
                <a:spcPts val="0"/>
              </a:spcBef>
              <a:spcAft>
                <a:spcPts val="0"/>
              </a:spcAft>
              <a:buNone/>
            </a:pPr>
            <a:r>
              <a:rPr b="1" lang="en" sz="2200">
                <a:solidFill>
                  <a:schemeClr val="dk1"/>
                </a:solidFill>
              </a:rPr>
              <a:t>TYPE ALISES</a:t>
            </a:r>
            <a:endParaRPr b="1" sz="2200">
              <a:solidFill>
                <a:schemeClr val="dk1"/>
              </a:solidFill>
            </a:endParaRPr>
          </a:p>
          <a:p>
            <a:pPr indent="-342900" lvl="0" marL="457200" rtl="0">
              <a:lnSpc>
                <a:spcPct val="150000"/>
              </a:lnSpc>
              <a:spcBef>
                <a:spcPts val="0"/>
              </a:spcBef>
              <a:spcAft>
                <a:spcPts val="0"/>
              </a:spcAft>
              <a:buClr>
                <a:schemeClr val="dk1"/>
              </a:buClr>
              <a:buSzPts val="1800"/>
              <a:buChar char="●"/>
            </a:pPr>
            <a:r>
              <a:rPr lang="en" sz="1800">
                <a:solidFill>
                  <a:schemeClr val="dk1"/>
                </a:solidFill>
              </a:rPr>
              <a:t>Primitive types (number, string, boolean) and reference types (Object).</a:t>
            </a:r>
            <a:endParaRPr sz="1800">
              <a:solidFill>
                <a:schemeClr val="dk1"/>
              </a:solidFill>
            </a:endParaRPr>
          </a:p>
          <a:p>
            <a:pPr indent="-342900" lvl="0" marL="457200" rtl="0">
              <a:lnSpc>
                <a:spcPct val="150000"/>
              </a:lnSpc>
              <a:spcBef>
                <a:spcPts val="0"/>
              </a:spcBef>
              <a:spcAft>
                <a:spcPts val="0"/>
              </a:spcAft>
              <a:buClr>
                <a:schemeClr val="dk1"/>
              </a:buClr>
              <a:buSzPts val="1800"/>
              <a:buChar char="●"/>
            </a:pPr>
            <a:r>
              <a:rPr lang="en" sz="1800">
                <a:solidFill>
                  <a:schemeClr val="dk1"/>
                </a:solidFill>
              </a:rPr>
              <a:t>Can’t be extended</a:t>
            </a:r>
            <a:endParaRPr sz="1800">
              <a:solidFill>
                <a:schemeClr val="dk1"/>
              </a:solidFill>
            </a:endParaRPr>
          </a:p>
        </p:txBody>
      </p:sp>
      <p:sp>
        <p:nvSpPr>
          <p:cNvPr id="410" name="Shape 410"/>
          <p:cNvSpPr txBox="1"/>
          <p:nvPr/>
        </p:nvSpPr>
        <p:spPr>
          <a:xfrm>
            <a:off x="5218475" y="595775"/>
            <a:ext cx="3755400" cy="1965600"/>
          </a:xfrm>
          <a:prstGeom prst="rect">
            <a:avLst/>
          </a:prstGeom>
          <a:noFill/>
          <a:ln cap="flat" cmpd="sng" w="19050">
            <a:solidFill>
              <a:srgbClr val="FE6A23"/>
            </a:solidFill>
            <a:prstDash val="solid"/>
            <a:round/>
            <a:headEnd len="sm" w="sm" type="none"/>
            <a:tailEnd len="sm" w="sm" type="none"/>
          </a:ln>
        </p:spPr>
        <p:txBody>
          <a:bodyPr anchorCtr="0" anchor="t" bIns="91425" lIns="91425" spcFirstLastPara="1" rIns="91425" wrap="square" tIns="91425">
            <a:noAutofit/>
          </a:bodyPr>
          <a:lstStyle/>
          <a:p>
            <a:pPr indent="0" lvl="0" marL="77475" rtl="0" algn="ctr">
              <a:lnSpc>
                <a:spcPct val="115000"/>
              </a:lnSpc>
              <a:spcBef>
                <a:spcPts val="0"/>
              </a:spcBef>
              <a:spcAft>
                <a:spcPts val="0"/>
              </a:spcAft>
              <a:buNone/>
            </a:pPr>
            <a:r>
              <a:rPr b="1" lang="en" sz="2200">
                <a:solidFill>
                  <a:schemeClr val="dk1"/>
                </a:solidFill>
              </a:rPr>
              <a:t>INTERFACES</a:t>
            </a:r>
            <a:endParaRPr b="1" sz="2200">
              <a:solidFill>
                <a:schemeClr val="dk1"/>
              </a:solidFill>
            </a:endParaRPr>
          </a:p>
          <a:p>
            <a:pPr indent="-342900" lvl="0" marL="457200" rtl="0">
              <a:lnSpc>
                <a:spcPct val="150000"/>
              </a:lnSpc>
              <a:spcBef>
                <a:spcPts val="0"/>
              </a:spcBef>
              <a:spcAft>
                <a:spcPts val="0"/>
              </a:spcAft>
              <a:buClr>
                <a:schemeClr val="dk1"/>
              </a:buClr>
              <a:buSzPts val="1800"/>
              <a:buChar char="●"/>
            </a:pPr>
            <a:r>
              <a:rPr lang="en" sz="1800">
                <a:solidFill>
                  <a:schemeClr val="dk1"/>
                </a:solidFill>
              </a:rPr>
              <a:t>Reference types only</a:t>
            </a:r>
            <a:endParaRPr sz="1800">
              <a:solidFill>
                <a:schemeClr val="dk1"/>
              </a:solidFill>
            </a:endParaRPr>
          </a:p>
          <a:p>
            <a:pPr indent="-342900" lvl="0" marL="457200" rtl="0">
              <a:lnSpc>
                <a:spcPct val="150000"/>
              </a:lnSpc>
              <a:spcBef>
                <a:spcPts val="0"/>
              </a:spcBef>
              <a:spcAft>
                <a:spcPts val="0"/>
              </a:spcAft>
              <a:buClr>
                <a:schemeClr val="dk1"/>
              </a:buClr>
              <a:buSzPts val="1800"/>
              <a:buChar char="●"/>
            </a:pPr>
            <a:r>
              <a:rPr lang="en" sz="1800">
                <a:solidFill>
                  <a:schemeClr val="dk1"/>
                </a:solidFill>
              </a:rPr>
              <a:t>Can be extended</a:t>
            </a:r>
            <a:endParaRPr sz="1800">
              <a:solidFill>
                <a:schemeClr val="dk1"/>
              </a:solidFill>
            </a:endParaRPr>
          </a:p>
          <a:p>
            <a:pPr indent="-342900" lvl="0" marL="457200" rtl="0">
              <a:lnSpc>
                <a:spcPct val="150000"/>
              </a:lnSpc>
              <a:spcBef>
                <a:spcPts val="0"/>
              </a:spcBef>
              <a:spcAft>
                <a:spcPts val="0"/>
              </a:spcAft>
              <a:buClr>
                <a:schemeClr val="dk1"/>
              </a:buClr>
              <a:buSzPts val="1800"/>
              <a:buChar char="●"/>
            </a:pPr>
            <a:r>
              <a:rPr lang="en" sz="1800">
                <a:solidFill>
                  <a:schemeClr val="dk1"/>
                </a:solidFill>
              </a:rPr>
              <a:t>Signature not implementation</a:t>
            </a:r>
            <a:endParaRPr sz="1800">
              <a:solidFill>
                <a:schemeClr val="dk1"/>
              </a:solidFill>
            </a:endParaRPr>
          </a:p>
          <a:p>
            <a:pPr indent="0" lvl="0" marL="0" rtl="0">
              <a:lnSpc>
                <a:spcPct val="115000"/>
              </a:lnSpc>
              <a:spcBef>
                <a:spcPts val="0"/>
              </a:spcBef>
              <a:spcAft>
                <a:spcPts val="0"/>
              </a:spcAft>
              <a:buNone/>
            </a:pPr>
            <a:r>
              <a:t/>
            </a:r>
            <a:endParaRPr sz="18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Shape 415"/>
          <p:cNvSpPr txBox="1"/>
          <p:nvPr>
            <p:ph type="title"/>
          </p:nvPr>
        </p:nvSpPr>
        <p:spPr>
          <a:xfrm>
            <a:off x="555450" y="0"/>
            <a:ext cx="7952700" cy="553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800">
                <a:solidFill>
                  <a:schemeClr val="dk1"/>
                </a:solidFill>
              </a:rPr>
              <a:t>INTERFACES</a:t>
            </a:r>
            <a:endParaRPr sz="1800"/>
          </a:p>
        </p:txBody>
      </p:sp>
      <p:sp>
        <p:nvSpPr>
          <p:cNvPr id="416" name="Shape 416"/>
          <p:cNvSpPr txBox="1"/>
          <p:nvPr/>
        </p:nvSpPr>
        <p:spPr>
          <a:xfrm>
            <a:off x="142450" y="477150"/>
            <a:ext cx="3351000" cy="2522100"/>
          </a:xfrm>
          <a:prstGeom prst="rect">
            <a:avLst/>
          </a:prstGeom>
          <a:noFill/>
          <a:ln cap="flat" cmpd="sng" w="28575">
            <a:solidFill>
              <a:srgbClr val="F38C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a:spcBef>
                <a:spcPts val="0"/>
              </a:spcBef>
              <a:spcAft>
                <a:spcPts val="0"/>
              </a:spcAft>
              <a:buClr>
                <a:schemeClr val="dk1"/>
              </a:buClr>
              <a:buSzPts val="1100"/>
              <a:buFont typeface="Arial"/>
              <a:buNone/>
            </a:pPr>
            <a:r>
              <a:rPr lang="en" sz="1800">
                <a:solidFill>
                  <a:srgbClr val="426DC0"/>
                </a:solidFill>
                <a:highlight>
                  <a:srgbClr val="FFFFFF"/>
                </a:highlight>
              </a:rPr>
              <a:t>interface </a:t>
            </a:r>
            <a:r>
              <a:rPr lang="en" sz="1800">
                <a:solidFill>
                  <a:srgbClr val="9B5656"/>
                </a:solidFill>
                <a:highlight>
                  <a:srgbClr val="FFFFFF"/>
                </a:highlight>
              </a:rPr>
              <a:t>BaseArticle </a:t>
            </a:r>
            <a:r>
              <a:rPr lang="en" sz="1800">
                <a:solidFill>
                  <a:srgbClr val="B05A65"/>
                </a:solidFill>
                <a:highlight>
                  <a:srgbClr val="FFFFFF"/>
                </a:highlight>
              </a:rPr>
              <a:t>{</a:t>
            </a:r>
            <a:endParaRPr sz="1800">
              <a:solidFill>
                <a:srgbClr val="B05A65"/>
              </a:solidFill>
              <a:highlight>
                <a:srgbClr val="FFFFFF"/>
              </a:highlight>
            </a:endParaRPr>
          </a:p>
          <a:p>
            <a:pPr indent="0" lvl="0" marL="0">
              <a:spcBef>
                <a:spcPts val="0"/>
              </a:spcBef>
              <a:spcAft>
                <a:spcPts val="0"/>
              </a:spcAft>
              <a:buClr>
                <a:schemeClr val="dk1"/>
              </a:buClr>
              <a:buSzPts val="1100"/>
              <a:buFont typeface="Arial"/>
              <a:buNone/>
            </a:pPr>
            <a:r>
              <a:rPr lang="en" sz="1800">
                <a:solidFill>
                  <a:srgbClr val="B05A65"/>
                </a:solidFill>
                <a:highlight>
                  <a:srgbClr val="FFFFFF"/>
                </a:highlight>
              </a:rPr>
              <a:t> </a:t>
            </a:r>
            <a:r>
              <a:rPr lang="en" sz="1800">
                <a:solidFill>
                  <a:srgbClr val="728E00"/>
                </a:solidFill>
                <a:highlight>
                  <a:srgbClr val="FFFFFF"/>
                </a:highlight>
              </a:rPr>
              <a:t>SKU</a:t>
            </a:r>
            <a:r>
              <a:rPr lang="en" sz="1800">
                <a:solidFill>
                  <a:schemeClr val="dk1"/>
                </a:solidFill>
                <a:highlight>
                  <a:srgbClr val="FFFFFF"/>
                </a:highlight>
              </a:rPr>
              <a:t>: </a:t>
            </a:r>
            <a:r>
              <a:rPr lang="en" sz="1800">
                <a:solidFill>
                  <a:srgbClr val="426DC0"/>
                </a:solidFill>
                <a:highlight>
                  <a:srgbClr val="FFFFFF"/>
                </a:highlight>
              </a:rPr>
              <a:t>string</a:t>
            </a:r>
            <a:r>
              <a:rPr lang="en" sz="1800">
                <a:solidFill>
                  <a:schemeClr val="dk1"/>
                </a:solidFill>
                <a:highlight>
                  <a:srgbClr val="FFFFFF"/>
                </a:highlight>
              </a:rPr>
              <a:t>,</a:t>
            </a:r>
            <a:endParaRPr sz="1800">
              <a:solidFill>
                <a:schemeClr val="dk1"/>
              </a:solidFill>
              <a:highlight>
                <a:srgbClr val="FFFFFF"/>
              </a:highlight>
            </a:endParaRPr>
          </a:p>
          <a:p>
            <a:pPr indent="0" lvl="0" marL="0">
              <a:spcBef>
                <a:spcPts val="0"/>
              </a:spcBef>
              <a:spcAft>
                <a:spcPts val="0"/>
              </a:spcAft>
              <a:buClr>
                <a:schemeClr val="dk1"/>
              </a:buClr>
              <a:buSzPts val="1100"/>
              <a:buFont typeface="Arial"/>
              <a:buNone/>
            </a:pPr>
            <a:r>
              <a:rPr lang="en" sz="1800">
                <a:solidFill>
                  <a:schemeClr val="dk1"/>
                </a:solidFill>
                <a:highlight>
                  <a:srgbClr val="FFFFFF"/>
                </a:highlight>
              </a:rPr>
              <a:t> </a:t>
            </a:r>
            <a:r>
              <a:rPr lang="en" sz="1800">
                <a:solidFill>
                  <a:srgbClr val="728E00"/>
                </a:solidFill>
                <a:highlight>
                  <a:srgbClr val="FFFFFF"/>
                </a:highlight>
              </a:rPr>
              <a:t>name</a:t>
            </a:r>
            <a:r>
              <a:rPr lang="en" sz="1800">
                <a:solidFill>
                  <a:schemeClr val="dk1"/>
                </a:solidFill>
                <a:highlight>
                  <a:srgbClr val="FFFFFF"/>
                </a:highlight>
              </a:rPr>
              <a:t>: </a:t>
            </a:r>
            <a:r>
              <a:rPr lang="en" sz="1800">
                <a:solidFill>
                  <a:srgbClr val="426DC0"/>
                </a:solidFill>
                <a:highlight>
                  <a:srgbClr val="FFFFFF"/>
                </a:highlight>
              </a:rPr>
              <a:t>string</a:t>
            </a:r>
            <a:r>
              <a:rPr lang="en" sz="1800">
                <a:solidFill>
                  <a:schemeClr val="dk1"/>
                </a:solidFill>
                <a:highlight>
                  <a:srgbClr val="FFFFFF"/>
                </a:highlight>
              </a:rPr>
              <a:t>,</a:t>
            </a:r>
            <a:endParaRPr sz="1800">
              <a:solidFill>
                <a:schemeClr val="dk1"/>
              </a:solidFill>
              <a:highlight>
                <a:srgbClr val="FFFFFF"/>
              </a:highlight>
            </a:endParaRPr>
          </a:p>
          <a:p>
            <a:pPr indent="0" lvl="0" marL="0">
              <a:spcBef>
                <a:spcPts val="0"/>
              </a:spcBef>
              <a:spcAft>
                <a:spcPts val="0"/>
              </a:spcAft>
              <a:buClr>
                <a:schemeClr val="dk1"/>
              </a:buClr>
              <a:buSzPts val="1100"/>
              <a:buFont typeface="Arial"/>
              <a:buNone/>
            </a:pPr>
            <a:r>
              <a:rPr lang="en" sz="1800">
                <a:solidFill>
                  <a:schemeClr val="dk1"/>
                </a:solidFill>
                <a:highlight>
                  <a:srgbClr val="FFFFFF"/>
                </a:highlight>
              </a:rPr>
              <a:t> </a:t>
            </a:r>
            <a:r>
              <a:rPr lang="en" sz="1800">
                <a:solidFill>
                  <a:srgbClr val="728E00"/>
                </a:solidFill>
                <a:highlight>
                  <a:srgbClr val="FFFFFF"/>
                </a:highlight>
              </a:rPr>
              <a:t>type</a:t>
            </a:r>
            <a:r>
              <a:rPr lang="en" sz="1800">
                <a:solidFill>
                  <a:schemeClr val="dk1"/>
                </a:solidFill>
                <a:highlight>
                  <a:srgbClr val="FFFFFF"/>
                </a:highlight>
              </a:rPr>
              <a:t>: </a:t>
            </a:r>
            <a:r>
              <a:rPr lang="en" sz="1800">
                <a:solidFill>
                  <a:srgbClr val="426DC0"/>
                </a:solidFill>
                <a:highlight>
                  <a:srgbClr val="FFFFFF"/>
                </a:highlight>
              </a:rPr>
              <a:t>string</a:t>
            </a:r>
            <a:r>
              <a:rPr lang="en" sz="1800">
                <a:solidFill>
                  <a:schemeClr val="dk1"/>
                </a:solidFill>
                <a:highlight>
                  <a:srgbClr val="FFFFFF"/>
                </a:highlight>
              </a:rPr>
              <a:t>,</a:t>
            </a:r>
            <a:endParaRPr sz="1800">
              <a:solidFill>
                <a:schemeClr val="dk1"/>
              </a:solidFill>
              <a:highlight>
                <a:srgbClr val="FFFFFF"/>
              </a:highlight>
            </a:endParaRPr>
          </a:p>
          <a:p>
            <a:pPr indent="0" lvl="0" marL="0">
              <a:spcBef>
                <a:spcPts val="0"/>
              </a:spcBef>
              <a:spcAft>
                <a:spcPts val="0"/>
              </a:spcAft>
              <a:buClr>
                <a:schemeClr val="dk1"/>
              </a:buClr>
              <a:buSzPts val="1100"/>
              <a:buFont typeface="Arial"/>
              <a:buNone/>
            </a:pPr>
            <a:r>
              <a:rPr lang="en" sz="1800">
                <a:solidFill>
                  <a:schemeClr val="dk1"/>
                </a:solidFill>
                <a:highlight>
                  <a:srgbClr val="FFFFFF"/>
                </a:highlight>
              </a:rPr>
              <a:t> </a:t>
            </a:r>
            <a:r>
              <a:rPr lang="en" sz="1800">
                <a:solidFill>
                  <a:srgbClr val="728E00"/>
                </a:solidFill>
                <a:highlight>
                  <a:srgbClr val="FFFFFF"/>
                </a:highlight>
              </a:rPr>
              <a:t>price</a:t>
            </a:r>
            <a:r>
              <a:rPr lang="en" sz="1800">
                <a:solidFill>
                  <a:schemeClr val="dk1"/>
                </a:solidFill>
                <a:highlight>
                  <a:srgbClr val="FFFFFF"/>
                </a:highlight>
              </a:rPr>
              <a:t>: </a:t>
            </a:r>
            <a:r>
              <a:rPr lang="en" sz="1800">
                <a:solidFill>
                  <a:srgbClr val="9B5656"/>
                </a:solidFill>
                <a:highlight>
                  <a:srgbClr val="FFFFFF"/>
                </a:highlight>
              </a:rPr>
              <a:t>Price</a:t>
            </a:r>
            <a:endParaRPr sz="1800">
              <a:solidFill>
                <a:srgbClr val="9B5656"/>
              </a:solidFill>
              <a:highlight>
                <a:srgbClr val="FFFFFF"/>
              </a:highlight>
            </a:endParaRPr>
          </a:p>
          <a:p>
            <a:pPr indent="0" lvl="0" marL="0">
              <a:spcBef>
                <a:spcPts val="0"/>
              </a:spcBef>
              <a:spcAft>
                <a:spcPts val="0"/>
              </a:spcAft>
              <a:buClr>
                <a:schemeClr val="dk1"/>
              </a:buClr>
              <a:buSzPts val="1100"/>
              <a:buFont typeface="Arial"/>
              <a:buNone/>
            </a:pPr>
            <a:r>
              <a:rPr lang="en" sz="1800">
                <a:solidFill>
                  <a:srgbClr val="B05A65"/>
                </a:solidFill>
                <a:highlight>
                  <a:srgbClr val="FFFFFF"/>
                </a:highlight>
              </a:rPr>
              <a:t>}</a:t>
            </a:r>
            <a:endParaRPr sz="1800">
              <a:solidFill>
                <a:srgbClr val="B05A65"/>
              </a:solidFill>
              <a:highlight>
                <a:srgbClr val="FFFFFF"/>
              </a:highlight>
            </a:endParaRPr>
          </a:p>
          <a:p>
            <a:pPr indent="0" lvl="0" marL="0">
              <a:spcBef>
                <a:spcPts val="0"/>
              </a:spcBef>
              <a:spcAft>
                <a:spcPts val="0"/>
              </a:spcAft>
              <a:buClr>
                <a:schemeClr val="dk1"/>
              </a:buClr>
              <a:buSzPts val="1100"/>
              <a:buFont typeface="Arial"/>
              <a:buNone/>
            </a:pPr>
            <a:r>
              <a:t/>
            </a:r>
            <a:endParaRPr sz="1800">
              <a:solidFill>
                <a:srgbClr val="B05A65"/>
              </a:solidFill>
              <a:highlight>
                <a:srgbClr val="FFFFFF"/>
              </a:highlight>
            </a:endParaRPr>
          </a:p>
          <a:p>
            <a:pPr indent="0" lvl="0" marL="0">
              <a:spcBef>
                <a:spcPts val="0"/>
              </a:spcBef>
              <a:spcAft>
                <a:spcPts val="0"/>
              </a:spcAft>
              <a:buClr>
                <a:schemeClr val="dk1"/>
              </a:buClr>
              <a:buSzPts val="1100"/>
              <a:buFont typeface="Arial"/>
              <a:buNone/>
            </a:pPr>
            <a:r>
              <a:rPr lang="en" sz="1800">
                <a:solidFill>
                  <a:srgbClr val="426DC0"/>
                </a:solidFill>
                <a:highlight>
                  <a:srgbClr val="FFFFFF"/>
                </a:highlight>
              </a:rPr>
              <a:t>export default </a:t>
            </a:r>
            <a:r>
              <a:rPr lang="en" sz="1800">
                <a:solidFill>
                  <a:srgbClr val="9B5656"/>
                </a:solidFill>
                <a:highlight>
                  <a:srgbClr val="FFFFFF"/>
                </a:highlight>
              </a:rPr>
              <a:t>BaseArticle</a:t>
            </a:r>
            <a:r>
              <a:rPr lang="en" sz="1800">
                <a:solidFill>
                  <a:schemeClr val="dk1"/>
                </a:solidFill>
                <a:highlight>
                  <a:srgbClr val="FFFFFF"/>
                </a:highlight>
              </a:rPr>
              <a:t>;</a:t>
            </a:r>
            <a:endParaRPr sz="1800">
              <a:solidFill>
                <a:schemeClr val="dk1"/>
              </a:solidFill>
              <a:highlight>
                <a:srgbClr val="FFFFFF"/>
              </a:highlight>
            </a:endParaRPr>
          </a:p>
          <a:p>
            <a:pPr indent="0" lvl="0" marL="0" rtl="0">
              <a:spcBef>
                <a:spcPts val="0"/>
              </a:spcBef>
              <a:spcAft>
                <a:spcPts val="0"/>
              </a:spcAft>
              <a:buNone/>
            </a:pPr>
            <a:r>
              <a:t/>
            </a:r>
            <a:endParaRPr>
              <a:highlight>
                <a:srgbClr val="FFFFFF"/>
              </a:highlight>
            </a:endParaRPr>
          </a:p>
        </p:txBody>
      </p:sp>
      <p:sp>
        <p:nvSpPr>
          <p:cNvPr id="417" name="Shape 417"/>
          <p:cNvSpPr txBox="1"/>
          <p:nvPr/>
        </p:nvSpPr>
        <p:spPr>
          <a:xfrm>
            <a:off x="4144725" y="584550"/>
            <a:ext cx="4821300" cy="2307300"/>
          </a:xfrm>
          <a:prstGeom prst="rect">
            <a:avLst/>
          </a:prstGeom>
          <a:noFill/>
          <a:ln cap="flat" cmpd="sng" w="28575">
            <a:solidFill>
              <a:srgbClr val="F38C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chemeClr val="dk1"/>
              </a:solidFill>
              <a:highlight>
                <a:srgbClr val="FFFFFF"/>
              </a:highlight>
            </a:endParaRPr>
          </a:p>
          <a:p>
            <a:pPr indent="0" lvl="0" marL="0">
              <a:spcBef>
                <a:spcPts val="0"/>
              </a:spcBef>
              <a:spcAft>
                <a:spcPts val="0"/>
              </a:spcAft>
              <a:buNone/>
            </a:pPr>
            <a:r>
              <a:rPr lang="en" sz="1800">
                <a:solidFill>
                  <a:srgbClr val="426DC0"/>
                </a:solidFill>
                <a:highlight>
                  <a:srgbClr val="FFFFFF"/>
                </a:highlight>
              </a:rPr>
              <a:t>interface </a:t>
            </a:r>
            <a:r>
              <a:rPr lang="en" sz="1800">
                <a:solidFill>
                  <a:srgbClr val="9B5656"/>
                </a:solidFill>
                <a:highlight>
                  <a:srgbClr val="FFFFFF"/>
                </a:highlight>
              </a:rPr>
              <a:t>FashionArticle </a:t>
            </a:r>
            <a:r>
              <a:rPr lang="en" sz="1800">
                <a:solidFill>
                  <a:srgbClr val="426DC0"/>
                </a:solidFill>
                <a:highlight>
                  <a:srgbClr val="FFFFFF"/>
                </a:highlight>
              </a:rPr>
              <a:t>extends </a:t>
            </a:r>
            <a:r>
              <a:rPr lang="en" sz="1800">
                <a:solidFill>
                  <a:srgbClr val="9B5656"/>
                </a:solidFill>
                <a:highlight>
                  <a:srgbClr val="FFFFFF"/>
                </a:highlight>
              </a:rPr>
              <a:t>BaseArticle </a:t>
            </a:r>
            <a:r>
              <a:rPr lang="en" sz="1800">
                <a:solidFill>
                  <a:srgbClr val="B05A65"/>
                </a:solidFill>
                <a:highlight>
                  <a:srgbClr val="FFFFFF"/>
                </a:highlight>
              </a:rPr>
              <a:t>{</a:t>
            </a:r>
            <a:endParaRPr sz="1800">
              <a:solidFill>
                <a:srgbClr val="B05A65"/>
              </a:solidFill>
              <a:highlight>
                <a:srgbClr val="FFFFFF"/>
              </a:highlight>
            </a:endParaRPr>
          </a:p>
          <a:p>
            <a:pPr indent="0" lvl="0" marL="0">
              <a:spcBef>
                <a:spcPts val="0"/>
              </a:spcBef>
              <a:spcAft>
                <a:spcPts val="0"/>
              </a:spcAft>
              <a:buNone/>
            </a:pPr>
            <a:r>
              <a:rPr lang="en" sz="1800">
                <a:solidFill>
                  <a:srgbClr val="B05A65"/>
                </a:solidFill>
                <a:highlight>
                  <a:srgbClr val="FFFFFF"/>
                </a:highlight>
              </a:rPr>
              <a:t> </a:t>
            </a:r>
            <a:r>
              <a:rPr lang="en" sz="1800">
                <a:solidFill>
                  <a:srgbClr val="728E00"/>
                </a:solidFill>
                <a:highlight>
                  <a:srgbClr val="FFFFFF"/>
                </a:highlight>
              </a:rPr>
              <a:t>size</a:t>
            </a:r>
            <a:r>
              <a:rPr lang="en" sz="1800">
                <a:solidFill>
                  <a:schemeClr val="dk1"/>
                </a:solidFill>
                <a:highlight>
                  <a:srgbClr val="FFFFFF"/>
                </a:highlight>
              </a:rPr>
              <a:t>: </a:t>
            </a:r>
            <a:r>
              <a:rPr lang="en" sz="1800">
                <a:solidFill>
                  <a:srgbClr val="8757C4"/>
                </a:solidFill>
                <a:highlight>
                  <a:srgbClr val="FFFFFF"/>
                </a:highlight>
              </a:rPr>
              <a:t>Sizes</a:t>
            </a:r>
            <a:r>
              <a:rPr lang="en" sz="1800">
                <a:solidFill>
                  <a:schemeClr val="dk1"/>
                </a:solidFill>
                <a:highlight>
                  <a:srgbClr val="FFFFFF"/>
                </a:highlight>
              </a:rPr>
              <a:t>,</a:t>
            </a:r>
            <a:endParaRPr sz="1800">
              <a:solidFill>
                <a:schemeClr val="dk1"/>
              </a:solidFill>
              <a:highlight>
                <a:srgbClr val="FFFFFF"/>
              </a:highlight>
            </a:endParaRPr>
          </a:p>
          <a:p>
            <a:pPr indent="0" lvl="0" marL="0">
              <a:spcBef>
                <a:spcPts val="0"/>
              </a:spcBef>
              <a:spcAft>
                <a:spcPts val="0"/>
              </a:spcAft>
              <a:buNone/>
            </a:pPr>
            <a:r>
              <a:rPr lang="en" sz="1800">
                <a:solidFill>
                  <a:schemeClr val="dk1"/>
                </a:solidFill>
                <a:highlight>
                  <a:srgbClr val="FFFFFF"/>
                </a:highlight>
              </a:rPr>
              <a:t> </a:t>
            </a:r>
            <a:r>
              <a:rPr lang="en" sz="1800">
                <a:solidFill>
                  <a:srgbClr val="728E00"/>
                </a:solidFill>
                <a:highlight>
                  <a:srgbClr val="FFFFFF"/>
                </a:highlight>
              </a:rPr>
              <a:t>color</a:t>
            </a:r>
            <a:r>
              <a:rPr lang="en" sz="1800">
                <a:solidFill>
                  <a:schemeClr val="dk1"/>
                </a:solidFill>
                <a:highlight>
                  <a:srgbClr val="FFFFFF"/>
                </a:highlight>
              </a:rPr>
              <a:t>: </a:t>
            </a:r>
            <a:r>
              <a:rPr lang="en" sz="1800">
                <a:solidFill>
                  <a:srgbClr val="8757C4"/>
                </a:solidFill>
                <a:highlight>
                  <a:srgbClr val="FFFFFF"/>
                </a:highlight>
              </a:rPr>
              <a:t>Colors</a:t>
            </a:r>
            <a:endParaRPr sz="1800">
              <a:solidFill>
                <a:srgbClr val="8757C4"/>
              </a:solidFill>
              <a:highlight>
                <a:srgbClr val="FFFFFF"/>
              </a:highlight>
            </a:endParaRPr>
          </a:p>
          <a:p>
            <a:pPr indent="0" lvl="0" marL="0">
              <a:spcBef>
                <a:spcPts val="0"/>
              </a:spcBef>
              <a:spcAft>
                <a:spcPts val="0"/>
              </a:spcAft>
              <a:buNone/>
            </a:pPr>
            <a:r>
              <a:rPr lang="en" sz="1800">
                <a:solidFill>
                  <a:srgbClr val="B05A65"/>
                </a:solidFill>
                <a:highlight>
                  <a:srgbClr val="FFFFFF"/>
                </a:highlight>
              </a:rPr>
              <a:t>}</a:t>
            </a:r>
            <a:endParaRPr sz="1800">
              <a:solidFill>
                <a:srgbClr val="B05A65"/>
              </a:solidFill>
              <a:highlight>
                <a:srgbClr val="FFFFFF"/>
              </a:highlight>
            </a:endParaRPr>
          </a:p>
          <a:p>
            <a:pPr indent="0" lvl="0" marL="0">
              <a:spcBef>
                <a:spcPts val="0"/>
              </a:spcBef>
              <a:spcAft>
                <a:spcPts val="0"/>
              </a:spcAft>
              <a:buNone/>
            </a:pPr>
            <a:r>
              <a:t/>
            </a:r>
            <a:endParaRPr sz="1800">
              <a:solidFill>
                <a:srgbClr val="B05A65"/>
              </a:solidFill>
              <a:highlight>
                <a:srgbClr val="FFFFFF"/>
              </a:highlight>
            </a:endParaRPr>
          </a:p>
          <a:p>
            <a:pPr indent="0" lvl="0" marL="0" rtl="0">
              <a:spcBef>
                <a:spcPts val="0"/>
              </a:spcBef>
              <a:spcAft>
                <a:spcPts val="0"/>
              </a:spcAft>
              <a:buNone/>
            </a:pPr>
            <a:r>
              <a:rPr lang="en" sz="1800">
                <a:solidFill>
                  <a:srgbClr val="426DC0"/>
                </a:solidFill>
                <a:highlight>
                  <a:srgbClr val="FFFFFF"/>
                </a:highlight>
              </a:rPr>
              <a:t>export default </a:t>
            </a:r>
            <a:r>
              <a:rPr lang="en" sz="1800">
                <a:solidFill>
                  <a:srgbClr val="9B5656"/>
                </a:solidFill>
                <a:highlight>
                  <a:srgbClr val="FFFFFF"/>
                </a:highlight>
              </a:rPr>
              <a:t>FashionArticle</a:t>
            </a:r>
            <a:r>
              <a:rPr lang="en" sz="1800">
                <a:solidFill>
                  <a:schemeClr val="dk1"/>
                </a:solidFill>
                <a:highlight>
                  <a:srgbClr val="FFFFFF"/>
                </a:highlight>
              </a:rPr>
              <a:t>;</a:t>
            </a:r>
            <a:endParaRPr>
              <a:solidFill>
                <a:srgbClr val="426DC0"/>
              </a:solidFill>
              <a:highlight>
                <a:srgbClr val="FFFFFF"/>
              </a:highlight>
            </a:endParaRPr>
          </a:p>
          <a:p>
            <a:pPr indent="0" lvl="0" marL="0" rtl="0">
              <a:spcBef>
                <a:spcPts val="0"/>
              </a:spcBef>
              <a:spcAft>
                <a:spcPts val="0"/>
              </a:spcAft>
              <a:buNone/>
            </a:pPr>
            <a:r>
              <a:t/>
            </a:r>
            <a:endParaRPr>
              <a:highlight>
                <a:srgbClr val="FFFFFF"/>
              </a:highlight>
            </a:endParaRPr>
          </a:p>
        </p:txBody>
      </p:sp>
      <p:sp>
        <p:nvSpPr>
          <p:cNvPr id="418" name="Shape 418"/>
          <p:cNvSpPr txBox="1"/>
          <p:nvPr/>
        </p:nvSpPr>
        <p:spPr>
          <a:xfrm>
            <a:off x="1232200" y="3162425"/>
            <a:ext cx="7043100" cy="1312800"/>
          </a:xfrm>
          <a:prstGeom prst="rect">
            <a:avLst/>
          </a:prstGeom>
          <a:noFill/>
          <a:ln cap="flat" cmpd="sng" w="28575">
            <a:solidFill>
              <a:srgbClr val="F38C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solidFill>
                  <a:srgbClr val="426DC0"/>
                </a:solidFill>
                <a:highlight>
                  <a:schemeClr val="lt1"/>
                </a:highlight>
              </a:rPr>
              <a:t>i</a:t>
            </a:r>
            <a:r>
              <a:rPr lang="en" sz="1800">
                <a:solidFill>
                  <a:srgbClr val="426DC0"/>
                </a:solidFill>
                <a:highlight>
                  <a:schemeClr val="lt1"/>
                </a:highlight>
              </a:rPr>
              <a:t>mport </a:t>
            </a:r>
            <a:r>
              <a:rPr lang="en" sz="1800">
                <a:solidFill>
                  <a:srgbClr val="B05A65"/>
                </a:solidFill>
                <a:highlight>
                  <a:schemeClr val="lt1"/>
                </a:highlight>
              </a:rPr>
              <a:t>{ </a:t>
            </a:r>
            <a:r>
              <a:rPr lang="en" sz="1800">
                <a:solidFill>
                  <a:srgbClr val="9B5656"/>
                </a:solidFill>
                <a:highlight>
                  <a:schemeClr val="lt1"/>
                </a:highlight>
              </a:rPr>
              <a:t>Document</a:t>
            </a:r>
            <a:r>
              <a:rPr lang="en" sz="1800">
                <a:solidFill>
                  <a:schemeClr val="dk1"/>
                </a:solidFill>
                <a:highlight>
                  <a:schemeClr val="lt1"/>
                </a:highlight>
              </a:rPr>
              <a:t> </a:t>
            </a:r>
            <a:r>
              <a:rPr lang="en" sz="1800">
                <a:solidFill>
                  <a:srgbClr val="B05A65"/>
                </a:solidFill>
                <a:highlight>
                  <a:schemeClr val="lt1"/>
                </a:highlight>
              </a:rPr>
              <a:t>} </a:t>
            </a:r>
            <a:r>
              <a:rPr lang="en" sz="1800">
                <a:solidFill>
                  <a:srgbClr val="426DC0"/>
                </a:solidFill>
                <a:highlight>
                  <a:schemeClr val="lt1"/>
                </a:highlight>
              </a:rPr>
              <a:t>from </a:t>
            </a:r>
            <a:r>
              <a:rPr lang="en" sz="1800">
                <a:solidFill>
                  <a:srgbClr val="F38C00"/>
                </a:solidFill>
                <a:highlight>
                  <a:schemeClr val="lt1"/>
                </a:highlight>
              </a:rPr>
              <a:t>"mongoose"</a:t>
            </a:r>
            <a:r>
              <a:rPr lang="en" sz="1800">
                <a:solidFill>
                  <a:schemeClr val="dk1"/>
                </a:solidFill>
                <a:highlight>
                  <a:schemeClr val="lt1"/>
                </a:highlight>
              </a:rPr>
              <a:t>;</a:t>
            </a:r>
            <a:endParaRPr sz="1800">
              <a:solidFill>
                <a:schemeClr val="dk1"/>
              </a:solidFill>
              <a:highlight>
                <a:schemeClr val="lt1"/>
              </a:highlight>
            </a:endParaRPr>
          </a:p>
          <a:p>
            <a:pPr indent="0" lvl="0" marL="0">
              <a:spcBef>
                <a:spcPts val="0"/>
              </a:spcBef>
              <a:spcAft>
                <a:spcPts val="0"/>
              </a:spcAft>
              <a:buClr>
                <a:schemeClr val="dk1"/>
              </a:buClr>
              <a:buSzPts val="1100"/>
              <a:buFont typeface="Arial"/>
              <a:buNone/>
            </a:pPr>
            <a:r>
              <a:t/>
            </a:r>
            <a:endParaRPr sz="1800">
              <a:solidFill>
                <a:schemeClr val="dk1"/>
              </a:solidFill>
              <a:highlight>
                <a:schemeClr val="lt1"/>
              </a:highlight>
            </a:endParaRPr>
          </a:p>
          <a:p>
            <a:pPr indent="0" lvl="0" marL="0">
              <a:spcBef>
                <a:spcPts val="0"/>
              </a:spcBef>
              <a:spcAft>
                <a:spcPts val="0"/>
              </a:spcAft>
              <a:buNone/>
            </a:pPr>
            <a:r>
              <a:rPr lang="en" sz="1800">
                <a:solidFill>
                  <a:srgbClr val="426DC0"/>
                </a:solidFill>
                <a:highlight>
                  <a:srgbClr val="FFFFFF"/>
                </a:highlight>
              </a:rPr>
              <a:t>interface </a:t>
            </a:r>
            <a:r>
              <a:rPr lang="en" sz="1800">
                <a:solidFill>
                  <a:srgbClr val="9B5656"/>
                </a:solidFill>
                <a:highlight>
                  <a:srgbClr val="FFFFFF"/>
                </a:highlight>
              </a:rPr>
              <a:t>FashionArticleModel </a:t>
            </a:r>
            <a:r>
              <a:rPr lang="en" sz="1800">
                <a:solidFill>
                  <a:srgbClr val="426DC0"/>
                </a:solidFill>
                <a:highlight>
                  <a:srgbClr val="FFFFFF"/>
                </a:highlight>
              </a:rPr>
              <a:t>extends </a:t>
            </a:r>
            <a:r>
              <a:rPr lang="en" sz="1800">
                <a:solidFill>
                  <a:srgbClr val="9B5656"/>
                </a:solidFill>
                <a:highlight>
                  <a:srgbClr val="FFFFFF"/>
                </a:highlight>
              </a:rPr>
              <a:t>FashionArticle</a:t>
            </a:r>
            <a:r>
              <a:rPr lang="en" sz="1800">
                <a:solidFill>
                  <a:schemeClr val="dk1"/>
                </a:solidFill>
                <a:highlight>
                  <a:srgbClr val="FFFFFF"/>
                </a:highlight>
              </a:rPr>
              <a:t>, </a:t>
            </a:r>
            <a:r>
              <a:rPr lang="en" sz="1800">
                <a:solidFill>
                  <a:srgbClr val="9B5656"/>
                </a:solidFill>
                <a:highlight>
                  <a:srgbClr val="FFFFFF"/>
                </a:highlight>
              </a:rPr>
              <a:t>Document </a:t>
            </a:r>
            <a:r>
              <a:rPr lang="en" sz="1800">
                <a:solidFill>
                  <a:srgbClr val="B05A65"/>
                </a:solidFill>
                <a:highlight>
                  <a:srgbClr val="FFFFFF"/>
                </a:highlight>
              </a:rPr>
              <a:t>{}</a:t>
            </a:r>
            <a:r>
              <a:rPr lang="en" sz="1800">
                <a:solidFill>
                  <a:schemeClr val="dk1"/>
                </a:solidFill>
                <a:highlight>
                  <a:srgbClr val="FFFFFF"/>
                </a:highlight>
              </a:rPr>
              <a:t>;</a:t>
            </a:r>
            <a:endParaRPr sz="1800">
              <a:solidFill>
                <a:srgbClr val="426DC0"/>
              </a:solidFill>
              <a:highlight>
                <a:srgbClr val="FFFFFF"/>
              </a:highlight>
            </a:endParaRPr>
          </a:p>
          <a:p>
            <a:pPr indent="0" lvl="0" marL="0">
              <a:spcBef>
                <a:spcPts val="0"/>
              </a:spcBef>
              <a:spcAft>
                <a:spcPts val="0"/>
              </a:spcAft>
              <a:buNone/>
            </a:pPr>
            <a:r>
              <a:rPr lang="en" sz="1800">
                <a:solidFill>
                  <a:srgbClr val="426DC0"/>
                </a:solidFill>
                <a:highlight>
                  <a:srgbClr val="FFFFFF"/>
                </a:highlight>
              </a:rPr>
              <a:t>export default </a:t>
            </a:r>
            <a:r>
              <a:rPr lang="en" sz="1800">
                <a:solidFill>
                  <a:srgbClr val="9B5656"/>
                </a:solidFill>
                <a:highlight>
                  <a:srgbClr val="FFFFFF"/>
                </a:highlight>
              </a:rPr>
              <a:t>FashionArticleModel</a:t>
            </a:r>
            <a:r>
              <a:rPr lang="en" sz="1800">
                <a:solidFill>
                  <a:schemeClr val="dk1"/>
                </a:solidFill>
                <a:highlight>
                  <a:srgbClr val="FFFFFF"/>
                </a:highlight>
              </a:rPr>
              <a:t>;</a:t>
            </a:r>
            <a:endParaRPr sz="1800">
              <a:solidFill>
                <a:schemeClr val="dk1"/>
              </a:solidFill>
              <a:highlight>
                <a:srgbClr val="FFFFFF"/>
              </a:highlight>
            </a:endParaRPr>
          </a:p>
          <a:p>
            <a:pPr indent="0" lvl="0" marL="0" rtl="0">
              <a:spcBef>
                <a:spcPts val="0"/>
              </a:spcBef>
              <a:spcAft>
                <a:spcPts val="0"/>
              </a:spcAft>
              <a:buNone/>
            </a:pPr>
            <a:r>
              <a:t/>
            </a:r>
            <a:endParaRPr b="1" i="1" sz="900">
              <a:solidFill>
                <a:srgbClr val="426DC0"/>
              </a:solidFill>
              <a:highlight>
                <a:srgbClr val="F8F8F8"/>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Shape 423"/>
          <p:cNvSpPr txBox="1"/>
          <p:nvPr>
            <p:ph type="title"/>
          </p:nvPr>
        </p:nvSpPr>
        <p:spPr>
          <a:xfrm>
            <a:off x="595648" y="-43946"/>
            <a:ext cx="7952700" cy="75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800">
                <a:solidFill>
                  <a:schemeClr val="dk1"/>
                </a:solidFill>
              </a:rPr>
              <a:t>USING INTERFACES AND GENERICS</a:t>
            </a:r>
            <a:endParaRPr sz="1800"/>
          </a:p>
        </p:txBody>
      </p:sp>
      <p:sp>
        <p:nvSpPr>
          <p:cNvPr id="424" name="Shape 424"/>
          <p:cNvSpPr txBox="1"/>
          <p:nvPr/>
        </p:nvSpPr>
        <p:spPr>
          <a:xfrm>
            <a:off x="105600" y="582575"/>
            <a:ext cx="8932800" cy="3885900"/>
          </a:xfrm>
          <a:prstGeom prst="rect">
            <a:avLst/>
          </a:prstGeom>
          <a:noFill/>
          <a:ln cap="flat" cmpd="sng" w="28575">
            <a:solidFill>
              <a:srgbClr val="F38C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solidFill>
                  <a:srgbClr val="426DC0"/>
                </a:solidFill>
                <a:highlight>
                  <a:srgbClr val="FFFFFF"/>
                </a:highlight>
              </a:rPr>
              <a:t>i</a:t>
            </a:r>
            <a:r>
              <a:rPr lang="en" sz="1800">
                <a:solidFill>
                  <a:srgbClr val="426DC0"/>
                </a:solidFill>
                <a:highlight>
                  <a:srgbClr val="FFFFFF"/>
                </a:highlight>
              </a:rPr>
              <a:t>mport </a:t>
            </a:r>
            <a:r>
              <a:rPr lang="en" sz="1800">
                <a:solidFill>
                  <a:srgbClr val="B05A65"/>
                </a:solidFill>
                <a:highlight>
                  <a:srgbClr val="FFFFFF"/>
                </a:highlight>
              </a:rPr>
              <a:t>{ </a:t>
            </a:r>
            <a:r>
              <a:rPr lang="en" sz="1800">
                <a:solidFill>
                  <a:srgbClr val="8757C4"/>
                </a:solidFill>
                <a:highlight>
                  <a:srgbClr val="FFFFFF"/>
                </a:highlight>
              </a:rPr>
              <a:t>Schema</a:t>
            </a:r>
            <a:r>
              <a:rPr lang="en" sz="1800">
                <a:solidFill>
                  <a:schemeClr val="dk1"/>
                </a:solidFill>
                <a:highlight>
                  <a:srgbClr val="FFFFFF"/>
                </a:highlight>
              </a:rPr>
              <a:t>, </a:t>
            </a:r>
            <a:r>
              <a:rPr lang="en" sz="1800">
                <a:solidFill>
                  <a:srgbClr val="9B5656"/>
                </a:solidFill>
                <a:highlight>
                  <a:srgbClr val="FFFFFF"/>
                </a:highlight>
              </a:rPr>
              <a:t>Model</a:t>
            </a:r>
            <a:r>
              <a:rPr lang="en" sz="1800">
                <a:solidFill>
                  <a:schemeClr val="dk1"/>
                </a:solidFill>
                <a:highlight>
                  <a:srgbClr val="FFFFFF"/>
                </a:highlight>
              </a:rPr>
              <a:t>, </a:t>
            </a:r>
            <a:r>
              <a:rPr lang="en" sz="1800">
                <a:solidFill>
                  <a:srgbClr val="535358"/>
                </a:solidFill>
                <a:highlight>
                  <a:srgbClr val="FFFFFF"/>
                </a:highlight>
              </a:rPr>
              <a:t>model</a:t>
            </a:r>
            <a:r>
              <a:rPr lang="en" sz="1800">
                <a:solidFill>
                  <a:srgbClr val="B05A65"/>
                </a:solidFill>
                <a:highlight>
                  <a:srgbClr val="FFFFFF"/>
                </a:highlight>
              </a:rPr>
              <a:t>} </a:t>
            </a:r>
            <a:r>
              <a:rPr lang="en" sz="1800">
                <a:solidFill>
                  <a:srgbClr val="426DC0"/>
                </a:solidFill>
                <a:highlight>
                  <a:srgbClr val="FFFFFF"/>
                </a:highlight>
              </a:rPr>
              <a:t>from </a:t>
            </a:r>
            <a:r>
              <a:rPr lang="en" sz="1800">
                <a:solidFill>
                  <a:srgbClr val="F38C00"/>
                </a:solidFill>
                <a:highlight>
                  <a:srgbClr val="FFFFFF"/>
                </a:highlight>
              </a:rPr>
              <a:t>"mongoose"</a:t>
            </a:r>
            <a:r>
              <a:rPr lang="en" sz="1800">
                <a:solidFill>
                  <a:schemeClr val="dk1"/>
                </a:solidFill>
                <a:highlight>
                  <a:srgbClr val="FFFFFF"/>
                </a:highlight>
              </a:rPr>
              <a:t>;</a:t>
            </a:r>
            <a:endParaRPr sz="1800">
              <a:solidFill>
                <a:schemeClr val="dk1"/>
              </a:solidFill>
              <a:highlight>
                <a:srgbClr val="FFFFFF"/>
              </a:highlight>
            </a:endParaRPr>
          </a:p>
          <a:p>
            <a:pPr indent="0" lvl="0" marL="0">
              <a:spcBef>
                <a:spcPts val="0"/>
              </a:spcBef>
              <a:spcAft>
                <a:spcPts val="0"/>
              </a:spcAft>
              <a:buNone/>
            </a:pPr>
            <a:r>
              <a:rPr lang="en" sz="1800">
                <a:solidFill>
                  <a:srgbClr val="426DC0"/>
                </a:solidFill>
                <a:highlight>
                  <a:srgbClr val="FFFFFF"/>
                </a:highlight>
              </a:rPr>
              <a:t>import </a:t>
            </a:r>
            <a:r>
              <a:rPr lang="en" sz="1800">
                <a:solidFill>
                  <a:srgbClr val="9B5656"/>
                </a:solidFill>
                <a:highlight>
                  <a:srgbClr val="FFFFFF"/>
                </a:highlight>
              </a:rPr>
              <a:t>FashionArticleModel </a:t>
            </a:r>
            <a:r>
              <a:rPr lang="en" sz="1800">
                <a:solidFill>
                  <a:srgbClr val="426DC0"/>
                </a:solidFill>
                <a:highlight>
                  <a:srgbClr val="FFFFFF"/>
                </a:highlight>
              </a:rPr>
              <a:t>from </a:t>
            </a:r>
            <a:r>
              <a:rPr lang="en" sz="1800">
                <a:solidFill>
                  <a:srgbClr val="F38C00"/>
                </a:solidFill>
                <a:highlight>
                  <a:srgbClr val="FFFFFF"/>
                </a:highlight>
              </a:rPr>
              <a:t>"../interfaces/FashionArticleModel"</a:t>
            </a:r>
            <a:r>
              <a:rPr lang="en" sz="1800">
                <a:solidFill>
                  <a:schemeClr val="dk1"/>
                </a:solidFill>
                <a:highlight>
                  <a:srgbClr val="FFFFFF"/>
                </a:highlight>
              </a:rPr>
              <a:t>;</a:t>
            </a:r>
            <a:endParaRPr sz="1800">
              <a:solidFill>
                <a:schemeClr val="dk1"/>
              </a:solidFill>
              <a:highlight>
                <a:srgbClr val="FFFFFF"/>
              </a:highlight>
            </a:endParaRPr>
          </a:p>
          <a:p>
            <a:pPr indent="0" lvl="0" marL="0">
              <a:spcBef>
                <a:spcPts val="0"/>
              </a:spcBef>
              <a:spcAft>
                <a:spcPts val="0"/>
              </a:spcAft>
              <a:buNone/>
            </a:pPr>
            <a:r>
              <a:t/>
            </a:r>
            <a:endParaRPr sz="1800">
              <a:solidFill>
                <a:schemeClr val="dk1"/>
              </a:solidFill>
              <a:highlight>
                <a:srgbClr val="FFFFFF"/>
              </a:highlight>
            </a:endParaRPr>
          </a:p>
          <a:p>
            <a:pPr indent="0" lvl="0" marL="0">
              <a:spcBef>
                <a:spcPts val="0"/>
              </a:spcBef>
              <a:spcAft>
                <a:spcPts val="0"/>
              </a:spcAft>
              <a:buNone/>
            </a:pPr>
            <a:r>
              <a:rPr lang="en" sz="1800">
                <a:solidFill>
                  <a:srgbClr val="426DC0"/>
                </a:solidFill>
                <a:highlight>
                  <a:srgbClr val="FFFFFF"/>
                </a:highlight>
              </a:rPr>
              <a:t>const </a:t>
            </a:r>
            <a:r>
              <a:rPr lang="en" sz="1800">
                <a:solidFill>
                  <a:srgbClr val="458383"/>
                </a:solidFill>
                <a:highlight>
                  <a:srgbClr val="FFFFFF"/>
                </a:highlight>
              </a:rPr>
              <a:t>ArticleSchema</a:t>
            </a:r>
            <a:r>
              <a:rPr lang="en" sz="1800">
                <a:solidFill>
                  <a:schemeClr val="dk1"/>
                </a:solidFill>
                <a:highlight>
                  <a:srgbClr val="FFFFFF"/>
                </a:highlight>
              </a:rPr>
              <a:t>: </a:t>
            </a:r>
            <a:r>
              <a:rPr lang="en" sz="1800">
                <a:solidFill>
                  <a:srgbClr val="8757C4"/>
                </a:solidFill>
                <a:highlight>
                  <a:srgbClr val="FFFFFF"/>
                </a:highlight>
              </a:rPr>
              <a:t>Schema </a:t>
            </a:r>
            <a:r>
              <a:rPr lang="en" sz="1800">
                <a:solidFill>
                  <a:schemeClr val="dk1"/>
                </a:solidFill>
                <a:highlight>
                  <a:srgbClr val="FFFFFF"/>
                </a:highlight>
              </a:rPr>
              <a:t>= </a:t>
            </a:r>
            <a:r>
              <a:rPr lang="en" sz="1800">
                <a:solidFill>
                  <a:srgbClr val="426DC0"/>
                </a:solidFill>
                <a:highlight>
                  <a:srgbClr val="FFFFFF"/>
                </a:highlight>
              </a:rPr>
              <a:t>new </a:t>
            </a:r>
            <a:r>
              <a:rPr lang="en" sz="1800">
                <a:solidFill>
                  <a:srgbClr val="8757C4"/>
                </a:solidFill>
                <a:highlight>
                  <a:srgbClr val="FFFFFF"/>
                </a:highlight>
              </a:rPr>
              <a:t>Schema</a:t>
            </a:r>
            <a:r>
              <a:rPr lang="en" sz="1800">
                <a:solidFill>
                  <a:srgbClr val="B05A65"/>
                </a:solidFill>
                <a:highlight>
                  <a:srgbClr val="FFFFFF"/>
                </a:highlight>
              </a:rPr>
              <a:t>({</a:t>
            </a:r>
            <a:endParaRPr sz="1800">
              <a:solidFill>
                <a:srgbClr val="B05A65"/>
              </a:solidFill>
              <a:highlight>
                <a:srgbClr val="FFFFFF"/>
              </a:highlight>
            </a:endParaRPr>
          </a:p>
          <a:p>
            <a:pPr indent="0" lvl="0" marL="0">
              <a:spcBef>
                <a:spcPts val="0"/>
              </a:spcBef>
              <a:spcAft>
                <a:spcPts val="0"/>
              </a:spcAft>
              <a:buNone/>
            </a:pPr>
            <a:r>
              <a:rPr lang="en" sz="1800">
                <a:solidFill>
                  <a:srgbClr val="B05A65"/>
                </a:solidFill>
                <a:highlight>
                  <a:srgbClr val="FFFFFF"/>
                </a:highlight>
              </a:rPr>
              <a:t> </a:t>
            </a:r>
            <a:r>
              <a:rPr lang="en" sz="1800">
                <a:solidFill>
                  <a:srgbClr val="728E00"/>
                </a:solidFill>
                <a:highlight>
                  <a:srgbClr val="FFFFFF"/>
                </a:highlight>
              </a:rPr>
              <a:t>….</a:t>
            </a:r>
            <a:endParaRPr sz="1800">
              <a:solidFill>
                <a:srgbClr val="660E7A"/>
              </a:solidFill>
              <a:highlight>
                <a:srgbClr val="FFFFFF"/>
              </a:highlight>
            </a:endParaRPr>
          </a:p>
          <a:p>
            <a:pPr indent="0" lvl="0" marL="0">
              <a:spcBef>
                <a:spcPts val="0"/>
              </a:spcBef>
              <a:spcAft>
                <a:spcPts val="0"/>
              </a:spcAft>
              <a:buNone/>
            </a:pPr>
            <a:r>
              <a:rPr lang="en" sz="1800">
                <a:solidFill>
                  <a:srgbClr val="B05A65"/>
                </a:solidFill>
                <a:highlight>
                  <a:srgbClr val="FFFFFF"/>
                </a:highlight>
              </a:rPr>
              <a:t>})</a:t>
            </a:r>
            <a:r>
              <a:rPr lang="en" sz="1800">
                <a:solidFill>
                  <a:schemeClr val="dk1"/>
                </a:solidFill>
                <a:highlight>
                  <a:srgbClr val="FFFFFF"/>
                </a:highlight>
              </a:rPr>
              <a:t>;</a:t>
            </a:r>
            <a:endParaRPr sz="1800">
              <a:solidFill>
                <a:schemeClr val="dk1"/>
              </a:solidFill>
              <a:highlight>
                <a:srgbClr val="FFFFFF"/>
              </a:highlight>
            </a:endParaRPr>
          </a:p>
          <a:p>
            <a:pPr indent="0" lvl="0" marL="0">
              <a:spcBef>
                <a:spcPts val="0"/>
              </a:spcBef>
              <a:spcAft>
                <a:spcPts val="0"/>
              </a:spcAft>
              <a:buNone/>
            </a:pPr>
            <a:r>
              <a:t/>
            </a:r>
            <a:endParaRPr sz="1800">
              <a:solidFill>
                <a:schemeClr val="dk1"/>
              </a:solidFill>
              <a:highlight>
                <a:srgbClr val="FFFFFF"/>
              </a:highlight>
            </a:endParaRPr>
          </a:p>
          <a:p>
            <a:pPr indent="0" lvl="0" marL="0">
              <a:spcBef>
                <a:spcPts val="0"/>
              </a:spcBef>
              <a:spcAft>
                <a:spcPts val="0"/>
              </a:spcAft>
              <a:buNone/>
            </a:pPr>
            <a:r>
              <a:t/>
            </a:r>
            <a:endParaRPr sz="1800">
              <a:solidFill>
                <a:srgbClr val="A2A2A2"/>
              </a:solidFill>
              <a:highlight>
                <a:srgbClr val="FFFFFF"/>
              </a:highlight>
            </a:endParaRPr>
          </a:p>
          <a:p>
            <a:pPr indent="0" lvl="0" marL="0">
              <a:spcBef>
                <a:spcPts val="0"/>
              </a:spcBef>
              <a:spcAft>
                <a:spcPts val="0"/>
              </a:spcAft>
              <a:buNone/>
            </a:pPr>
            <a:r>
              <a:rPr lang="en" sz="1800">
                <a:solidFill>
                  <a:srgbClr val="426DC0"/>
                </a:solidFill>
                <a:highlight>
                  <a:srgbClr val="FFFFFF"/>
                </a:highlight>
              </a:rPr>
              <a:t>const </a:t>
            </a:r>
            <a:r>
              <a:rPr lang="en" sz="1800">
                <a:solidFill>
                  <a:srgbClr val="458383"/>
                </a:solidFill>
                <a:highlight>
                  <a:srgbClr val="FFFFFF"/>
                </a:highlight>
              </a:rPr>
              <a:t>ArticleModel</a:t>
            </a:r>
            <a:r>
              <a:rPr lang="en" sz="1800">
                <a:solidFill>
                  <a:schemeClr val="dk1"/>
                </a:solidFill>
                <a:highlight>
                  <a:srgbClr val="FFFFFF"/>
                </a:highlight>
              </a:rPr>
              <a:t>: </a:t>
            </a:r>
            <a:r>
              <a:rPr lang="en" sz="1800">
                <a:solidFill>
                  <a:srgbClr val="9B5656"/>
                </a:solidFill>
                <a:highlight>
                  <a:srgbClr val="FFFFFF"/>
                </a:highlight>
              </a:rPr>
              <a:t>Model</a:t>
            </a:r>
            <a:r>
              <a:rPr lang="en" sz="1800">
                <a:solidFill>
                  <a:schemeClr val="dk1"/>
                </a:solidFill>
                <a:highlight>
                  <a:srgbClr val="FFFFFF"/>
                </a:highlight>
              </a:rPr>
              <a:t>&lt;</a:t>
            </a:r>
            <a:r>
              <a:rPr lang="en" sz="1800">
                <a:solidFill>
                  <a:srgbClr val="9B5656"/>
                </a:solidFill>
                <a:highlight>
                  <a:srgbClr val="FFFFFF"/>
                </a:highlight>
              </a:rPr>
              <a:t>FashionArticleModel</a:t>
            </a:r>
            <a:r>
              <a:rPr lang="en" sz="1800">
                <a:solidFill>
                  <a:schemeClr val="dk1"/>
                </a:solidFill>
                <a:highlight>
                  <a:srgbClr val="FFFFFF"/>
                </a:highlight>
              </a:rPr>
              <a:t>&gt; = </a:t>
            </a:r>
            <a:r>
              <a:rPr lang="en" sz="1800">
                <a:solidFill>
                  <a:srgbClr val="535358"/>
                </a:solidFill>
                <a:highlight>
                  <a:srgbClr val="FFFFFF"/>
                </a:highlight>
              </a:rPr>
              <a:t>model</a:t>
            </a:r>
            <a:r>
              <a:rPr lang="en" sz="1800">
                <a:solidFill>
                  <a:schemeClr val="dk1"/>
                </a:solidFill>
                <a:highlight>
                  <a:srgbClr val="FFFFFF"/>
                </a:highlight>
              </a:rPr>
              <a:t>&lt;</a:t>
            </a:r>
            <a:r>
              <a:rPr lang="en" sz="1800">
                <a:solidFill>
                  <a:srgbClr val="9B5656"/>
                </a:solidFill>
                <a:highlight>
                  <a:srgbClr val="FFFFFF"/>
                </a:highlight>
              </a:rPr>
              <a:t>FashionArticleModel</a:t>
            </a:r>
            <a:r>
              <a:rPr lang="en" sz="1800">
                <a:solidFill>
                  <a:schemeClr val="dk1"/>
                </a:solidFill>
                <a:highlight>
                  <a:srgbClr val="FFFFFF"/>
                </a:highlight>
              </a:rPr>
              <a:t>&gt;</a:t>
            </a:r>
            <a:r>
              <a:rPr lang="en" sz="1800">
                <a:solidFill>
                  <a:srgbClr val="B05A65"/>
                </a:solidFill>
                <a:highlight>
                  <a:srgbClr val="FFFFFF"/>
                </a:highlight>
              </a:rPr>
              <a:t>(</a:t>
            </a:r>
            <a:r>
              <a:rPr lang="en" sz="1800">
                <a:solidFill>
                  <a:srgbClr val="F38C00"/>
                </a:solidFill>
                <a:highlight>
                  <a:srgbClr val="FFFFFF"/>
                </a:highlight>
              </a:rPr>
              <a:t>"Article"</a:t>
            </a:r>
            <a:r>
              <a:rPr lang="en" sz="1800">
                <a:solidFill>
                  <a:schemeClr val="dk1"/>
                </a:solidFill>
                <a:highlight>
                  <a:srgbClr val="FFFFFF"/>
                </a:highlight>
              </a:rPr>
              <a:t>, </a:t>
            </a:r>
            <a:r>
              <a:rPr lang="en" sz="1800">
                <a:solidFill>
                  <a:srgbClr val="458383"/>
                </a:solidFill>
                <a:highlight>
                  <a:srgbClr val="FFFFFF"/>
                </a:highlight>
              </a:rPr>
              <a:t>ArticleSchema</a:t>
            </a:r>
            <a:r>
              <a:rPr lang="en" sz="1800">
                <a:solidFill>
                  <a:srgbClr val="B05A65"/>
                </a:solidFill>
                <a:highlight>
                  <a:srgbClr val="FFFFFF"/>
                </a:highlight>
              </a:rPr>
              <a:t>)</a:t>
            </a:r>
            <a:r>
              <a:rPr lang="en" sz="1800">
                <a:solidFill>
                  <a:schemeClr val="dk1"/>
                </a:solidFill>
                <a:highlight>
                  <a:srgbClr val="FFFFFF"/>
                </a:highlight>
              </a:rPr>
              <a:t>;</a:t>
            </a:r>
            <a:endParaRPr sz="1800">
              <a:solidFill>
                <a:schemeClr val="dk1"/>
              </a:solidFill>
              <a:highlight>
                <a:srgbClr val="FFFFFF"/>
              </a:highlight>
            </a:endParaRPr>
          </a:p>
          <a:p>
            <a:pPr indent="0" lvl="0" marL="0">
              <a:spcBef>
                <a:spcPts val="0"/>
              </a:spcBef>
              <a:spcAft>
                <a:spcPts val="0"/>
              </a:spcAft>
              <a:buNone/>
            </a:pPr>
            <a:r>
              <a:t/>
            </a:r>
            <a:endParaRPr sz="1800">
              <a:solidFill>
                <a:schemeClr val="dk1"/>
              </a:solidFill>
              <a:highlight>
                <a:srgbClr val="FFFFFF"/>
              </a:highlight>
            </a:endParaRPr>
          </a:p>
          <a:p>
            <a:pPr indent="0" lvl="0" marL="0">
              <a:spcBef>
                <a:spcPts val="0"/>
              </a:spcBef>
              <a:spcAft>
                <a:spcPts val="0"/>
              </a:spcAft>
              <a:buNone/>
            </a:pPr>
            <a:r>
              <a:rPr lang="en" sz="1800">
                <a:solidFill>
                  <a:srgbClr val="426DC0"/>
                </a:solidFill>
                <a:highlight>
                  <a:srgbClr val="FFFFFF"/>
                </a:highlight>
              </a:rPr>
              <a:t>export </a:t>
            </a:r>
            <a:r>
              <a:rPr lang="en" sz="1800">
                <a:solidFill>
                  <a:srgbClr val="B05A65"/>
                </a:solidFill>
                <a:highlight>
                  <a:srgbClr val="FFFFFF"/>
                </a:highlight>
              </a:rPr>
              <a:t>{</a:t>
            </a:r>
            <a:r>
              <a:rPr lang="en" sz="1800">
                <a:solidFill>
                  <a:srgbClr val="458383"/>
                </a:solidFill>
                <a:highlight>
                  <a:srgbClr val="FFFFFF"/>
                </a:highlight>
              </a:rPr>
              <a:t>ArticleModel</a:t>
            </a:r>
            <a:r>
              <a:rPr lang="en" sz="1800">
                <a:solidFill>
                  <a:srgbClr val="B05A65"/>
                </a:solidFill>
                <a:highlight>
                  <a:srgbClr val="FFFFFF"/>
                </a:highlight>
              </a:rPr>
              <a:t>}</a:t>
            </a:r>
            <a:r>
              <a:rPr lang="en" sz="1800">
                <a:solidFill>
                  <a:schemeClr val="dk1"/>
                </a:solidFill>
                <a:highlight>
                  <a:srgbClr val="FFFFFF"/>
                </a:highlight>
              </a:rPr>
              <a:t>;</a:t>
            </a:r>
            <a:endParaRPr sz="1800">
              <a:solidFill>
                <a:schemeClr val="dk1"/>
              </a:solidFill>
              <a:highlight>
                <a:srgbClr val="FFFFFF"/>
              </a:highlight>
            </a:endParaRPr>
          </a:p>
          <a:p>
            <a:pPr indent="0" lvl="0" marL="0" rtl="0">
              <a:spcBef>
                <a:spcPts val="0"/>
              </a:spcBef>
              <a:spcAft>
                <a:spcPts val="0"/>
              </a:spcAft>
              <a:buNone/>
            </a:pPr>
            <a:r>
              <a:t/>
            </a:r>
            <a:endParaRPr>
              <a:solidFill>
                <a:srgbClr val="426DC0"/>
              </a:solidFill>
              <a:highlight>
                <a:srgbClr val="FFFFFF"/>
              </a:highlight>
            </a:endParaRPr>
          </a:p>
          <a:p>
            <a:pPr indent="0" lvl="0" marL="0" rtl="0">
              <a:spcBef>
                <a:spcPts val="0"/>
              </a:spcBef>
              <a:spcAft>
                <a:spcPts val="0"/>
              </a:spcAft>
              <a:buNone/>
            </a:pPr>
            <a:r>
              <a:t/>
            </a:r>
            <a:endParaRPr>
              <a:solidFill>
                <a:srgbClr val="426DC0"/>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Zalando Masterfolien">
  <a:themeElements>
    <a:clrScheme name="Zalando">
      <a:dk1>
        <a:srgbClr val="000000"/>
      </a:dk1>
      <a:lt1>
        <a:srgbClr val="FFFFFF"/>
      </a:lt1>
      <a:dk2>
        <a:srgbClr val="737A84"/>
      </a:dk2>
      <a:lt2>
        <a:srgbClr val="FFFFFF"/>
      </a:lt2>
      <a:accent1>
        <a:srgbClr val="FC2807"/>
      </a:accent1>
      <a:accent2>
        <a:srgbClr val="FC5121"/>
      </a:accent2>
      <a:accent3>
        <a:srgbClr val="FE6A23"/>
      </a:accent3>
      <a:accent4>
        <a:srgbClr val="FAD2B2"/>
      </a:accent4>
      <a:accent5>
        <a:srgbClr val="737A84"/>
      </a:accent5>
      <a:accent6>
        <a:srgbClr val="333333"/>
      </a:accent6>
      <a:hlink>
        <a:srgbClr val="FF6900"/>
      </a:hlink>
      <a:folHlink>
        <a:srgbClr val="FAD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Zalando">
    <a:dk1>
      <a:srgbClr val="000000"/>
    </a:dk1>
    <a:lt1>
      <a:srgbClr val="FFFFFF"/>
    </a:lt1>
    <a:dk2>
      <a:srgbClr val="737A84"/>
    </a:dk2>
    <a:lt2>
      <a:srgbClr val="FFFFFF"/>
    </a:lt2>
    <a:accent1>
      <a:srgbClr val="FC2807"/>
    </a:accent1>
    <a:accent2>
      <a:srgbClr val="FC5121"/>
    </a:accent2>
    <a:accent3>
      <a:srgbClr val="FE6A23"/>
    </a:accent3>
    <a:accent4>
      <a:srgbClr val="FAD2B2"/>
    </a:accent4>
    <a:accent5>
      <a:srgbClr val="737A84"/>
    </a:accent5>
    <a:accent6>
      <a:srgbClr val="333333"/>
    </a:accent6>
    <a:hlink>
      <a:srgbClr val="FF6900"/>
    </a:hlink>
    <a:folHlink>
      <a:srgbClr val="FAD2B2"/>
    </a:folHlink>
  </a:clrScheme>
</a:themeOverride>
</file>

<file path=ppt/theme/themeOverride10.xml><?xml version="1.0" encoding="utf-8"?>
<a:themeOverride xmlns:a="http://schemas.openxmlformats.org/drawingml/2006/main" xmlns:r="http://schemas.openxmlformats.org/officeDocument/2006/relationships">
  <a:clrScheme name="Zalando">
    <a:dk1>
      <a:srgbClr val="000000"/>
    </a:dk1>
    <a:lt1>
      <a:srgbClr val="FFFFFF"/>
    </a:lt1>
    <a:dk2>
      <a:srgbClr val="737A84"/>
    </a:dk2>
    <a:lt2>
      <a:srgbClr val="FFFFFF"/>
    </a:lt2>
    <a:accent1>
      <a:srgbClr val="FC2807"/>
    </a:accent1>
    <a:accent2>
      <a:srgbClr val="FC5121"/>
    </a:accent2>
    <a:accent3>
      <a:srgbClr val="FE6A23"/>
    </a:accent3>
    <a:accent4>
      <a:srgbClr val="FAD2B2"/>
    </a:accent4>
    <a:accent5>
      <a:srgbClr val="737A84"/>
    </a:accent5>
    <a:accent6>
      <a:srgbClr val="333333"/>
    </a:accent6>
    <a:hlink>
      <a:srgbClr val="FF6900"/>
    </a:hlink>
    <a:folHlink>
      <a:srgbClr val="FAD2B2"/>
    </a:folHlink>
  </a:clrScheme>
</a:themeOverride>
</file>

<file path=ppt/theme/themeOverride11.xml><?xml version="1.0" encoding="utf-8"?>
<a:themeOverride xmlns:a="http://schemas.openxmlformats.org/drawingml/2006/main" xmlns:r="http://schemas.openxmlformats.org/officeDocument/2006/relationships">
  <a:clrScheme name="Zalando">
    <a:dk1>
      <a:srgbClr val="000000"/>
    </a:dk1>
    <a:lt1>
      <a:srgbClr val="FFFFFF"/>
    </a:lt1>
    <a:dk2>
      <a:srgbClr val="737A84"/>
    </a:dk2>
    <a:lt2>
      <a:srgbClr val="FFFFFF"/>
    </a:lt2>
    <a:accent1>
      <a:srgbClr val="FC2807"/>
    </a:accent1>
    <a:accent2>
      <a:srgbClr val="FC5121"/>
    </a:accent2>
    <a:accent3>
      <a:srgbClr val="FE6A23"/>
    </a:accent3>
    <a:accent4>
      <a:srgbClr val="FAD2B2"/>
    </a:accent4>
    <a:accent5>
      <a:srgbClr val="737A84"/>
    </a:accent5>
    <a:accent6>
      <a:srgbClr val="333333"/>
    </a:accent6>
    <a:hlink>
      <a:srgbClr val="FF6900"/>
    </a:hlink>
    <a:folHlink>
      <a:srgbClr val="FAD2B2"/>
    </a:folHlink>
  </a:clrScheme>
</a:themeOverride>
</file>

<file path=ppt/theme/themeOverride12.xml><?xml version="1.0" encoding="utf-8"?>
<a:themeOverride xmlns:a="http://schemas.openxmlformats.org/drawingml/2006/main" xmlns:r="http://schemas.openxmlformats.org/officeDocument/2006/relationships">
  <a:clrScheme name="Zalando">
    <a:dk1>
      <a:srgbClr val="000000"/>
    </a:dk1>
    <a:lt1>
      <a:srgbClr val="FFFFFF"/>
    </a:lt1>
    <a:dk2>
      <a:srgbClr val="737A84"/>
    </a:dk2>
    <a:lt2>
      <a:srgbClr val="FFFFFF"/>
    </a:lt2>
    <a:accent1>
      <a:srgbClr val="FC2807"/>
    </a:accent1>
    <a:accent2>
      <a:srgbClr val="FC5121"/>
    </a:accent2>
    <a:accent3>
      <a:srgbClr val="FE6A23"/>
    </a:accent3>
    <a:accent4>
      <a:srgbClr val="FAD2B2"/>
    </a:accent4>
    <a:accent5>
      <a:srgbClr val="737A84"/>
    </a:accent5>
    <a:accent6>
      <a:srgbClr val="333333"/>
    </a:accent6>
    <a:hlink>
      <a:srgbClr val="FF6900"/>
    </a:hlink>
    <a:folHlink>
      <a:srgbClr val="FAD2B2"/>
    </a:folHlink>
  </a:clrScheme>
</a:themeOverride>
</file>

<file path=ppt/theme/themeOverride13.xml><?xml version="1.0" encoding="utf-8"?>
<a:themeOverride xmlns:a="http://schemas.openxmlformats.org/drawingml/2006/main" xmlns:r="http://schemas.openxmlformats.org/officeDocument/2006/relationships">
  <a:clrScheme name="Zalando">
    <a:dk1>
      <a:srgbClr val="000000"/>
    </a:dk1>
    <a:lt1>
      <a:srgbClr val="FFFFFF"/>
    </a:lt1>
    <a:dk2>
      <a:srgbClr val="737A84"/>
    </a:dk2>
    <a:lt2>
      <a:srgbClr val="FFFFFF"/>
    </a:lt2>
    <a:accent1>
      <a:srgbClr val="FC2807"/>
    </a:accent1>
    <a:accent2>
      <a:srgbClr val="FC5121"/>
    </a:accent2>
    <a:accent3>
      <a:srgbClr val="FE6A23"/>
    </a:accent3>
    <a:accent4>
      <a:srgbClr val="FAD2B2"/>
    </a:accent4>
    <a:accent5>
      <a:srgbClr val="737A84"/>
    </a:accent5>
    <a:accent6>
      <a:srgbClr val="333333"/>
    </a:accent6>
    <a:hlink>
      <a:srgbClr val="FF6900"/>
    </a:hlink>
    <a:folHlink>
      <a:srgbClr val="FAD2B2"/>
    </a:folHlink>
  </a:clrScheme>
</a:themeOverride>
</file>

<file path=ppt/theme/themeOverride14.xml><?xml version="1.0" encoding="utf-8"?>
<a:themeOverride xmlns:a="http://schemas.openxmlformats.org/drawingml/2006/main" xmlns:r="http://schemas.openxmlformats.org/officeDocument/2006/relationships">
  <a:clrScheme name="Zalando">
    <a:dk1>
      <a:srgbClr val="000000"/>
    </a:dk1>
    <a:lt1>
      <a:srgbClr val="FFFFFF"/>
    </a:lt1>
    <a:dk2>
      <a:srgbClr val="737A84"/>
    </a:dk2>
    <a:lt2>
      <a:srgbClr val="FFFFFF"/>
    </a:lt2>
    <a:accent1>
      <a:srgbClr val="FC2807"/>
    </a:accent1>
    <a:accent2>
      <a:srgbClr val="FC5121"/>
    </a:accent2>
    <a:accent3>
      <a:srgbClr val="FE6A23"/>
    </a:accent3>
    <a:accent4>
      <a:srgbClr val="FAD2B2"/>
    </a:accent4>
    <a:accent5>
      <a:srgbClr val="737A84"/>
    </a:accent5>
    <a:accent6>
      <a:srgbClr val="333333"/>
    </a:accent6>
    <a:hlink>
      <a:srgbClr val="FF6900"/>
    </a:hlink>
    <a:folHlink>
      <a:srgbClr val="FAD2B2"/>
    </a:folHlink>
  </a:clrScheme>
</a:themeOverride>
</file>

<file path=ppt/theme/themeOverride15.xml><?xml version="1.0" encoding="utf-8"?>
<a:themeOverride xmlns:a="http://schemas.openxmlformats.org/drawingml/2006/main" xmlns:r="http://schemas.openxmlformats.org/officeDocument/2006/relationships">
  <a:clrScheme name="Zalando">
    <a:dk1>
      <a:srgbClr val="000000"/>
    </a:dk1>
    <a:lt1>
      <a:srgbClr val="FFFFFF"/>
    </a:lt1>
    <a:dk2>
      <a:srgbClr val="737A84"/>
    </a:dk2>
    <a:lt2>
      <a:srgbClr val="FFFFFF"/>
    </a:lt2>
    <a:accent1>
      <a:srgbClr val="FC2807"/>
    </a:accent1>
    <a:accent2>
      <a:srgbClr val="FC5121"/>
    </a:accent2>
    <a:accent3>
      <a:srgbClr val="FE6A23"/>
    </a:accent3>
    <a:accent4>
      <a:srgbClr val="FAD2B2"/>
    </a:accent4>
    <a:accent5>
      <a:srgbClr val="737A84"/>
    </a:accent5>
    <a:accent6>
      <a:srgbClr val="333333"/>
    </a:accent6>
    <a:hlink>
      <a:srgbClr val="FF6900"/>
    </a:hlink>
    <a:folHlink>
      <a:srgbClr val="FAD2B2"/>
    </a:folHlink>
  </a:clrScheme>
</a:themeOverride>
</file>

<file path=ppt/theme/themeOverride16.xml><?xml version="1.0" encoding="utf-8"?>
<a:themeOverride xmlns:a="http://schemas.openxmlformats.org/drawingml/2006/main" xmlns:r="http://schemas.openxmlformats.org/officeDocument/2006/relationships">
  <a:clrScheme name="Zalando">
    <a:dk1>
      <a:srgbClr val="000000"/>
    </a:dk1>
    <a:lt1>
      <a:srgbClr val="FFFFFF"/>
    </a:lt1>
    <a:dk2>
      <a:srgbClr val="737A84"/>
    </a:dk2>
    <a:lt2>
      <a:srgbClr val="FFFFFF"/>
    </a:lt2>
    <a:accent1>
      <a:srgbClr val="FC2807"/>
    </a:accent1>
    <a:accent2>
      <a:srgbClr val="FC5121"/>
    </a:accent2>
    <a:accent3>
      <a:srgbClr val="FE6A23"/>
    </a:accent3>
    <a:accent4>
      <a:srgbClr val="FAD2B2"/>
    </a:accent4>
    <a:accent5>
      <a:srgbClr val="737A84"/>
    </a:accent5>
    <a:accent6>
      <a:srgbClr val="333333"/>
    </a:accent6>
    <a:hlink>
      <a:srgbClr val="FF6900"/>
    </a:hlink>
    <a:folHlink>
      <a:srgbClr val="FAD2B2"/>
    </a:folHlink>
  </a:clrScheme>
</a:themeOverride>
</file>

<file path=ppt/theme/themeOverride17.xml><?xml version="1.0" encoding="utf-8"?>
<a:themeOverride xmlns:a="http://schemas.openxmlformats.org/drawingml/2006/main" xmlns:r="http://schemas.openxmlformats.org/officeDocument/2006/relationships">
  <a:clrScheme name="Zalando">
    <a:dk1>
      <a:srgbClr val="000000"/>
    </a:dk1>
    <a:lt1>
      <a:srgbClr val="FFFFFF"/>
    </a:lt1>
    <a:dk2>
      <a:srgbClr val="737A84"/>
    </a:dk2>
    <a:lt2>
      <a:srgbClr val="FFFFFF"/>
    </a:lt2>
    <a:accent1>
      <a:srgbClr val="FC2807"/>
    </a:accent1>
    <a:accent2>
      <a:srgbClr val="FC5121"/>
    </a:accent2>
    <a:accent3>
      <a:srgbClr val="FE6A23"/>
    </a:accent3>
    <a:accent4>
      <a:srgbClr val="FAD2B2"/>
    </a:accent4>
    <a:accent5>
      <a:srgbClr val="737A84"/>
    </a:accent5>
    <a:accent6>
      <a:srgbClr val="333333"/>
    </a:accent6>
    <a:hlink>
      <a:srgbClr val="FF6900"/>
    </a:hlink>
    <a:folHlink>
      <a:srgbClr val="FAD2B2"/>
    </a:folHlink>
  </a:clrScheme>
</a:themeOverride>
</file>

<file path=ppt/theme/themeOverride18.xml><?xml version="1.0" encoding="utf-8"?>
<a:themeOverride xmlns:a="http://schemas.openxmlformats.org/drawingml/2006/main" xmlns:r="http://schemas.openxmlformats.org/officeDocument/2006/relationships">
  <a:clrScheme name="Zalando">
    <a:dk1>
      <a:srgbClr val="000000"/>
    </a:dk1>
    <a:lt1>
      <a:srgbClr val="FFFFFF"/>
    </a:lt1>
    <a:dk2>
      <a:srgbClr val="737A84"/>
    </a:dk2>
    <a:lt2>
      <a:srgbClr val="FFFFFF"/>
    </a:lt2>
    <a:accent1>
      <a:srgbClr val="FC2807"/>
    </a:accent1>
    <a:accent2>
      <a:srgbClr val="FC5121"/>
    </a:accent2>
    <a:accent3>
      <a:srgbClr val="FE6A23"/>
    </a:accent3>
    <a:accent4>
      <a:srgbClr val="FAD2B2"/>
    </a:accent4>
    <a:accent5>
      <a:srgbClr val="737A84"/>
    </a:accent5>
    <a:accent6>
      <a:srgbClr val="333333"/>
    </a:accent6>
    <a:hlink>
      <a:srgbClr val="FF6900"/>
    </a:hlink>
    <a:folHlink>
      <a:srgbClr val="FAD2B2"/>
    </a:folHlink>
  </a:clrScheme>
</a:themeOverride>
</file>

<file path=ppt/theme/themeOverride19.xml><?xml version="1.0" encoding="utf-8"?>
<a:themeOverride xmlns:a="http://schemas.openxmlformats.org/drawingml/2006/main" xmlns:r="http://schemas.openxmlformats.org/officeDocument/2006/relationships">
  <a:clrScheme name="Zalando">
    <a:dk1>
      <a:srgbClr val="000000"/>
    </a:dk1>
    <a:lt1>
      <a:srgbClr val="FFFFFF"/>
    </a:lt1>
    <a:dk2>
      <a:srgbClr val="737A84"/>
    </a:dk2>
    <a:lt2>
      <a:srgbClr val="FFFFFF"/>
    </a:lt2>
    <a:accent1>
      <a:srgbClr val="FC2807"/>
    </a:accent1>
    <a:accent2>
      <a:srgbClr val="FC5121"/>
    </a:accent2>
    <a:accent3>
      <a:srgbClr val="FE6A23"/>
    </a:accent3>
    <a:accent4>
      <a:srgbClr val="FAD2B2"/>
    </a:accent4>
    <a:accent5>
      <a:srgbClr val="737A84"/>
    </a:accent5>
    <a:accent6>
      <a:srgbClr val="333333"/>
    </a:accent6>
    <a:hlink>
      <a:srgbClr val="FF6900"/>
    </a:hlink>
    <a:folHlink>
      <a:srgbClr val="FAD2B2"/>
    </a:folHlink>
  </a:clrScheme>
</a:themeOverride>
</file>

<file path=ppt/theme/themeOverride2.xml><?xml version="1.0" encoding="utf-8"?>
<a:themeOverride xmlns:a="http://schemas.openxmlformats.org/drawingml/2006/main" xmlns:r="http://schemas.openxmlformats.org/officeDocument/2006/relationships">
  <a:clrScheme name="Zalando">
    <a:dk1>
      <a:srgbClr val="000000"/>
    </a:dk1>
    <a:lt1>
      <a:srgbClr val="FFFFFF"/>
    </a:lt1>
    <a:dk2>
      <a:srgbClr val="737A84"/>
    </a:dk2>
    <a:lt2>
      <a:srgbClr val="FFFFFF"/>
    </a:lt2>
    <a:accent1>
      <a:srgbClr val="FC2807"/>
    </a:accent1>
    <a:accent2>
      <a:srgbClr val="FC5121"/>
    </a:accent2>
    <a:accent3>
      <a:srgbClr val="FE6A23"/>
    </a:accent3>
    <a:accent4>
      <a:srgbClr val="FAD2B2"/>
    </a:accent4>
    <a:accent5>
      <a:srgbClr val="737A84"/>
    </a:accent5>
    <a:accent6>
      <a:srgbClr val="333333"/>
    </a:accent6>
    <a:hlink>
      <a:srgbClr val="FF6900"/>
    </a:hlink>
    <a:folHlink>
      <a:srgbClr val="FAD2B2"/>
    </a:folHlink>
  </a:clrScheme>
</a:themeOverride>
</file>

<file path=ppt/theme/themeOverride20.xml><?xml version="1.0" encoding="utf-8"?>
<a:themeOverride xmlns:a="http://schemas.openxmlformats.org/drawingml/2006/main" xmlns:r="http://schemas.openxmlformats.org/officeDocument/2006/relationships">
  <a:clrScheme name="Zalando">
    <a:dk1>
      <a:srgbClr val="000000"/>
    </a:dk1>
    <a:lt1>
      <a:srgbClr val="FFFFFF"/>
    </a:lt1>
    <a:dk2>
      <a:srgbClr val="737A84"/>
    </a:dk2>
    <a:lt2>
      <a:srgbClr val="FFFFFF"/>
    </a:lt2>
    <a:accent1>
      <a:srgbClr val="FC2807"/>
    </a:accent1>
    <a:accent2>
      <a:srgbClr val="FC5121"/>
    </a:accent2>
    <a:accent3>
      <a:srgbClr val="FE6A23"/>
    </a:accent3>
    <a:accent4>
      <a:srgbClr val="FAD2B2"/>
    </a:accent4>
    <a:accent5>
      <a:srgbClr val="737A84"/>
    </a:accent5>
    <a:accent6>
      <a:srgbClr val="333333"/>
    </a:accent6>
    <a:hlink>
      <a:srgbClr val="FF6900"/>
    </a:hlink>
    <a:folHlink>
      <a:srgbClr val="FAD2B2"/>
    </a:folHlink>
  </a:clrScheme>
</a:themeOverride>
</file>

<file path=ppt/theme/themeOverride21.xml><?xml version="1.0" encoding="utf-8"?>
<a:themeOverride xmlns:a="http://schemas.openxmlformats.org/drawingml/2006/main" xmlns:r="http://schemas.openxmlformats.org/officeDocument/2006/relationships">
  <a:clrScheme name="Zalando">
    <a:dk1>
      <a:srgbClr val="000000"/>
    </a:dk1>
    <a:lt1>
      <a:srgbClr val="FFFFFF"/>
    </a:lt1>
    <a:dk2>
      <a:srgbClr val="737A84"/>
    </a:dk2>
    <a:lt2>
      <a:srgbClr val="FFFFFF"/>
    </a:lt2>
    <a:accent1>
      <a:srgbClr val="FC2807"/>
    </a:accent1>
    <a:accent2>
      <a:srgbClr val="FC5121"/>
    </a:accent2>
    <a:accent3>
      <a:srgbClr val="FE6A23"/>
    </a:accent3>
    <a:accent4>
      <a:srgbClr val="FAD2B2"/>
    </a:accent4>
    <a:accent5>
      <a:srgbClr val="737A84"/>
    </a:accent5>
    <a:accent6>
      <a:srgbClr val="333333"/>
    </a:accent6>
    <a:hlink>
      <a:srgbClr val="FF6900"/>
    </a:hlink>
    <a:folHlink>
      <a:srgbClr val="FAD2B2"/>
    </a:folHlink>
  </a:clrScheme>
</a:themeOverride>
</file>

<file path=ppt/theme/themeOverride3.xml><?xml version="1.0" encoding="utf-8"?>
<a:themeOverride xmlns:a="http://schemas.openxmlformats.org/drawingml/2006/main" xmlns:r="http://schemas.openxmlformats.org/officeDocument/2006/relationships">
  <a:clrScheme name="Zalando">
    <a:dk1>
      <a:srgbClr val="000000"/>
    </a:dk1>
    <a:lt1>
      <a:srgbClr val="FFFFFF"/>
    </a:lt1>
    <a:dk2>
      <a:srgbClr val="737A84"/>
    </a:dk2>
    <a:lt2>
      <a:srgbClr val="FFFFFF"/>
    </a:lt2>
    <a:accent1>
      <a:srgbClr val="FC2807"/>
    </a:accent1>
    <a:accent2>
      <a:srgbClr val="FC5121"/>
    </a:accent2>
    <a:accent3>
      <a:srgbClr val="FE6A23"/>
    </a:accent3>
    <a:accent4>
      <a:srgbClr val="FAD2B2"/>
    </a:accent4>
    <a:accent5>
      <a:srgbClr val="737A84"/>
    </a:accent5>
    <a:accent6>
      <a:srgbClr val="333333"/>
    </a:accent6>
    <a:hlink>
      <a:srgbClr val="FF6900"/>
    </a:hlink>
    <a:folHlink>
      <a:srgbClr val="FAD2B2"/>
    </a:folHlink>
  </a:clrScheme>
</a:themeOverride>
</file>

<file path=ppt/theme/themeOverride4.xml><?xml version="1.0" encoding="utf-8"?>
<a:themeOverride xmlns:a="http://schemas.openxmlformats.org/drawingml/2006/main" xmlns:r="http://schemas.openxmlformats.org/officeDocument/2006/relationships">
  <a:clrScheme name="Zalando">
    <a:dk1>
      <a:srgbClr val="000000"/>
    </a:dk1>
    <a:lt1>
      <a:srgbClr val="FFFFFF"/>
    </a:lt1>
    <a:dk2>
      <a:srgbClr val="737A84"/>
    </a:dk2>
    <a:lt2>
      <a:srgbClr val="FFFFFF"/>
    </a:lt2>
    <a:accent1>
      <a:srgbClr val="FC2807"/>
    </a:accent1>
    <a:accent2>
      <a:srgbClr val="FC5121"/>
    </a:accent2>
    <a:accent3>
      <a:srgbClr val="FE6A23"/>
    </a:accent3>
    <a:accent4>
      <a:srgbClr val="FAD2B2"/>
    </a:accent4>
    <a:accent5>
      <a:srgbClr val="737A84"/>
    </a:accent5>
    <a:accent6>
      <a:srgbClr val="333333"/>
    </a:accent6>
    <a:hlink>
      <a:srgbClr val="FF6900"/>
    </a:hlink>
    <a:folHlink>
      <a:srgbClr val="FAD2B2"/>
    </a:folHlink>
  </a:clrScheme>
</a:themeOverride>
</file>

<file path=ppt/theme/themeOverride5.xml><?xml version="1.0" encoding="utf-8"?>
<a:themeOverride xmlns:a="http://schemas.openxmlformats.org/drawingml/2006/main" xmlns:r="http://schemas.openxmlformats.org/officeDocument/2006/relationships">
  <a:clrScheme name="Zalando">
    <a:dk1>
      <a:srgbClr val="000000"/>
    </a:dk1>
    <a:lt1>
      <a:srgbClr val="FFFFFF"/>
    </a:lt1>
    <a:dk2>
      <a:srgbClr val="737A84"/>
    </a:dk2>
    <a:lt2>
      <a:srgbClr val="FFFFFF"/>
    </a:lt2>
    <a:accent1>
      <a:srgbClr val="FC2807"/>
    </a:accent1>
    <a:accent2>
      <a:srgbClr val="FC5121"/>
    </a:accent2>
    <a:accent3>
      <a:srgbClr val="FE6A23"/>
    </a:accent3>
    <a:accent4>
      <a:srgbClr val="FAD2B2"/>
    </a:accent4>
    <a:accent5>
      <a:srgbClr val="737A84"/>
    </a:accent5>
    <a:accent6>
      <a:srgbClr val="333333"/>
    </a:accent6>
    <a:hlink>
      <a:srgbClr val="FF6900"/>
    </a:hlink>
    <a:folHlink>
      <a:srgbClr val="FAD2B2"/>
    </a:folHlink>
  </a:clrScheme>
</a:themeOverride>
</file>

<file path=ppt/theme/themeOverride6.xml><?xml version="1.0" encoding="utf-8"?>
<a:themeOverride xmlns:a="http://schemas.openxmlformats.org/drawingml/2006/main" xmlns:r="http://schemas.openxmlformats.org/officeDocument/2006/relationships">
  <a:clrScheme name="Zalando">
    <a:dk1>
      <a:srgbClr val="000000"/>
    </a:dk1>
    <a:lt1>
      <a:srgbClr val="FFFFFF"/>
    </a:lt1>
    <a:dk2>
      <a:srgbClr val="737A84"/>
    </a:dk2>
    <a:lt2>
      <a:srgbClr val="FFFFFF"/>
    </a:lt2>
    <a:accent1>
      <a:srgbClr val="FC2807"/>
    </a:accent1>
    <a:accent2>
      <a:srgbClr val="FC5121"/>
    </a:accent2>
    <a:accent3>
      <a:srgbClr val="FE6A23"/>
    </a:accent3>
    <a:accent4>
      <a:srgbClr val="FAD2B2"/>
    </a:accent4>
    <a:accent5>
      <a:srgbClr val="737A84"/>
    </a:accent5>
    <a:accent6>
      <a:srgbClr val="333333"/>
    </a:accent6>
    <a:hlink>
      <a:srgbClr val="FF6900"/>
    </a:hlink>
    <a:folHlink>
      <a:srgbClr val="FAD2B2"/>
    </a:folHlink>
  </a:clrScheme>
</a:themeOverride>
</file>

<file path=ppt/theme/themeOverride7.xml><?xml version="1.0" encoding="utf-8"?>
<a:themeOverride xmlns:a="http://schemas.openxmlformats.org/drawingml/2006/main" xmlns:r="http://schemas.openxmlformats.org/officeDocument/2006/relationships">
  <a:clrScheme name="Zalando">
    <a:dk1>
      <a:srgbClr val="000000"/>
    </a:dk1>
    <a:lt1>
      <a:srgbClr val="FFFFFF"/>
    </a:lt1>
    <a:dk2>
      <a:srgbClr val="737A84"/>
    </a:dk2>
    <a:lt2>
      <a:srgbClr val="FFFFFF"/>
    </a:lt2>
    <a:accent1>
      <a:srgbClr val="FC2807"/>
    </a:accent1>
    <a:accent2>
      <a:srgbClr val="FC5121"/>
    </a:accent2>
    <a:accent3>
      <a:srgbClr val="FE6A23"/>
    </a:accent3>
    <a:accent4>
      <a:srgbClr val="FAD2B2"/>
    </a:accent4>
    <a:accent5>
      <a:srgbClr val="737A84"/>
    </a:accent5>
    <a:accent6>
      <a:srgbClr val="333333"/>
    </a:accent6>
    <a:hlink>
      <a:srgbClr val="FF6900"/>
    </a:hlink>
    <a:folHlink>
      <a:srgbClr val="FAD2B2"/>
    </a:folHlink>
  </a:clrScheme>
</a:themeOverride>
</file>

<file path=ppt/theme/themeOverride8.xml><?xml version="1.0" encoding="utf-8"?>
<a:themeOverride xmlns:a="http://schemas.openxmlformats.org/drawingml/2006/main" xmlns:r="http://schemas.openxmlformats.org/officeDocument/2006/relationships">
  <a:clrScheme name="Zalando">
    <a:dk1>
      <a:srgbClr val="000000"/>
    </a:dk1>
    <a:lt1>
      <a:srgbClr val="FFFFFF"/>
    </a:lt1>
    <a:dk2>
      <a:srgbClr val="737A84"/>
    </a:dk2>
    <a:lt2>
      <a:srgbClr val="FFFFFF"/>
    </a:lt2>
    <a:accent1>
      <a:srgbClr val="FC2807"/>
    </a:accent1>
    <a:accent2>
      <a:srgbClr val="FC5121"/>
    </a:accent2>
    <a:accent3>
      <a:srgbClr val="FE6A23"/>
    </a:accent3>
    <a:accent4>
      <a:srgbClr val="FAD2B2"/>
    </a:accent4>
    <a:accent5>
      <a:srgbClr val="737A84"/>
    </a:accent5>
    <a:accent6>
      <a:srgbClr val="333333"/>
    </a:accent6>
    <a:hlink>
      <a:srgbClr val="FF6900"/>
    </a:hlink>
    <a:folHlink>
      <a:srgbClr val="FAD2B2"/>
    </a:folHlink>
  </a:clrScheme>
</a:themeOverride>
</file>

<file path=ppt/theme/themeOverride9.xml><?xml version="1.0" encoding="utf-8"?>
<a:themeOverride xmlns:a="http://schemas.openxmlformats.org/drawingml/2006/main" xmlns:r="http://schemas.openxmlformats.org/officeDocument/2006/relationships">
  <a:clrScheme name="Zalando">
    <a:dk1>
      <a:srgbClr val="000000"/>
    </a:dk1>
    <a:lt1>
      <a:srgbClr val="FFFFFF"/>
    </a:lt1>
    <a:dk2>
      <a:srgbClr val="737A84"/>
    </a:dk2>
    <a:lt2>
      <a:srgbClr val="FFFFFF"/>
    </a:lt2>
    <a:accent1>
      <a:srgbClr val="FC2807"/>
    </a:accent1>
    <a:accent2>
      <a:srgbClr val="FC5121"/>
    </a:accent2>
    <a:accent3>
      <a:srgbClr val="FE6A23"/>
    </a:accent3>
    <a:accent4>
      <a:srgbClr val="FAD2B2"/>
    </a:accent4>
    <a:accent5>
      <a:srgbClr val="737A84"/>
    </a:accent5>
    <a:accent6>
      <a:srgbClr val="333333"/>
    </a:accent6>
    <a:hlink>
      <a:srgbClr val="FF6900"/>
    </a:hlink>
    <a:folHlink>
      <a:srgbClr val="FAD2B2"/>
    </a:folHlink>
  </a:clrScheme>
</a:themeOverride>
</file>