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8.xml"/>
  <Override ContentType="application/vnd.openxmlformats-officedocument.themeOverride+xml" PartName="/ppt/theme/themeOverride19.xml"/>
  <Override ContentType="application/vnd.openxmlformats-officedocument.themeOverride+xml" PartName="/ppt/theme/themeOverride5.xml"/>
  <Override ContentType="application/vnd.openxmlformats-officedocument.themeOverride+xml" PartName="/ppt/theme/themeOverride20.xml"/>
  <Override ContentType="application/vnd.openxmlformats-officedocument.themeOverride+xml" PartName="/ppt/theme/themeOverride6.xml"/>
  <Override ContentType="application/vnd.openxmlformats-officedocument.themeOverride+xml" PartName="/ppt/theme/themeOverride12.xml"/>
  <Override ContentType="application/vnd.openxmlformats-officedocument.themeOverride+xml" PartName="/ppt/theme/themeOverride18.xml"/>
  <Override ContentType="application/vnd.openxmlformats-officedocument.themeOverride+xml" PartName="/ppt/theme/themeOverride16.xml"/>
  <Override ContentType="application/vnd.openxmlformats-officedocument.themeOverride+xml" PartName="/ppt/theme/themeOverride14.xml"/>
  <Override ContentType="application/vnd.openxmlformats-officedocument.themeOverride+xml" PartName="/ppt/theme/themeOverride21.xml"/>
  <Override ContentType="application/vnd.openxmlformats-officedocument.themeOverride+xml" PartName="/ppt/theme/themeOverride2.xml"/>
  <Override ContentType="application/vnd.openxmlformats-officedocument.themeOverride+xml" PartName="/ppt/theme/themeOverride9.xml"/>
  <Override ContentType="application/vnd.openxmlformats-officedocument.themeOverride+xml" PartName="/ppt/theme/themeOverride10.xml"/>
  <Override ContentType="application/vnd.openxmlformats-officedocument.themeOverride+xml" PartName="/ppt/theme/themeOverride4.xml"/>
  <Override ContentType="application/vnd.openxmlformats-officedocument.themeOverride+xml" PartName="/ppt/theme/themeOverride7.xml"/>
  <Override ContentType="application/vnd.openxmlformats-officedocument.themeOverride+xml" PartName="/ppt/theme/themeOverride17.xml"/>
  <Override ContentType="application/vnd.openxmlformats-officedocument.themeOverride+xml" PartName="/ppt/theme/themeOverride11.xml"/>
  <Override ContentType="application/vnd.openxmlformats-officedocument.themeOverride+xml" PartName="/ppt/theme/themeOverride1.xml"/>
  <Override ContentType="application/vnd.openxmlformats-officedocument.themeOverride+xml" PartName="/ppt/theme/themeOverride13.xml"/>
  <Override ContentType="application/vnd.openxmlformats-officedocument.themeOverride+xml" PartName="/ppt/theme/themeOverride15.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PLATFORM STRATEGY - Connecting People and Fashion</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Our aim is to connect people and fashion</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are building the technological infrastructure for online and mobile fashion commerce that enables all participants to create value through our platform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In everything we do, we serve our customers, brands and partners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Investing in tech is one of the key drivers for connecting people and fashion</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Development towards a platform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Zalando is building its own infrastructure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Examples:</a:t>
            </a:r>
            <a:endParaRPr sz="1000">
              <a:solidFill>
                <a:srgbClr val="FF0000"/>
              </a:solidFill>
            </a:endParaRPr>
          </a:p>
          <a:p>
            <a:pPr indent="0" lvl="0" marL="0" rtl="0">
              <a:lnSpc>
                <a:spcPct val="118000"/>
              </a:lnSpc>
              <a:spcBef>
                <a:spcPts val="0"/>
              </a:spcBef>
              <a:spcAft>
                <a:spcPts val="0"/>
              </a:spcAft>
              <a:buClr>
                <a:schemeClr val="dk1"/>
              </a:buClr>
              <a:buSzPts val="1100"/>
              <a:buFont typeface="Arial"/>
              <a:buNone/>
            </a:pPr>
            <a:r>
              <a:rPr b="1" lang="en" sz="800">
                <a:solidFill>
                  <a:schemeClr val="dk1"/>
                </a:solidFill>
              </a:rPr>
              <a:t>                   </a:t>
            </a:r>
            <a:r>
              <a:rPr b="1" lang="en" sz="1000">
                <a:solidFill>
                  <a:schemeClr val="dk1"/>
                </a:solidFill>
              </a:rPr>
              <a:t>-</a:t>
            </a:r>
            <a:r>
              <a:rPr b="1" lang="en" sz="800">
                <a:solidFill>
                  <a:schemeClr val="dk1"/>
                </a:solidFill>
              </a:rPr>
              <a:t> </a:t>
            </a:r>
            <a:r>
              <a:rPr b="1" lang="en" sz="1000">
                <a:solidFill>
                  <a:schemeClr val="dk1"/>
                </a:solidFill>
              </a:rPr>
              <a:t>Zalando Lounge: </a:t>
            </a:r>
            <a:r>
              <a:rPr lang="en" sz="1000">
                <a:solidFill>
                  <a:schemeClr val="dk1"/>
                </a:solidFill>
              </a:rPr>
              <a:t>a shopping club for price-conscious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               - Zalon by Zalando: </a:t>
            </a:r>
            <a:r>
              <a:rPr lang="en" sz="1000">
                <a:solidFill>
                  <a:schemeClr val="dk1"/>
                </a:solidFill>
              </a:rPr>
              <a:t>no shop necessary – stylists put together individual outfits, while Zalando  enables the contact between customer and stylist and the stylist is choosing from the wide range of the Zalando shop</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a:t>
            </a:r>
            <a:r>
              <a:rPr lang="en" sz="1000"/>
              <a:t> </a:t>
            </a:r>
            <a:r>
              <a:rPr b="1" lang="en" sz="1000"/>
              <a:t>- </a:t>
            </a:r>
            <a:r>
              <a:rPr b="1" lang="en" sz="1000"/>
              <a:t>Zalando Media Solutions: </a:t>
            </a:r>
            <a:r>
              <a:rPr lang="en" sz="1000"/>
              <a:t>connecting brands to consumers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To sum up: Zalando Shop is our key business, but there are many more roles that we can play in our customers lives life in order to satisfy their needs regarding fashion  </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5.jpg"/><Relationship Id="rId4" Type="http://schemas.openxmlformats.org/officeDocument/2006/relationships/image" Target="../media/image4.jpg"/><Relationship Id="rId11" Type="http://schemas.openxmlformats.org/officeDocument/2006/relationships/image" Target="../media/image1.png"/><Relationship Id="rId10" Type="http://schemas.openxmlformats.org/officeDocument/2006/relationships/image" Target="../media/image8.jpg"/><Relationship Id="rId9" Type="http://schemas.openxmlformats.org/officeDocument/2006/relationships/image" Target="../media/image16.jpg"/><Relationship Id="rId5" Type="http://schemas.openxmlformats.org/officeDocument/2006/relationships/image" Target="../media/image12.jpg"/><Relationship Id="rId6" Type="http://schemas.openxmlformats.org/officeDocument/2006/relationships/image" Target="../media/image15.jpg"/><Relationship Id="rId7" Type="http://schemas.openxmlformats.org/officeDocument/2006/relationships/image" Target="../media/image6.png"/><Relationship Id="rId8"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5.jpg"/><Relationship Id="rId4" Type="http://schemas.openxmlformats.org/officeDocument/2006/relationships/image" Target="../media/image4.jpg"/><Relationship Id="rId11" Type="http://schemas.openxmlformats.org/officeDocument/2006/relationships/image" Target="../media/image1.png"/><Relationship Id="rId10" Type="http://schemas.openxmlformats.org/officeDocument/2006/relationships/image" Target="../media/image8.jpg"/><Relationship Id="rId9" Type="http://schemas.openxmlformats.org/officeDocument/2006/relationships/image" Target="../media/image16.jpg"/><Relationship Id="rId5" Type="http://schemas.openxmlformats.org/officeDocument/2006/relationships/image" Target="../media/image12.jpg"/><Relationship Id="rId6" Type="http://schemas.openxmlformats.org/officeDocument/2006/relationships/image" Target="../media/image15.jpg"/><Relationship Id="rId7" Type="http://schemas.openxmlformats.org/officeDocument/2006/relationships/image" Target="../media/image6.png"/><Relationship Id="rId8"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1_Title Mosaik" showMasterSp="0">
  <p:cSld name="1_title mosaik">
    <p:bg>
      <p:bgPr>
        <a:solidFill>
          <a:srgbClr val="FFFFFF"/>
        </a:solidFill>
      </p:bgPr>
    </p:bg>
    <p:spTree>
      <p:nvGrpSpPr>
        <p:cNvPr id="7" name="Shape 7"/>
        <p:cNvGrpSpPr/>
        <p:nvPr/>
      </p:nvGrpSpPr>
      <p:grpSpPr>
        <a:xfrm>
          <a:off x="0" y="0"/>
          <a:ext cx="0" cy="0"/>
          <a:chOff x="0" y="0"/>
          <a:chExt cx="0" cy="0"/>
        </a:xfrm>
      </p:grpSpPr>
      <p:sp>
        <p:nvSpPr>
          <p:cNvPr id="8" name="Shape 8"/>
          <p:cNvSpPr txBox="1"/>
          <p:nvPr>
            <p:ph idx="1" type="body"/>
          </p:nvPr>
        </p:nvSpPr>
        <p:spPr>
          <a:xfrm>
            <a:off x="3360583" y="4065588"/>
            <a:ext cx="2435100" cy="535200"/>
          </a:xfrm>
          <a:prstGeom prst="rect">
            <a:avLst/>
          </a:prstGeom>
          <a:noFill/>
          <a:ln>
            <a:noFill/>
          </a:ln>
        </p:spPr>
        <p:txBody>
          <a:bodyPr anchorCtr="0" anchor="b"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8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9" name="Shape 9"/>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900" u="none" cap="none" strike="noStrike">
              <a:latin typeface="Arial"/>
              <a:ea typeface="Arial"/>
              <a:cs typeface="Arial"/>
              <a:sym typeface="Arial"/>
            </a:endParaRPr>
          </a:p>
        </p:txBody>
      </p:sp>
      <p:grpSp>
        <p:nvGrpSpPr>
          <p:cNvPr id="10" name="Shape 10"/>
          <p:cNvGrpSpPr/>
          <p:nvPr/>
        </p:nvGrpSpPr>
        <p:grpSpPr>
          <a:xfrm>
            <a:off x="-16803" y="-56964"/>
            <a:ext cx="9189348" cy="5248614"/>
            <a:chOff x="0" y="0"/>
            <a:chExt cx="24504928" cy="13996305"/>
          </a:xfrm>
        </p:grpSpPr>
        <p:pic>
          <p:nvPicPr>
            <p:cNvPr id="11" name="Shape 11"/>
            <p:cNvPicPr preferRelativeResize="0"/>
            <p:nvPr/>
          </p:nvPicPr>
          <p:blipFill rotWithShape="1">
            <a:blip r:embed="rId2">
              <a:alphaModFix/>
            </a:blip>
            <a:srcRect b="0" l="0" r="0" t="0"/>
            <a:stretch/>
          </p:blipFill>
          <p:spPr>
            <a:xfrm>
              <a:off x="8573763" y="9393784"/>
              <a:ext cx="7376100" cy="4557300"/>
            </a:xfrm>
            <a:prstGeom prst="rect">
              <a:avLst/>
            </a:prstGeom>
            <a:noFill/>
            <a:ln>
              <a:noFill/>
            </a:ln>
          </p:spPr>
        </p:pic>
        <p:pic>
          <p:nvPicPr>
            <p:cNvPr id="12" name="Shape 12"/>
            <p:cNvPicPr preferRelativeResize="0"/>
            <p:nvPr/>
          </p:nvPicPr>
          <p:blipFill rotWithShape="1">
            <a:blip r:embed="rId3">
              <a:alphaModFix/>
            </a:blip>
            <a:srcRect b="0" l="0" r="0" t="0"/>
            <a:stretch/>
          </p:blipFill>
          <p:spPr>
            <a:xfrm>
              <a:off x="8565479" y="3579"/>
              <a:ext cx="7371000" cy="4646700"/>
            </a:xfrm>
            <a:prstGeom prst="rect">
              <a:avLst/>
            </a:prstGeom>
            <a:noFill/>
            <a:ln>
              <a:noFill/>
            </a:ln>
          </p:spPr>
        </p:pic>
        <p:pic>
          <p:nvPicPr>
            <p:cNvPr id="13" name="Shape 13"/>
            <p:cNvPicPr preferRelativeResize="0"/>
            <p:nvPr/>
          </p:nvPicPr>
          <p:blipFill rotWithShape="1">
            <a:blip r:embed="rId4">
              <a:alphaModFix/>
            </a:blip>
            <a:srcRect b="0" l="0" r="0" t="0"/>
            <a:stretch/>
          </p:blipFill>
          <p:spPr>
            <a:xfrm>
              <a:off x="0" y="4707465"/>
              <a:ext cx="8520600" cy="4646700"/>
            </a:xfrm>
            <a:prstGeom prst="rect">
              <a:avLst/>
            </a:prstGeom>
            <a:noFill/>
            <a:ln>
              <a:noFill/>
            </a:ln>
          </p:spPr>
        </p:pic>
        <p:pic>
          <p:nvPicPr>
            <p:cNvPr id="14" name="Shape 14"/>
            <p:cNvPicPr preferRelativeResize="0"/>
            <p:nvPr/>
          </p:nvPicPr>
          <p:blipFill rotWithShape="1">
            <a:blip r:embed="rId5">
              <a:alphaModFix/>
            </a:blip>
            <a:srcRect b="0" l="0" r="0" t="0"/>
            <a:stretch/>
          </p:blipFill>
          <p:spPr>
            <a:xfrm>
              <a:off x="16007428" y="9402653"/>
              <a:ext cx="8497500" cy="4593600"/>
            </a:xfrm>
            <a:prstGeom prst="rect">
              <a:avLst/>
            </a:prstGeom>
            <a:noFill/>
            <a:ln>
              <a:noFill/>
            </a:ln>
          </p:spPr>
        </p:pic>
        <p:pic>
          <p:nvPicPr>
            <p:cNvPr id="15" name="Shape 15"/>
            <p:cNvPicPr preferRelativeResize="0"/>
            <p:nvPr/>
          </p:nvPicPr>
          <p:blipFill rotWithShape="1">
            <a:blip r:embed="rId6">
              <a:alphaModFix/>
            </a:blip>
            <a:srcRect b="0" l="0" r="0" t="0"/>
            <a:stretch/>
          </p:blipFill>
          <p:spPr>
            <a:xfrm>
              <a:off x="49953" y="9402405"/>
              <a:ext cx="8470800" cy="4593900"/>
            </a:xfrm>
            <a:prstGeom prst="rect">
              <a:avLst/>
            </a:prstGeom>
            <a:noFill/>
            <a:ln>
              <a:noFill/>
            </a:ln>
          </p:spPr>
        </p:pic>
        <p:pic>
          <p:nvPicPr>
            <p:cNvPr id="16" name="Shape 16"/>
            <p:cNvPicPr preferRelativeResize="0"/>
            <p:nvPr/>
          </p:nvPicPr>
          <p:blipFill rotWithShape="1">
            <a:blip r:embed="rId7">
              <a:alphaModFix/>
            </a:blip>
            <a:srcRect b="0" l="0" r="0" t="0"/>
            <a:stretch/>
          </p:blipFill>
          <p:spPr>
            <a:xfrm>
              <a:off x="16001744" y="0"/>
              <a:ext cx="8502900" cy="4656900"/>
            </a:xfrm>
            <a:prstGeom prst="rect">
              <a:avLst/>
            </a:prstGeom>
            <a:noFill/>
            <a:ln>
              <a:noFill/>
            </a:ln>
          </p:spPr>
        </p:pic>
        <p:pic>
          <p:nvPicPr>
            <p:cNvPr id="17" name="Shape 17"/>
            <p:cNvPicPr preferRelativeResize="0"/>
            <p:nvPr/>
          </p:nvPicPr>
          <p:blipFill rotWithShape="1">
            <a:blip r:embed="rId8">
              <a:alphaModFix/>
            </a:blip>
            <a:srcRect b="0" l="0" r="0" t="0"/>
            <a:stretch/>
          </p:blipFill>
          <p:spPr>
            <a:xfrm>
              <a:off x="23858" y="10004"/>
              <a:ext cx="8503500" cy="4636200"/>
            </a:xfrm>
            <a:prstGeom prst="rect">
              <a:avLst/>
            </a:prstGeom>
            <a:noFill/>
            <a:ln>
              <a:noFill/>
            </a:ln>
          </p:spPr>
        </p:pic>
        <p:pic>
          <p:nvPicPr>
            <p:cNvPr id="18" name="Shape 18"/>
            <p:cNvPicPr preferRelativeResize="0"/>
            <p:nvPr/>
          </p:nvPicPr>
          <p:blipFill rotWithShape="1">
            <a:blip r:embed="rId9">
              <a:alphaModFix/>
            </a:blip>
            <a:srcRect b="0" l="0" r="0" t="0"/>
            <a:stretch/>
          </p:blipFill>
          <p:spPr>
            <a:xfrm>
              <a:off x="15995623" y="4698312"/>
              <a:ext cx="8509200" cy="4652700"/>
            </a:xfrm>
            <a:prstGeom prst="rect">
              <a:avLst/>
            </a:prstGeom>
            <a:noFill/>
            <a:ln>
              <a:noFill/>
            </a:ln>
          </p:spPr>
        </p:pic>
        <p:pic>
          <p:nvPicPr>
            <p:cNvPr id="19" name="Shape 19"/>
            <p:cNvPicPr preferRelativeResize="0"/>
            <p:nvPr/>
          </p:nvPicPr>
          <p:blipFill rotWithShape="1">
            <a:blip r:embed="rId10">
              <a:alphaModFix/>
            </a:blip>
            <a:srcRect b="0" l="0" r="0" t="0"/>
            <a:stretch/>
          </p:blipFill>
          <p:spPr>
            <a:xfrm>
              <a:off x="8574554" y="4709869"/>
              <a:ext cx="7359300" cy="4641300"/>
            </a:xfrm>
            <a:prstGeom prst="rect">
              <a:avLst/>
            </a:prstGeom>
            <a:noFill/>
            <a:ln>
              <a:noFill/>
            </a:ln>
          </p:spPr>
        </p:pic>
      </p:grpSp>
      <p:sp>
        <p:nvSpPr>
          <p:cNvPr id="20" name="Shape 20"/>
          <p:cNvSpPr/>
          <p:nvPr/>
        </p:nvSpPr>
        <p:spPr>
          <a:xfrm>
            <a:off x="3161592" y="0"/>
            <a:ext cx="2832600" cy="5143500"/>
          </a:xfrm>
          <a:prstGeom prst="rect">
            <a:avLst/>
          </a:prstGeom>
          <a:solidFill>
            <a:srgbClr val="FFFFFF">
              <a:alpha val="94901"/>
            </a:srgbClr>
          </a:solidFill>
          <a:ln>
            <a:noFill/>
          </a:ln>
        </p:spPr>
        <p:txBody>
          <a:bodyPr anchorCtr="0" anchor="ctr" bIns="0" lIns="0" spcFirstLastPara="1" rIns="0" wrap="square" tIns="0">
            <a:noAutofit/>
          </a:bodyPr>
          <a:lstStyle/>
          <a:p>
            <a:pPr indent="-222250" lvl="0" marL="342900" marR="0" rtl="0" algn="ctr">
              <a:lnSpc>
                <a:spcPct val="120000"/>
              </a:lnSpc>
              <a:spcBef>
                <a:spcPts val="0"/>
              </a:spcBef>
              <a:spcAft>
                <a:spcPts val="0"/>
              </a:spcAft>
              <a:buClr>
                <a:srgbClr val="FFFFFF"/>
              </a:buClr>
              <a:buSzPts val="1900"/>
              <a:buFont typeface="Arial"/>
              <a:buNone/>
            </a:pPr>
            <a:r>
              <a:t/>
            </a:r>
            <a:endParaRPr b="0" i="0" sz="1900" u="none" cap="none" strike="noStrike">
              <a:latin typeface="Arial"/>
              <a:ea typeface="Arial"/>
              <a:cs typeface="Arial"/>
              <a:sym typeface="Arial"/>
            </a:endParaRPr>
          </a:p>
        </p:txBody>
      </p:sp>
      <p:pic>
        <p:nvPicPr>
          <p:cNvPr descr="Logo.png" id="21" name="Shape 21"/>
          <p:cNvPicPr preferRelativeResize="0"/>
          <p:nvPr/>
        </p:nvPicPr>
        <p:blipFill>
          <a:blip r:embed="rId11">
            <a:alphaModFix/>
          </a:blip>
          <a:stretch>
            <a:fillRect/>
          </a:stretch>
        </p:blipFill>
        <p:spPr>
          <a:xfrm>
            <a:off x="4102400" y="286875"/>
            <a:ext cx="951000" cy="194362"/>
          </a:xfrm>
          <a:prstGeom prst="rect">
            <a:avLst/>
          </a:prstGeom>
          <a:noFill/>
          <a:ln>
            <a:noFill/>
          </a:ln>
        </p:spPr>
      </p:pic>
      <p:sp>
        <p:nvSpPr>
          <p:cNvPr id="22" name="Shape 22"/>
          <p:cNvSpPr txBox="1"/>
          <p:nvPr>
            <p:ph idx="2" type="body"/>
          </p:nvPr>
        </p:nvSpPr>
        <p:spPr>
          <a:xfrm>
            <a:off x="3360583" y="2884488"/>
            <a:ext cx="2435100" cy="1127100"/>
          </a:xfrm>
          <a:prstGeom prst="rect">
            <a:avLst/>
          </a:prstGeom>
          <a:noFill/>
          <a:ln>
            <a:noFill/>
          </a:ln>
        </p:spPr>
        <p:txBody>
          <a:bodyPr anchorCtr="0" anchor="t"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10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3" name="Shape 23"/>
          <p:cNvSpPr txBox="1"/>
          <p:nvPr>
            <p:ph idx="3" type="body"/>
          </p:nvPr>
        </p:nvSpPr>
        <p:spPr>
          <a:xfrm>
            <a:off x="3360583" y="4677004"/>
            <a:ext cx="2435100" cy="274200"/>
          </a:xfrm>
          <a:prstGeom prst="rect">
            <a:avLst/>
          </a:prstGeom>
          <a:noFill/>
          <a:ln>
            <a:noFill/>
          </a:ln>
        </p:spPr>
        <p:txBody>
          <a:bodyPr anchorCtr="0" anchor="t"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8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4" name="Shape 24"/>
          <p:cNvSpPr/>
          <p:nvPr/>
        </p:nvSpPr>
        <p:spPr>
          <a:xfrm>
            <a:off x="3451699" y="2540569"/>
            <a:ext cx="2240700" cy="624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5" name="Shape 25"/>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800"/>
              <a:t>Please write title, subtitle and speaker name in all capital letters</a:t>
            </a:r>
            <a:endParaRPr sz="800"/>
          </a:p>
        </p:txBody>
      </p:sp>
      <p:sp>
        <p:nvSpPr>
          <p:cNvPr id="26" name="Shape 26"/>
          <p:cNvSpPr txBox="1"/>
          <p:nvPr>
            <p:ph idx="4" type="body"/>
          </p:nvPr>
        </p:nvSpPr>
        <p:spPr>
          <a:xfrm>
            <a:off x="3354233" y="657225"/>
            <a:ext cx="2448000" cy="1689000"/>
          </a:xfrm>
          <a:prstGeom prst="rect">
            <a:avLst/>
          </a:prstGeom>
          <a:noFill/>
          <a:ln>
            <a:noFill/>
          </a:ln>
        </p:spPr>
        <p:txBody>
          <a:bodyPr anchorCtr="0" anchor="b" bIns="91425" lIns="91425" spcFirstLastPara="1" rIns="91425" wrap="square" tIns="91425"/>
          <a:lstStyle>
            <a:lvl1pPr indent="-228600" lvl="0" marL="457200" marR="0" rtl="0" algn="ctr">
              <a:lnSpc>
                <a:spcPct val="115000"/>
              </a:lnSpc>
              <a:spcBef>
                <a:spcPts val="0"/>
              </a:spcBef>
              <a:spcAft>
                <a:spcPts val="0"/>
              </a:spcAft>
              <a:buSzPts val="1400"/>
              <a:buFont typeface="Arial"/>
              <a:buNone/>
              <a:defRPr b="1" i="0" sz="1900" u="none" cap="none" strike="noStrike">
                <a:latin typeface="Arial"/>
                <a:ea typeface="Arial"/>
                <a:cs typeface="Arial"/>
                <a:sym typeface="Arial"/>
              </a:defRPr>
            </a:lvl1pPr>
            <a:lvl2pPr indent="-314325" lvl="1" marL="914400" marR="0" rtl="0" algn="ctr">
              <a:lnSpc>
                <a:spcPct val="115000"/>
              </a:lnSpc>
              <a:spcBef>
                <a:spcPts val="0"/>
              </a:spcBef>
              <a:spcAft>
                <a:spcPts val="0"/>
              </a:spcAft>
              <a:buSzPts val="1350"/>
              <a:buFont typeface="Arial"/>
              <a:buChar char="•"/>
              <a:defRPr b="1" i="0" sz="1800" u="none" cap="none" strike="noStrike">
                <a:latin typeface="Arial"/>
                <a:ea typeface="Arial"/>
                <a:cs typeface="Arial"/>
                <a:sym typeface="Arial"/>
              </a:defRPr>
            </a:lvl2pPr>
            <a:lvl3pPr indent="-319087" lvl="2" marL="1371600" marR="0" rtl="0" algn="ctr">
              <a:lnSpc>
                <a:spcPct val="115000"/>
              </a:lnSpc>
              <a:spcBef>
                <a:spcPts val="0"/>
              </a:spcBef>
              <a:spcAft>
                <a:spcPts val="0"/>
              </a:spcAft>
              <a:buSzPts val="1425"/>
              <a:buFont typeface="Arial"/>
              <a:buChar char="•"/>
              <a:defRPr b="1" i="0" sz="1900" u="none" cap="none" strike="noStrike">
                <a:latin typeface="Arial"/>
                <a:ea typeface="Arial"/>
                <a:cs typeface="Arial"/>
                <a:sym typeface="Arial"/>
              </a:defRPr>
            </a:lvl3pPr>
            <a:lvl4pPr indent="-319087" lvl="3" marL="1828800" marR="0" rtl="0" algn="ctr">
              <a:lnSpc>
                <a:spcPct val="115000"/>
              </a:lnSpc>
              <a:spcBef>
                <a:spcPts val="0"/>
              </a:spcBef>
              <a:spcAft>
                <a:spcPts val="0"/>
              </a:spcAft>
              <a:buSzPts val="1425"/>
              <a:buFont typeface="Arial"/>
              <a:buChar char="•"/>
              <a:defRPr b="1" i="0" sz="1900" u="none" cap="none" strike="noStrike">
                <a:latin typeface="Arial"/>
                <a:ea typeface="Arial"/>
                <a:cs typeface="Arial"/>
                <a:sym typeface="Arial"/>
              </a:defRPr>
            </a:lvl4pPr>
            <a:lvl5pPr indent="-319087" lvl="4" marL="2286000" marR="0" rtl="0" algn="ctr">
              <a:lnSpc>
                <a:spcPct val="115000"/>
              </a:lnSpc>
              <a:spcBef>
                <a:spcPts val="0"/>
              </a:spcBef>
              <a:spcAft>
                <a:spcPts val="0"/>
              </a:spcAft>
              <a:buSzPts val="1425"/>
              <a:buFont typeface="Arial"/>
              <a:buChar char="•"/>
              <a:defRPr b="1" i="0" sz="1900" u="none" cap="none" strike="noStrike">
                <a:latin typeface="Arial"/>
                <a:ea typeface="Arial"/>
                <a:cs typeface="Arial"/>
                <a:sym typeface="Arial"/>
              </a:defRPr>
            </a:lvl5pPr>
            <a:lvl6pPr indent="-257175" lvl="5" marL="2743200" marR="0" rtl="0" algn="ctr">
              <a:lnSpc>
                <a:spcPct val="115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15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15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15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6_Text and Image right_01" showMasterSp="0">
  <p:cSld name="text + picture">
    <p:bg>
      <p:bgPr>
        <a:solidFill>
          <a:srgbClr val="FFFFFF"/>
        </a:solidFill>
      </p:bgPr>
    </p:bg>
    <p:spTree>
      <p:nvGrpSpPr>
        <p:cNvPr id="106" name="Shape 106"/>
        <p:cNvGrpSpPr/>
        <p:nvPr/>
      </p:nvGrpSpPr>
      <p:grpSpPr>
        <a:xfrm>
          <a:off x="0" y="0"/>
          <a:ext cx="0" cy="0"/>
          <a:chOff x="0" y="0"/>
          <a:chExt cx="0" cy="0"/>
        </a:xfrm>
      </p:grpSpPr>
      <p:sp>
        <p:nvSpPr>
          <p:cNvPr id="107" name="Shape 107"/>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08" name="Shape 108"/>
          <p:cNvSpPr/>
          <p:nvPr>
            <p:ph idx="2" type="pic"/>
          </p:nvPr>
        </p:nvSpPr>
        <p:spPr>
          <a:xfrm>
            <a:off x="4565928" y="1059656"/>
            <a:ext cx="3986700" cy="40839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09" name="Shape 109"/>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10" name="Shape 110"/>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11" name="Shape 111"/>
          <p:cNvSpPr txBox="1"/>
          <p:nvPr>
            <p:ph idx="1" type="body"/>
          </p:nvPr>
        </p:nvSpPr>
        <p:spPr>
          <a:xfrm>
            <a:off x="594185" y="1062470"/>
            <a:ext cx="35331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12" name="Shape 112"/>
          <p:cNvSpPr txBox="1"/>
          <p:nvPr>
            <p:ph idx="3"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13" name="Shape 113"/>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14" name="Shape 114"/>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115" name="Shape 115"/>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6_Text and Image right_02" showMasterSp="0">
  <p:cSld name="2_text + picture">
    <p:bg>
      <p:bgPr>
        <a:solidFill>
          <a:srgbClr val="FFFFFF"/>
        </a:solidFill>
      </p:bgPr>
    </p:bg>
    <p:spTree>
      <p:nvGrpSpPr>
        <p:cNvPr id="116" name="Shape 116"/>
        <p:cNvGrpSpPr/>
        <p:nvPr/>
      </p:nvGrpSpPr>
      <p:grpSpPr>
        <a:xfrm>
          <a:off x="0" y="0"/>
          <a:ext cx="0" cy="0"/>
          <a:chOff x="0" y="0"/>
          <a:chExt cx="0" cy="0"/>
        </a:xfrm>
      </p:grpSpPr>
      <p:sp>
        <p:nvSpPr>
          <p:cNvPr id="117" name="Shape 117"/>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18" name="Shape 118"/>
          <p:cNvSpPr/>
          <p:nvPr>
            <p:ph idx="2" type="pic"/>
          </p:nvPr>
        </p:nvSpPr>
        <p:spPr>
          <a:xfrm>
            <a:off x="4564380" y="1059656"/>
            <a:ext cx="45795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19" name="Shape 119"/>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20" name="Shape 120"/>
          <p:cNvSpPr txBox="1"/>
          <p:nvPr>
            <p:ph idx="1" type="body"/>
          </p:nvPr>
        </p:nvSpPr>
        <p:spPr>
          <a:xfrm>
            <a:off x="594185" y="1062470"/>
            <a:ext cx="35331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21" name="Shape 121"/>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22" name="Shape 122"/>
          <p:cNvSpPr txBox="1"/>
          <p:nvPr>
            <p:ph idx="3"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23" name="Shape 123"/>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24" name="Shape 124"/>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125" name="Shape 125"/>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26" name="Shape 126"/>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6_Text and Image right_03" showMasterSp="0">
  <p:cSld name="3_text + picture">
    <p:bg>
      <p:bgPr>
        <a:solidFill>
          <a:srgbClr val="FFFFFF"/>
        </a:solidFill>
      </p:bgPr>
    </p:bg>
    <p:spTree>
      <p:nvGrpSpPr>
        <p:cNvPr id="127" name="Shape 127"/>
        <p:cNvGrpSpPr/>
        <p:nvPr/>
      </p:nvGrpSpPr>
      <p:grpSpPr>
        <a:xfrm>
          <a:off x="0" y="0"/>
          <a:ext cx="0" cy="0"/>
          <a:chOff x="0" y="0"/>
          <a:chExt cx="0" cy="0"/>
        </a:xfrm>
      </p:grpSpPr>
      <p:sp>
        <p:nvSpPr>
          <p:cNvPr id="128" name="Shape 128"/>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29" name="Shape 129"/>
          <p:cNvSpPr/>
          <p:nvPr>
            <p:ph idx="2" type="pic"/>
          </p:nvPr>
        </p:nvSpPr>
        <p:spPr>
          <a:xfrm>
            <a:off x="4564380" y="1059656"/>
            <a:ext cx="39867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sz="600"/>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30" name="Shape 130"/>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31" name="Shape 131"/>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32" name="Shape 132"/>
          <p:cNvSpPr txBox="1"/>
          <p:nvPr>
            <p:ph idx="1" type="body"/>
          </p:nvPr>
        </p:nvSpPr>
        <p:spPr>
          <a:xfrm>
            <a:off x="594184" y="2127250"/>
            <a:ext cx="3533100" cy="2352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33" name="Shape 133"/>
          <p:cNvSpPr txBox="1"/>
          <p:nvPr>
            <p:ph idx="3" type="subTitle"/>
          </p:nvPr>
        </p:nvSpPr>
        <p:spPr>
          <a:xfrm>
            <a:off x="591150" y="1056850"/>
            <a:ext cx="39444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34" name="Shape 134"/>
          <p:cNvSpPr txBox="1"/>
          <p:nvPr>
            <p:ph idx="4"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35" name="Shape 135"/>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36" name="Shape 136"/>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137" name="Shape 137"/>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38" name="Shape 138"/>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7_1xText" showMasterSp="0">
  <p:cSld name="1_1x text">
    <p:bg>
      <p:bgPr>
        <a:solidFill>
          <a:srgbClr val="FFFFFF"/>
        </a:solidFill>
      </p:bgPr>
    </p:bg>
    <p:spTree>
      <p:nvGrpSpPr>
        <p:cNvPr id="139" name="Shape 139"/>
        <p:cNvGrpSpPr/>
        <p:nvPr/>
      </p:nvGrpSpPr>
      <p:grpSpPr>
        <a:xfrm>
          <a:off x="0" y="0"/>
          <a:ext cx="0" cy="0"/>
          <a:chOff x="0" y="0"/>
          <a:chExt cx="0" cy="0"/>
        </a:xfrm>
      </p:grpSpPr>
      <p:sp>
        <p:nvSpPr>
          <p:cNvPr id="140" name="Shape 140"/>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41" name="Shape 141"/>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42" name="Shape 142"/>
          <p:cNvSpPr txBox="1"/>
          <p:nvPr>
            <p:ph idx="1" type="body"/>
          </p:nvPr>
        </p:nvSpPr>
        <p:spPr>
          <a:xfrm>
            <a:off x="1765588" y="1062470"/>
            <a:ext cx="56160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43" name="Shape 143"/>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44" name="Shape 144"/>
          <p:cNvSpPr txBox="1"/>
          <p:nvPr>
            <p:ph idx="2"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45" name="Shape 145"/>
          <p:cNvSpPr/>
          <p:nvPr/>
        </p:nvSpPr>
        <p:spPr>
          <a:xfrm>
            <a:off x="9312750" y="-4550"/>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46" name="Shape 146"/>
          <p:cNvSpPr/>
          <p:nvPr/>
        </p:nvSpPr>
        <p:spPr>
          <a:xfrm>
            <a:off x="9312750" y="528850"/>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47" name="Shape 147"/>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7_2xText + 2xSubtitle" showMasterSp="0">
  <p:cSld name="1_2x text">
    <p:bg>
      <p:bgPr>
        <a:solidFill>
          <a:srgbClr val="FFFFFF"/>
        </a:solidFill>
      </p:bgPr>
    </p:bg>
    <p:spTree>
      <p:nvGrpSpPr>
        <p:cNvPr id="148" name="Shape 148"/>
        <p:cNvGrpSpPr/>
        <p:nvPr/>
      </p:nvGrpSpPr>
      <p:grpSpPr>
        <a:xfrm>
          <a:off x="0" y="0"/>
          <a:ext cx="0" cy="0"/>
          <a:chOff x="0" y="0"/>
          <a:chExt cx="0" cy="0"/>
        </a:xfrm>
      </p:grpSpPr>
      <p:sp>
        <p:nvSpPr>
          <p:cNvPr id="149" name="Shape 149"/>
          <p:cNvSpPr txBox="1"/>
          <p:nvPr>
            <p:ph idx="1" type="body"/>
          </p:nvPr>
        </p:nvSpPr>
        <p:spPr>
          <a:xfrm>
            <a:off x="4605498" y="2127250"/>
            <a:ext cx="3944400" cy="2352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50" name="Shape 150"/>
          <p:cNvSpPr txBox="1"/>
          <p:nvPr>
            <p:ph idx="2" type="subTitle"/>
          </p:nvPr>
        </p:nvSpPr>
        <p:spPr>
          <a:xfrm>
            <a:off x="4605498" y="1056850"/>
            <a:ext cx="39444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51" name="Shape 151"/>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52" name="Shape 152"/>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53" name="Shape 153"/>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54" name="Shape 154"/>
          <p:cNvSpPr txBox="1"/>
          <p:nvPr>
            <p:ph idx="3" type="body"/>
          </p:nvPr>
        </p:nvSpPr>
        <p:spPr>
          <a:xfrm>
            <a:off x="594174" y="2127250"/>
            <a:ext cx="3941400" cy="2352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55" name="Shape 155"/>
          <p:cNvSpPr txBox="1"/>
          <p:nvPr>
            <p:ph idx="4" type="subTitle"/>
          </p:nvPr>
        </p:nvSpPr>
        <p:spPr>
          <a:xfrm>
            <a:off x="591150" y="1056850"/>
            <a:ext cx="39444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56" name="Shape 156"/>
          <p:cNvSpPr txBox="1"/>
          <p:nvPr>
            <p:ph idx="5"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57" name="Shape 157"/>
          <p:cNvSpPr/>
          <p:nvPr/>
        </p:nvSpPr>
        <p:spPr>
          <a:xfrm>
            <a:off x="9312750" y="-4550"/>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58" name="Shape 158"/>
          <p:cNvSpPr/>
          <p:nvPr/>
        </p:nvSpPr>
        <p:spPr>
          <a:xfrm>
            <a:off x="9312750" y="528850"/>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59" name="Shape 159"/>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7_3xText + 3xSubtitle" showMasterSp="0">
  <p:cSld name="1_3x text">
    <p:bg>
      <p:bgPr>
        <a:solidFill>
          <a:srgbClr val="FFFFFF"/>
        </a:solidFill>
      </p:bgPr>
    </p:bg>
    <p:spTree>
      <p:nvGrpSpPr>
        <p:cNvPr id="160" name="Shape 160"/>
        <p:cNvGrpSpPr/>
        <p:nvPr/>
      </p:nvGrpSpPr>
      <p:grpSpPr>
        <a:xfrm>
          <a:off x="0" y="0"/>
          <a:ext cx="0" cy="0"/>
          <a:chOff x="0" y="0"/>
          <a:chExt cx="0" cy="0"/>
        </a:xfrm>
      </p:grpSpPr>
      <p:sp>
        <p:nvSpPr>
          <p:cNvPr id="161" name="Shape 161"/>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62" name="Shape 162"/>
          <p:cNvSpPr txBox="1"/>
          <p:nvPr>
            <p:ph idx="1" type="body"/>
          </p:nvPr>
        </p:nvSpPr>
        <p:spPr>
          <a:xfrm>
            <a:off x="6101298" y="2126097"/>
            <a:ext cx="2448600" cy="2353800"/>
          </a:xfrm>
          <a:prstGeom prst="rect">
            <a:avLst/>
          </a:prstGeom>
          <a:noFill/>
          <a:ln>
            <a:noFill/>
          </a:ln>
        </p:spPr>
        <p:txBody>
          <a:bodyPr anchorCtr="0" anchor="t"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b="0" i="0" sz="1200" u="none" cap="none" strike="noStrike">
                <a:latin typeface="Arial"/>
                <a:ea typeface="Arial"/>
                <a:cs typeface="Arial"/>
                <a:sym typeface="Arial"/>
              </a:defRPr>
            </a:lvl1pPr>
            <a:lvl2pPr indent="-276225" lvl="1" marL="9144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2pPr>
            <a:lvl3pPr indent="-276225" lvl="2" marL="13716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3pPr>
            <a:lvl4pPr indent="-276225" lvl="3" marL="18288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4pPr>
            <a:lvl5pPr indent="-276225" lvl="4" marL="22860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63" name="Shape 163"/>
          <p:cNvSpPr txBox="1"/>
          <p:nvPr>
            <p:ph idx="2" type="body"/>
          </p:nvPr>
        </p:nvSpPr>
        <p:spPr>
          <a:xfrm>
            <a:off x="3344724" y="2126097"/>
            <a:ext cx="2451600" cy="2353800"/>
          </a:xfrm>
          <a:prstGeom prst="rect">
            <a:avLst/>
          </a:prstGeom>
          <a:noFill/>
          <a:ln>
            <a:noFill/>
          </a:ln>
        </p:spPr>
        <p:txBody>
          <a:bodyPr anchorCtr="0" anchor="t"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b="0" i="0" sz="1200" u="none" cap="none" strike="noStrike">
                <a:latin typeface="Arial"/>
                <a:ea typeface="Arial"/>
                <a:cs typeface="Arial"/>
                <a:sym typeface="Arial"/>
              </a:defRPr>
            </a:lvl1pPr>
            <a:lvl2pPr indent="-276225" lvl="1" marL="9144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2pPr>
            <a:lvl3pPr indent="-276225" lvl="2" marL="13716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3pPr>
            <a:lvl4pPr indent="-276225" lvl="3" marL="18288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4pPr>
            <a:lvl5pPr indent="-276225" lvl="4" marL="22860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64" name="Shape 164"/>
          <p:cNvSpPr txBox="1"/>
          <p:nvPr>
            <p:ph idx="3" type="body"/>
          </p:nvPr>
        </p:nvSpPr>
        <p:spPr>
          <a:xfrm>
            <a:off x="591150" y="2126100"/>
            <a:ext cx="2448600" cy="2353800"/>
          </a:xfrm>
          <a:prstGeom prst="rect">
            <a:avLst/>
          </a:prstGeom>
          <a:noFill/>
          <a:ln>
            <a:noFill/>
          </a:ln>
        </p:spPr>
        <p:txBody>
          <a:bodyPr anchorCtr="0" anchor="t"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b="0" i="0" sz="1200" u="none" cap="none" strike="noStrike">
                <a:latin typeface="Arial"/>
                <a:ea typeface="Arial"/>
                <a:cs typeface="Arial"/>
                <a:sym typeface="Arial"/>
              </a:defRPr>
            </a:lvl1pPr>
            <a:lvl2pPr indent="-276225" lvl="1" marL="9144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2pPr>
            <a:lvl3pPr indent="-276225" lvl="2" marL="13716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3pPr>
            <a:lvl4pPr indent="-276225" lvl="3" marL="18288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4pPr>
            <a:lvl5pPr indent="-276225" lvl="4" marL="22860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65" name="Shape 165"/>
          <p:cNvSpPr txBox="1"/>
          <p:nvPr>
            <p:ph type="title"/>
          </p:nvPr>
        </p:nvSpPr>
        <p:spPr>
          <a:xfrm>
            <a:off x="591150"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66" name="Shape 166"/>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67" name="Shape 167"/>
          <p:cNvSpPr txBox="1"/>
          <p:nvPr>
            <p:ph idx="4" type="subTitle"/>
          </p:nvPr>
        </p:nvSpPr>
        <p:spPr>
          <a:xfrm>
            <a:off x="591150" y="1056850"/>
            <a:ext cx="24516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68" name="Shape 168"/>
          <p:cNvSpPr txBox="1"/>
          <p:nvPr>
            <p:ph idx="5" type="subTitle"/>
          </p:nvPr>
        </p:nvSpPr>
        <p:spPr>
          <a:xfrm>
            <a:off x="3344724" y="1056850"/>
            <a:ext cx="24516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69" name="Shape 169"/>
          <p:cNvSpPr txBox="1"/>
          <p:nvPr>
            <p:ph idx="6" type="subTitle"/>
          </p:nvPr>
        </p:nvSpPr>
        <p:spPr>
          <a:xfrm>
            <a:off x="6098298" y="1056850"/>
            <a:ext cx="24516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70" name="Shape 170"/>
          <p:cNvSpPr txBox="1"/>
          <p:nvPr>
            <p:ph idx="7"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71" name="Shape 171"/>
          <p:cNvSpPr/>
          <p:nvPr/>
        </p:nvSpPr>
        <p:spPr>
          <a:xfrm>
            <a:off x="9312750" y="-4550"/>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72" name="Shape 172"/>
          <p:cNvSpPr/>
          <p:nvPr/>
        </p:nvSpPr>
        <p:spPr>
          <a:xfrm>
            <a:off x="9312750" y="528850"/>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73" name="Shape 173"/>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1x Image + Headline" showMasterSp="0">
  <p:cSld name="1x picture + headline">
    <p:bg>
      <p:bgPr>
        <a:blipFill>
          <a:blip r:embed="rId2">
            <a:alphaModFix/>
          </a:blip>
          <a:stretch>
            <a:fillRect/>
          </a:stretch>
        </a:blipFill>
      </p:bgPr>
    </p:bg>
    <p:spTree>
      <p:nvGrpSpPr>
        <p:cNvPr id="174" name="Shape 174"/>
        <p:cNvGrpSpPr/>
        <p:nvPr/>
      </p:nvGrpSpPr>
      <p:grpSpPr>
        <a:xfrm>
          <a:off x="0" y="0"/>
          <a:ext cx="0" cy="0"/>
          <a:chOff x="0" y="0"/>
          <a:chExt cx="0" cy="0"/>
        </a:xfrm>
      </p:grpSpPr>
      <p:sp>
        <p:nvSpPr>
          <p:cNvPr id="175" name="Shape 175"/>
          <p:cNvSpPr txBox="1"/>
          <p:nvPr>
            <p:ph type="title"/>
          </p:nvPr>
        </p:nvSpPr>
        <p:spPr>
          <a:xfrm>
            <a:off x="595648" y="-49171"/>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Clr>
                <a:srgbClr val="FF9900"/>
              </a:buClr>
              <a:buSzPts val="1400"/>
              <a:buFont typeface="Arial"/>
              <a:buNone/>
              <a:defRPr b="1" i="0" sz="1300" u="none" cap="none" strike="noStrike">
                <a:solidFill>
                  <a:srgbClr val="FF9900"/>
                </a:solidFill>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76" name="Shape 176"/>
          <p:cNvSpPr/>
          <p:nvPr/>
        </p:nvSpPr>
        <p:spPr>
          <a:xfrm>
            <a:off x="3045619" y="1324"/>
            <a:ext cx="3052800" cy="67800"/>
          </a:xfrm>
          <a:prstGeom prst="rect">
            <a:avLst/>
          </a:prstGeom>
          <a:solidFill>
            <a:srgbClr val="FF9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77" name="Shape 177"/>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78" name="Shape 178"/>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179" name="Shape 179"/>
          <p:cNvPicPr preferRelativeResize="0"/>
          <p:nvPr/>
        </p:nvPicPr>
        <p:blipFill>
          <a:blip r:embed="rId3">
            <a:alphaModFix/>
          </a:blip>
          <a:stretch>
            <a:fillRect/>
          </a:stretch>
        </p:blipFill>
        <p:spPr>
          <a:xfrm>
            <a:off x="7474925" y="4738000"/>
            <a:ext cx="1074975" cy="2197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2x Image + Headline" showMasterSp="0">
  <p:cSld name="2x picture + headline">
    <p:bg>
      <p:bgPr>
        <a:solidFill>
          <a:srgbClr val="FFFFFF"/>
        </a:solidFill>
      </p:bgPr>
    </p:bg>
    <p:spTree>
      <p:nvGrpSpPr>
        <p:cNvPr id="180" name="Shape 180"/>
        <p:cNvGrpSpPr/>
        <p:nvPr/>
      </p:nvGrpSpPr>
      <p:grpSpPr>
        <a:xfrm>
          <a:off x="0" y="0"/>
          <a:ext cx="0" cy="0"/>
          <a:chOff x="0" y="0"/>
          <a:chExt cx="0" cy="0"/>
        </a:xfrm>
      </p:grpSpPr>
      <p:sp>
        <p:nvSpPr>
          <p:cNvPr id="181" name="Shape 181"/>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82" name="Shape 182"/>
          <p:cNvSpPr/>
          <p:nvPr>
            <p:ph idx="2" type="pic"/>
          </p:nvPr>
        </p:nvSpPr>
        <p:spPr>
          <a:xfrm>
            <a:off x="590550" y="1057671"/>
            <a:ext cx="39501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83" name="Shape 183"/>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84" name="Shape 184"/>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85" name="Shape 185"/>
          <p:cNvSpPr/>
          <p:nvPr>
            <p:ph idx="3" type="pic"/>
          </p:nvPr>
        </p:nvSpPr>
        <p:spPr>
          <a:xfrm>
            <a:off x="4594860" y="1059656"/>
            <a:ext cx="39501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86" name="Shape 186"/>
          <p:cNvSpPr txBox="1"/>
          <p:nvPr>
            <p:ph idx="1"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87" name="Shape 187"/>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88" name="Shape 188"/>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189" name="Shape 189"/>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3x Image + Headline" showMasterSp="0">
  <p:cSld name="3x picture + headline">
    <p:bg>
      <p:bgPr>
        <a:solidFill>
          <a:srgbClr val="FFFFFF"/>
        </a:solidFill>
      </p:bgPr>
    </p:bg>
    <p:spTree>
      <p:nvGrpSpPr>
        <p:cNvPr id="190" name="Shape 190"/>
        <p:cNvGrpSpPr/>
        <p:nvPr/>
      </p:nvGrpSpPr>
      <p:grpSpPr>
        <a:xfrm>
          <a:off x="0" y="0"/>
          <a:ext cx="0" cy="0"/>
          <a:chOff x="0" y="0"/>
          <a:chExt cx="0" cy="0"/>
        </a:xfrm>
      </p:grpSpPr>
      <p:sp>
        <p:nvSpPr>
          <p:cNvPr id="191" name="Shape 191"/>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92" name="Shape 192"/>
          <p:cNvSpPr/>
          <p:nvPr>
            <p:ph idx="2" type="pic"/>
          </p:nvPr>
        </p:nvSpPr>
        <p:spPr>
          <a:xfrm>
            <a:off x="596979" y="1059656"/>
            <a:ext cx="48738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93" name="Shape 193"/>
          <p:cNvSpPr/>
          <p:nvPr>
            <p:ph idx="3" type="pic"/>
          </p:nvPr>
        </p:nvSpPr>
        <p:spPr>
          <a:xfrm>
            <a:off x="5519102" y="1059656"/>
            <a:ext cx="3026700" cy="16824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sz="600"/>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94" name="Shape 194"/>
          <p:cNvSpPr/>
          <p:nvPr>
            <p:ph idx="4" type="pic"/>
          </p:nvPr>
        </p:nvSpPr>
        <p:spPr>
          <a:xfrm>
            <a:off x="5519102" y="2806160"/>
            <a:ext cx="3026700" cy="16824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95" name="Shape 195"/>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96" name="Shape 196"/>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97" name="Shape 197"/>
          <p:cNvSpPr txBox="1"/>
          <p:nvPr>
            <p:ph idx="1"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98" name="Shape 198"/>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99" name="Shape 199"/>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200" name="Shape 200"/>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3x Image + Headline_2" showMasterSp="0">
  <p:cSld name="3bx picture">
    <p:bg>
      <p:bgPr>
        <a:solidFill>
          <a:srgbClr val="FFFFFF"/>
        </a:solidFill>
      </p:bgPr>
    </p:bg>
    <p:spTree>
      <p:nvGrpSpPr>
        <p:cNvPr id="201" name="Shape 201"/>
        <p:cNvGrpSpPr/>
        <p:nvPr/>
      </p:nvGrpSpPr>
      <p:grpSpPr>
        <a:xfrm>
          <a:off x="0" y="0"/>
          <a:ext cx="0" cy="0"/>
          <a:chOff x="0" y="0"/>
          <a:chExt cx="0" cy="0"/>
        </a:xfrm>
      </p:grpSpPr>
      <p:sp>
        <p:nvSpPr>
          <p:cNvPr id="202" name="Shape 202"/>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03" name="Shape 203"/>
          <p:cNvSpPr/>
          <p:nvPr>
            <p:ph idx="2" type="pic"/>
          </p:nvPr>
        </p:nvSpPr>
        <p:spPr>
          <a:xfrm>
            <a:off x="3257765" y="1050925"/>
            <a:ext cx="2619000" cy="34272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04" name="Shape 204"/>
          <p:cNvSpPr/>
          <p:nvPr>
            <p:ph idx="3" type="pic"/>
          </p:nvPr>
        </p:nvSpPr>
        <p:spPr>
          <a:xfrm>
            <a:off x="5926766" y="1050925"/>
            <a:ext cx="2619000" cy="34272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05" name="Shape 205"/>
          <p:cNvSpPr/>
          <p:nvPr>
            <p:ph idx="4" type="pic"/>
          </p:nvPr>
        </p:nvSpPr>
        <p:spPr>
          <a:xfrm>
            <a:off x="588764" y="1050925"/>
            <a:ext cx="2619000" cy="34272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06" name="Shape 206"/>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07" name="Shape 207"/>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08" name="Shape 208"/>
          <p:cNvSpPr txBox="1"/>
          <p:nvPr>
            <p:ph idx="1"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09" name="Shape 209"/>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210" name="Shape 210"/>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211" name="Shape 211"/>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2_Table of Contents_1" showMasterSp="0">
  <p:cSld name="2_table of contents_1">
    <p:bg>
      <p:bgPr>
        <a:solidFill>
          <a:srgbClr val="FFFFFF"/>
        </a:solidFill>
      </p:bgPr>
    </p:bg>
    <p:spTree>
      <p:nvGrpSpPr>
        <p:cNvPr id="27" name="Shape 27"/>
        <p:cNvGrpSpPr/>
        <p:nvPr/>
      </p:nvGrpSpPr>
      <p:grpSpPr>
        <a:xfrm>
          <a:off x="0" y="0"/>
          <a:ext cx="0" cy="0"/>
          <a:chOff x="0" y="0"/>
          <a:chExt cx="0" cy="0"/>
        </a:xfrm>
      </p:grpSpPr>
      <p:pic>
        <p:nvPicPr>
          <p:cNvPr descr="Logo.png" id="28" name="Shape 28"/>
          <p:cNvPicPr preferRelativeResize="0"/>
          <p:nvPr/>
        </p:nvPicPr>
        <p:blipFill>
          <a:blip r:embed="rId2">
            <a:alphaModFix/>
          </a:blip>
          <a:stretch>
            <a:fillRect/>
          </a:stretch>
        </p:blipFill>
        <p:spPr>
          <a:xfrm>
            <a:off x="7724083" y="4717150"/>
            <a:ext cx="798517" cy="163200"/>
          </a:xfrm>
          <a:prstGeom prst="rect">
            <a:avLst/>
          </a:prstGeom>
          <a:noFill/>
          <a:ln>
            <a:noFill/>
          </a:ln>
        </p:spPr>
      </p:pic>
      <p:sp>
        <p:nvSpPr>
          <p:cNvPr id="29" name="Shape 29"/>
          <p:cNvSpPr txBox="1"/>
          <p:nvPr>
            <p:ph idx="1" type="body"/>
          </p:nvPr>
        </p:nvSpPr>
        <p:spPr>
          <a:xfrm>
            <a:off x="4992688" y="193833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0" name="Shape 30"/>
          <p:cNvSpPr txBox="1"/>
          <p:nvPr>
            <p:ph idx="2" type="body"/>
          </p:nvPr>
        </p:nvSpPr>
        <p:spPr>
          <a:xfrm>
            <a:off x="4992688" y="337625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1" name="Shape 31"/>
          <p:cNvSpPr txBox="1"/>
          <p:nvPr>
            <p:ph idx="3" type="body"/>
          </p:nvPr>
        </p:nvSpPr>
        <p:spPr>
          <a:xfrm>
            <a:off x="4992688" y="229781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2" name="Shape 32"/>
          <p:cNvSpPr txBox="1"/>
          <p:nvPr>
            <p:ph idx="4" type="body"/>
          </p:nvPr>
        </p:nvSpPr>
        <p:spPr>
          <a:xfrm>
            <a:off x="4992688" y="265729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3" name="Shape 33"/>
          <p:cNvSpPr txBox="1"/>
          <p:nvPr>
            <p:ph idx="5" type="body"/>
          </p:nvPr>
        </p:nvSpPr>
        <p:spPr>
          <a:xfrm>
            <a:off x="4992688" y="301677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4" name="Shape 34"/>
          <p:cNvSpPr txBox="1"/>
          <p:nvPr>
            <p:ph idx="6" type="body"/>
          </p:nvPr>
        </p:nvSpPr>
        <p:spPr>
          <a:xfrm>
            <a:off x="5000937" y="576093"/>
            <a:ext cx="3531600" cy="970500"/>
          </a:xfrm>
          <a:prstGeom prst="rect">
            <a:avLst/>
          </a:prstGeom>
          <a:noFill/>
          <a:ln>
            <a:noFill/>
          </a:ln>
        </p:spPr>
        <p:txBody>
          <a:bodyPr anchorCtr="0" anchor="b" bIns="91425" lIns="91425" spcFirstLastPara="1" rIns="91425" wrap="square" tIns="91425"/>
          <a:lstStyle>
            <a:lvl1pPr indent="-228600" lvl="0" marL="457200" marR="0" rtl="0" algn="l">
              <a:lnSpc>
                <a:spcPct val="120000"/>
              </a:lnSpc>
              <a:spcBef>
                <a:spcPts val="0"/>
              </a:spcBef>
              <a:spcAft>
                <a:spcPts val="0"/>
              </a:spcAft>
              <a:buClr>
                <a:srgbClr val="000000"/>
              </a:buClr>
              <a:buSzPts val="1400"/>
              <a:buFont typeface="Arial"/>
              <a:buNone/>
              <a:defRPr b="1" i="0" sz="1900" u="none" cap="none" strike="noStrike">
                <a:solidFill>
                  <a:srgbClr val="000000"/>
                </a:solidFill>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5" name="Shape 35"/>
          <p:cNvSpPr/>
          <p:nvPr/>
        </p:nvSpPr>
        <p:spPr>
          <a:xfrm>
            <a:off x="5051341" y="1687249"/>
            <a:ext cx="780900" cy="67800"/>
          </a:xfrm>
          <a:prstGeom prst="rect">
            <a:avLst/>
          </a:prstGeom>
          <a:solidFill>
            <a:srgbClr val="FF6900"/>
          </a:solid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36" name="Shape 36"/>
          <p:cNvSpPr/>
          <p:nvPr>
            <p:ph idx="7" type="pic"/>
          </p:nvPr>
        </p:nvSpPr>
        <p:spPr>
          <a:xfrm>
            <a:off x="0" y="0"/>
            <a:ext cx="4572000" cy="51435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600"/>
              <a:buFont typeface="Arial"/>
              <a:buNone/>
              <a:defRPr b="1" i="0" sz="600" u="none" cap="none" strike="noStrike">
                <a:latin typeface="Arial"/>
                <a:ea typeface="Arial"/>
                <a:cs typeface="Arial"/>
                <a:sym typeface="Arial"/>
              </a:defRPr>
            </a:lvl1pPr>
            <a:lvl2pPr indent="-237595" lvl="1" marL="240770"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2pPr>
            <a:lvl3pPr indent="-239182" lvl="2" marL="407457"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3pPr>
            <a:lvl4pPr indent="-240770" lvl="3" marL="574145"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4pPr>
            <a:lvl5pPr indent="-242357" lvl="4" marL="740832"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5pPr>
            <a:lvl6pPr indent="-243945" lvl="5" marL="907520"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6pPr>
            <a:lvl7pPr indent="-245532" lvl="6" marL="1074207"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7pPr>
            <a:lvl8pPr indent="-247120" lvl="7" marL="1240895"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8pPr>
            <a:lvl9pPr indent="-236007" lvl="8" marL="1407582"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9pPr>
          </a:lstStyle>
          <a:p/>
        </p:txBody>
      </p:sp>
      <p:sp>
        <p:nvSpPr>
          <p:cNvPr id="37" name="Shape 37"/>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38" name="Shape 38"/>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images in the grey dotted box "unsupported placeholder"</a:t>
            </a:r>
            <a:endParaRPr sz="800"/>
          </a:p>
        </p:txBody>
      </p:sp>
      <p:sp>
        <p:nvSpPr>
          <p:cNvPr id="39" name="Shape 39"/>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4x Image + Headline" showMasterSp="0">
  <p:cSld name="5ax picture + headline">
    <p:bg>
      <p:bgPr>
        <a:solidFill>
          <a:srgbClr val="FFFFFF"/>
        </a:solidFill>
      </p:bgPr>
    </p:bg>
    <p:spTree>
      <p:nvGrpSpPr>
        <p:cNvPr id="212" name="Shape 212"/>
        <p:cNvGrpSpPr/>
        <p:nvPr/>
      </p:nvGrpSpPr>
      <p:grpSpPr>
        <a:xfrm>
          <a:off x="0" y="0"/>
          <a:ext cx="0" cy="0"/>
          <a:chOff x="0" y="0"/>
          <a:chExt cx="0" cy="0"/>
        </a:xfrm>
      </p:grpSpPr>
      <p:sp>
        <p:nvSpPr>
          <p:cNvPr id="213" name="Shape 213"/>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14" name="Shape 214"/>
          <p:cNvSpPr/>
          <p:nvPr>
            <p:ph idx="2" type="pic"/>
          </p:nvPr>
        </p:nvSpPr>
        <p:spPr>
          <a:xfrm>
            <a:off x="3056402" y="1059656"/>
            <a:ext cx="3026700" cy="16824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15" name="Shape 215"/>
          <p:cNvSpPr/>
          <p:nvPr>
            <p:ph idx="3" type="pic"/>
          </p:nvPr>
        </p:nvSpPr>
        <p:spPr>
          <a:xfrm>
            <a:off x="3056402" y="2806159"/>
            <a:ext cx="3026700" cy="16824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16" name="Shape 216"/>
          <p:cNvSpPr/>
          <p:nvPr>
            <p:ph idx="4" type="pic"/>
          </p:nvPr>
        </p:nvSpPr>
        <p:spPr>
          <a:xfrm>
            <a:off x="6140894" y="1059655"/>
            <a:ext cx="24048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17" name="Shape 217"/>
          <p:cNvSpPr/>
          <p:nvPr>
            <p:ph idx="5" type="pic"/>
          </p:nvPr>
        </p:nvSpPr>
        <p:spPr>
          <a:xfrm>
            <a:off x="593702" y="1059655"/>
            <a:ext cx="24048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18" name="Shape 218"/>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19" name="Shape 219"/>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20" name="Shape 220"/>
          <p:cNvSpPr txBox="1"/>
          <p:nvPr>
            <p:ph idx="1"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21" name="Shape 221"/>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222" name="Shape 222"/>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223" name="Shape 223"/>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9_Emphasizing Claim on image" showMasterSp="0">
  <p:cSld name="emphasizing claim">
    <p:bg>
      <p:bgPr>
        <a:solidFill>
          <a:srgbClr val="FFFFFF"/>
        </a:solidFill>
      </p:bgPr>
    </p:bg>
    <p:spTree>
      <p:nvGrpSpPr>
        <p:cNvPr id="224" name="Shape 224"/>
        <p:cNvGrpSpPr/>
        <p:nvPr/>
      </p:nvGrpSpPr>
      <p:grpSpPr>
        <a:xfrm>
          <a:off x="0" y="0"/>
          <a:ext cx="0" cy="0"/>
          <a:chOff x="0" y="0"/>
          <a:chExt cx="0" cy="0"/>
        </a:xfrm>
      </p:grpSpPr>
      <p:pic>
        <p:nvPicPr>
          <p:cNvPr id="225" name="Shape 225"/>
          <p:cNvPicPr preferRelativeResize="0"/>
          <p:nvPr/>
        </p:nvPicPr>
        <p:blipFill rotWithShape="1">
          <a:blip r:embed="rId2">
            <a:alphaModFix/>
          </a:blip>
          <a:srcRect b="0" l="0" r="0" t="0"/>
          <a:stretch/>
        </p:blipFill>
        <p:spPr>
          <a:xfrm>
            <a:off x="7757307" y="4722675"/>
            <a:ext cx="780900" cy="143400"/>
          </a:xfrm>
          <a:prstGeom prst="rect">
            <a:avLst/>
          </a:prstGeom>
          <a:noFill/>
          <a:ln>
            <a:noFill/>
          </a:ln>
        </p:spPr>
      </p:pic>
      <p:sp>
        <p:nvSpPr>
          <p:cNvPr id="226" name="Shape 226"/>
          <p:cNvSpPr/>
          <p:nvPr>
            <p:ph idx="2" type="pic"/>
          </p:nvPr>
        </p:nvSpPr>
        <p:spPr>
          <a:xfrm>
            <a:off x="0" y="0"/>
            <a:ext cx="9144000" cy="5143500"/>
          </a:xfrm>
          <a:prstGeom prst="rect">
            <a:avLst/>
          </a:prstGeom>
          <a:noFill/>
          <a:ln cap="flat" cmpd="sng" w="9525">
            <a:solidFill>
              <a:srgbClr val="D9D9D9"/>
            </a:solidFill>
            <a:prstDash val="dash"/>
            <a:round/>
            <a:headEnd len="sm" w="sm" type="none"/>
            <a:tailEnd len="sm" w="sm" type="none"/>
          </a:ln>
        </p:spPr>
        <p:txBody>
          <a:bodyPr anchorCtr="0" anchor="t"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27" name="Shape 227"/>
          <p:cNvSpPr txBox="1"/>
          <p:nvPr>
            <p:ph type="title"/>
          </p:nvPr>
        </p:nvSpPr>
        <p:spPr>
          <a:xfrm>
            <a:off x="617168" y="664806"/>
            <a:ext cx="7921200" cy="3810900"/>
          </a:xfrm>
          <a:prstGeom prst="rect">
            <a:avLst/>
          </a:prstGeom>
          <a:noFill/>
          <a:ln cap="flat" cmpd="sng" w="57150">
            <a:solidFill>
              <a:srgbClr val="FF6900"/>
            </a:solidFill>
            <a:prstDash val="solid"/>
            <a:miter lim="8000"/>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19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28" name="Shape 228"/>
          <p:cNvSpPr/>
          <p:nvPr/>
        </p:nvSpPr>
        <p:spPr>
          <a:xfrm>
            <a:off x="9312750" y="28625"/>
            <a:ext cx="1317600" cy="6795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images in the grey dotted box "unsupported placeholder" - behind the orange box and quote in capital letters</a:t>
            </a:r>
            <a:endParaRPr sz="8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9_Emphasizing Claim splitted right_image left" showMasterSp="0">
  <p:cSld name="emphasizing claim splitted">
    <p:bg>
      <p:bgPr>
        <a:solidFill>
          <a:srgbClr val="FFFFFF"/>
        </a:solidFill>
      </p:bgPr>
    </p:bg>
    <p:spTree>
      <p:nvGrpSpPr>
        <p:cNvPr id="229" name="Shape 229"/>
        <p:cNvGrpSpPr/>
        <p:nvPr/>
      </p:nvGrpSpPr>
      <p:grpSpPr>
        <a:xfrm>
          <a:off x="0" y="0"/>
          <a:ext cx="0" cy="0"/>
          <a:chOff x="0" y="0"/>
          <a:chExt cx="0" cy="0"/>
        </a:xfrm>
      </p:grpSpPr>
      <p:sp>
        <p:nvSpPr>
          <p:cNvPr id="230" name="Shape 230"/>
          <p:cNvSpPr/>
          <p:nvPr>
            <p:ph idx="2" type="pic"/>
          </p:nvPr>
        </p:nvSpPr>
        <p:spPr>
          <a:xfrm>
            <a:off x="0" y="0"/>
            <a:ext cx="4572000" cy="5143500"/>
          </a:xfrm>
          <a:prstGeom prst="rect">
            <a:avLst/>
          </a:prstGeom>
          <a:noFill/>
          <a:ln cap="flat" cmpd="sng" w="9525">
            <a:solidFill>
              <a:srgbClr val="666666"/>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31" name="Shape 231"/>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32" name="Shape 232"/>
          <p:cNvSpPr txBox="1"/>
          <p:nvPr>
            <p:ph type="title"/>
          </p:nvPr>
        </p:nvSpPr>
        <p:spPr>
          <a:xfrm>
            <a:off x="612850" y="664800"/>
            <a:ext cx="7924500" cy="3810600"/>
          </a:xfrm>
          <a:prstGeom prst="rect">
            <a:avLst/>
          </a:prstGeom>
          <a:noFill/>
          <a:ln cap="sq" cmpd="sng" w="57150">
            <a:solidFill>
              <a:srgbClr val="FF6900"/>
            </a:solidFill>
            <a:prstDash val="solid"/>
            <a:miter lim="8000"/>
            <a:headEnd len="sm" w="sm" type="none"/>
            <a:tailEnd len="sm" w="sm" type="none"/>
          </a:ln>
        </p:spPr>
        <p:txBody>
          <a:bodyPr anchorCtr="0" anchor="b" bIns="91425" lIns="91425" spcFirstLastPara="1" rIns="91425" wrap="square" tIns="91425"/>
          <a:lstStyle>
            <a:lvl1pPr lvl="0" rtl="0" algn="r">
              <a:spcBef>
                <a:spcPts val="0"/>
              </a:spcBef>
              <a:spcAft>
                <a:spcPts val="0"/>
              </a:spcAft>
              <a:buNone/>
              <a:defRPr sz="600">
                <a:solidFill>
                  <a:srgbClr val="FFFFFF"/>
                </a:solidFill>
              </a:defRPr>
            </a:lvl1pPr>
            <a:lvl2pPr lvl="1" rtl="0" algn="r">
              <a:spcBef>
                <a:spcPts val="0"/>
              </a:spcBef>
              <a:spcAft>
                <a:spcPts val="0"/>
              </a:spcAft>
              <a:buNone/>
              <a:defRPr sz="600">
                <a:solidFill>
                  <a:srgbClr val="FFFFFF"/>
                </a:solidFill>
              </a:defRPr>
            </a:lvl2pPr>
            <a:lvl3pPr lvl="2" rtl="0" algn="r">
              <a:spcBef>
                <a:spcPts val="0"/>
              </a:spcBef>
              <a:spcAft>
                <a:spcPts val="0"/>
              </a:spcAft>
              <a:buNone/>
              <a:defRPr sz="600">
                <a:solidFill>
                  <a:srgbClr val="FFFFFF"/>
                </a:solidFill>
              </a:defRPr>
            </a:lvl3pPr>
            <a:lvl4pPr lvl="3" rtl="0" algn="r">
              <a:spcBef>
                <a:spcPts val="0"/>
              </a:spcBef>
              <a:spcAft>
                <a:spcPts val="0"/>
              </a:spcAft>
              <a:buNone/>
              <a:defRPr sz="600">
                <a:solidFill>
                  <a:srgbClr val="FFFFFF"/>
                </a:solidFill>
              </a:defRPr>
            </a:lvl4pPr>
            <a:lvl5pPr lvl="4" rtl="0" algn="r">
              <a:spcBef>
                <a:spcPts val="0"/>
              </a:spcBef>
              <a:spcAft>
                <a:spcPts val="0"/>
              </a:spcAft>
              <a:buNone/>
              <a:defRPr sz="600">
                <a:solidFill>
                  <a:srgbClr val="FFFFFF"/>
                </a:solidFill>
              </a:defRPr>
            </a:lvl5pPr>
            <a:lvl6pPr lvl="5" rtl="0" algn="r">
              <a:spcBef>
                <a:spcPts val="0"/>
              </a:spcBef>
              <a:spcAft>
                <a:spcPts val="0"/>
              </a:spcAft>
              <a:buNone/>
              <a:defRPr sz="600">
                <a:solidFill>
                  <a:srgbClr val="FFFFFF"/>
                </a:solidFill>
              </a:defRPr>
            </a:lvl6pPr>
            <a:lvl7pPr lvl="6" rtl="0" algn="r">
              <a:spcBef>
                <a:spcPts val="0"/>
              </a:spcBef>
              <a:spcAft>
                <a:spcPts val="0"/>
              </a:spcAft>
              <a:buNone/>
              <a:defRPr sz="600">
                <a:solidFill>
                  <a:srgbClr val="FFFFFF"/>
                </a:solidFill>
              </a:defRPr>
            </a:lvl7pPr>
            <a:lvl8pPr lvl="7" rtl="0" algn="r">
              <a:spcBef>
                <a:spcPts val="0"/>
              </a:spcBef>
              <a:spcAft>
                <a:spcPts val="0"/>
              </a:spcAft>
              <a:buNone/>
              <a:defRPr sz="600">
                <a:solidFill>
                  <a:srgbClr val="FFFFFF"/>
                </a:solidFill>
              </a:defRPr>
            </a:lvl8pPr>
            <a:lvl9pPr lvl="8" algn="r">
              <a:spcBef>
                <a:spcPts val="0"/>
              </a:spcBef>
              <a:spcAft>
                <a:spcPts val="0"/>
              </a:spcAft>
              <a:buNone/>
              <a:defRPr sz="600">
                <a:solidFill>
                  <a:srgbClr val="FFFFFF"/>
                </a:solidFill>
              </a:defRPr>
            </a:lvl9pPr>
          </a:lstStyle>
          <a:p/>
        </p:txBody>
      </p:sp>
      <p:sp>
        <p:nvSpPr>
          <p:cNvPr id="233" name="Shape 233"/>
          <p:cNvSpPr txBox="1"/>
          <p:nvPr>
            <p:ph idx="3" type="title"/>
          </p:nvPr>
        </p:nvSpPr>
        <p:spPr>
          <a:xfrm>
            <a:off x="4664200" y="708225"/>
            <a:ext cx="3777300" cy="3727200"/>
          </a:xfrm>
          <a:prstGeom prst="rect">
            <a:avLst/>
          </a:prstGeom>
          <a:noFill/>
          <a:ln>
            <a:noFill/>
          </a:ln>
        </p:spPr>
        <p:txBody>
          <a:bodyPr anchorCtr="0" anchor="ctr" bIns="91425" lIns="91425" spcFirstLastPara="1" rIns="91425" wrap="square" tIns="91425"/>
          <a:lstStyle>
            <a:lvl1pPr lvl="0" rtl="0">
              <a:lnSpc>
                <a:spcPct val="150000"/>
              </a:lnSpc>
              <a:spcBef>
                <a:spcPts val="0"/>
              </a:spcBef>
              <a:spcAft>
                <a:spcPts val="0"/>
              </a:spcAft>
              <a:buNone/>
              <a:defRPr b="1" sz="19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34" name="Shape 234"/>
          <p:cNvSpPr/>
          <p:nvPr/>
        </p:nvSpPr>
        <p:spPr>
          <a:xfrm>
            <a:off x="9312750" y="28625"/>
            <a:ext cx="1317600" cy="6795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images in the grey dotted box "unsupported placeholder" - behind the orange box (left side stays white)</a:t>
            </a:r>
            <a:endParaRPr sz="800"/>
          </a:p>
        </p:txBody>
      </p:sp>
      <p:sp>
        <p:nvSpPr>
          <p:cNvPr id="235" name="Shape 235"/>
          <p:cNvSpPr/>
          <p:nvPr/>
        </p:nvSpPr>
        <p:spPr>
          <a:xfrm>
            <a:off x="9312750" y="8668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Write the quote in all capital letters</a:t>
            </a:r>
            <a:endParaRPr sz="800">
              <a:solidFill>
                <a:schemeClr val="accent6"/>
              </a:solidFill>
              <a:highlight>
                <a:srgbClr val="FFFFFF"/>
              </a:highlight>
            </a:endParaRPr>
          </a:p>
        </p:txBody>
      </p:sp>
      <p:pic>
        <p:nvPicPr>
          <p:cNvPr descr="Logo.png" id="236" name="Shape 236"/>
          <p:cNvPicPr preferRelativeResize="0"/>
          <p:nvPr/>
        </p:nvPicPr>
        <p:blipFill>
          <a:blip r:embed="rId2">
            <a:alphaModFix/>
          </a:blip>
          <a:stretch>
            <a:fillRect/>
          </a:stretch>
        </p:blipFill>
        <p:spPr>
          <a:xfrm>
            <a:off x="7724083" y="4717150"/>
            <a:ext cx="798517" cy="163200"/>
          </a:xfrm>
          <a:prstGeom prst="rect">
            <a:avLst/>
          </a:prstGeom>
          <a:noFill/>
          <a:ln>
            <a:noFill/>
          </a:ln>
        </p:spPr>
      </p:pic>
      <p:sp>
        <p:nvSpPr>
          <p:cNvPr id="237" name="Shape 237"/>
          <p:cNvSpPr txBox="1"/>
          <p:nvPr>
            <p:ph idx="1" type="body"/>
          </p:nvPr>
        </p:nvSpPr>
        <p:spPr>
          <a:xfrm>
            <a:off x="5267325" y="4658700"/>
            <a:ext cx="24015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9_Emphasizing Claim splitted left_image right" showMasterSp="0">
  <p:cSld name="1_emphasizing claim splitted">
    <p:bg>
      <p:bgPr>
        <a:solidFill>
          <a:srgbClr val="FFFFFF"/>
        </a:solidFill>
      </p:bgPr>
    </p:bg>
    <p:spTree>
      <p:nvGrpSpPr>
        <p:cNvPr id="238" name="Shape 238"/>
        <p:cNvGrpSpPr/>
        <p:nvPr/>
      </p:nvGrpSpPr>
      <p:grpSpPr>
        <a:xfrm>
          <a:off x="0" y="0"/>
          <a:ext cx="0" cy="0"/>
          <a:chOff x="0" y="0"/>
          <a:chExt cx="0" cy="0"/>
        </a:xfrm>
      </p:grpSpPr>
      <p:sp>
        <p:nvSpPr>
          <p:cNvPr id="239" name="Shape 239"/>
          <p:cNvSpPr/>
          <p:nvPr>
            <p:ph idx="2" type="pic"/>
          </p:nvPr>
        </p:nvSpPr>
        <p:spPr>
          <a:xfrm>
            <a:off x="4603750" y="0"/>
            <a:ext cx="4572000" cy="5143500"/>
          </a:xfrm>
          <a:prstGeom prst="rect">
            <a:avLst/>
          </a:prstGeom>
          <a:noFill/>
          <a:ln cap="flat" cmpd="sng" w="9525">
            <a:solidFill>
              <a:srgbClr val="666666"/>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40" name="Shape 240"/>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41" name="Shape 241"/>
          <p:cNvSpPr txBox="1"/>
          <p:nvPr>
            <p:ph type="title"/>
          </p:nvPr>
        </p:nvSpPr>
        <p:spPr>
          <a:xfrm>
            <a:off x="612850" y="664800"/>
            <a:ext cx="7924500" cy="3810600"/>
          </a:xfrm>
          <a:prstGeom prst="rect">
            <a:avLst/>
          </a:prstGeom>
          <a:noFill/>
          <a:ln cap="sq" cmpd="sng" w="57150">
            <a:solidFill>
              <a:srgbClr val="FF6900"/>
            </a:solidFill>
            <a:prstDash val="solid"/>
            <a:miter lim="8000"/>
            <a:headEnd len="sm" w="sm" type="none"/>
            <a:tailEnd len="sm" w="sm" type="none"/>
          </a:ln>
        </p:spPr>
        <p:txBody>
          <a:bodyPr anchorCtr="0" anchor="b" bIns="91425" lIns="91425" spcFirstLastPara="1" rIns="91425" wrap="square" tIns="91425"/>
          <a:lstStyle>
            <a:lvl1pPr lvl="0" rtl="0">
              <a:spcBef>
                <a:spcPts val="0"/>
              </a:spcBef>
              <a:spcAft>
                <a:spcPts val="0"/>
              </a:spcAft>
              <a:buNone/>
              <a:defRPr sz="600">
                <a:solidFill>
                  <a:srgbClr val="FFFFFF"/>
                </a:solidFill>
              </a:defRPr>
            </a:lvl1pPr>
            <a:lvl2pPr lvl="1" rtl="0">
              <a:spcBef>
                <a:spcPts val="0"/>
              </a:spcBef>
              <a:spcAft>
                <a:spcPts val="0"/>
              </a:spcAft>
              <a:buNone/>
              <a:defRPr sz="600">
                <a:solidFill>
                  <a:srgbClr val="FFFFFF"/>
                </a:solidFill>
              </a:defRPr>
            </a:lvl2pPr>
            <a:lvl3pPr lvl="2" rtl="0">
              <a:spcBef>
                <a:spcPts val="0"/>
              </a:spcBef>
              <a:spcAft>
                <a:spcPts val="0"/>
              </a:spcAft>
              <a:buNone/>
              <a:defRPr sz="600">
                <a:solidFill>
                  <a:srgbClr val="FFFFFF"/>
                </a:solidFill>
              </a:defRPr>
            </a:lvl3pPr>
            <a:lvl4pPr lvl="3" rtl="0">
              <a:spcBef>
                <a:spcPts val="0"/>
              </a:spcBef>
              <a:spcAft>
                <a:spcPts val="0"/>
              </a:spcAft>
              <a:buNone/>
              <a:defRPr sz="600">
                <a:solidFill>
                  <a:srgbClr val="FFFFFF"/>
                </a:solidFill>
              </a:defRPr>
            </a:lvl4pPr>
            <a:lvl5pPr lvl="4" rtl="0">
              <a:spcBef>
                <a:spcPts val="0"/>
              </a:spcBef>
              <a:spcAft>
                <a:spcPts val="0"/>
              </a:spcAft>
              <a:buNone/>
              <a:defRPr sz="600">
                <a:solidFill>
                  <a:srgbClr val="FFFFFF"/>
                </a:solidFill>
              </a:defRPr>
            </a:lvl5pPr>
            <a:lvl6pPr lvl="5" rtl="0">
              <a:spcBef>
                <a:spcPts val="0"/>
              </a:spcBef>
              <a:spcAft>
                <a:spcPts val="0"/>
              </a:spcAft>
              <a:buNone/>
              <a:defRPr sz="600">
                <a:solidFill>
                  <a:srgbClr val="FFFFFF"/>
                </a:solidFill>
              </a:defRPr>
            </a:lvl6pPr>
            <a:lvl7pPr lvl="6" rtl="0">
              <a:spcBef>
                <a:spcPts val="0"/>
              </a:spcBef>
              <a:spcAft>
                <a:spcPts val="0"/>
              </a:spcAft>
              <a:buNone/>
              <a:defRPr sz="600">
                <a:solidFill>
                  <a:srgbClr val="FFFFFF"/>
                </a:solidFill>
              </a:defRPr>
            </a:lvl7pPr>
            <a:lvl8pPr lvl="7" rtl="0">
              <a:spcBef>
                <a:spcPts val="0"/>
              </a:spcBef>
              <a:spcAft>
                <a:spcPts val="0"/>
              </a:spcAft>
              <a:buNone/>
              <a:defRPr sz="600">
                <a:solidFill>
                  <a:srgbClr val="FFFFFF"/>
                </a:solidFill>
              </a:defRPr>
            </a:lvl8pPr>
            <a:lvl9pPr lvl="8" rtl="0">
              <a:spcBef>
                <a:spcPts val="0"/>
              </a:spcBef>
              <a:spcAft>
                <a:spcPts val="0"/>
              </a:spcAft>
              <a:buNone/>
              <a:defRPr sz="600">
                <a:solidFill>
                  <a:srgbClr val="FFFFFF"/>
                </a:solidFill>
              </a:defRPr>
            </a:lvl9pPr>
          </a:lstStyle>
          <a:p/>
        </p:txBody>
      </p:sp>
      <p:sp>
        <p:nvSpPr>
          <p:cNvPr id="242" name="Shape 242"/>
          <p:cNvSpPr txBox="1"/>
          <p:nvPr>
            <p:ph idx="3" type="title"/>
          </p:nvPr>
        </p:nvSpPr>
        <p:spPr>
          <a:xfrm>
            <a:off x="701800" y="708225"/>
            <a:ext cx="3777300" cy="3727200"/>
          </a:xfrm>
          <a:prstGeom prst="rect">
            <a:avLst/>
          </a:prstGeom>
          <a:noFill/>
          <a:ln>
            <a:noFill/>
          </a:ln>
        </p:spPr>
        <p:txBody>
          <a:bodyPr anchorCtr="0" anchor="ctr" bIns="91425" lIns="91425" spcFirstLastPara="1" rIns="91425" wrap="square" tIns="91425"/>
          <a:lstStyle>
            <a:lvl1pPr lvl="0" rtl="0">
              <a:lnSpc>
                <a:spcPct val="150000"/>
              </a:lnSpc>
              <a:spcBef>
                <a:spcPts val="0"/>
              </a:spcBef>
              <a:spcAft>
                <a:spcPts val="0"/>
              </a:spcAft>
              <a:buNone/>
              <a:defRPr b="1" sz="1900"/>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243" name="Shape 243"/>
          <p:cNvSpPr/>
          <p:nvPr/>
        </p:nvSpPr>
        <p:spPr>
          <a:xfrm>
            <a:off x="9312750" y="28625"/>
            <a:ext cx="1317600" cy="6795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images in the grey dotted box "unsupported placeholder" - behind the orange box (left side stays white)</a:t>
            </a:r>
            <a:endParaRPr sz="800"/>
          </a:p>
        </p:txBody>
      </p:sp>
      <p:sp>
        <p:nvSpPr>
          <p:cNvPr id="244" name="Shape 244"/>
          <p:cNvSpPr/>
          <p:nvPr/>
        </p:nvSpPr>
        <p:spPr>
          <a:xfrm>
            <a:off x="9312750" y="790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Write the quote in all capital letters</a:t>
            </a:r>
            <a:endParaRPr sz="800">
              <a:solidFill>
                <a:schemeClr val="accent6"/>
              </a:solidFill>
              <a:highlight>
                <a:srgbClr val="FFFFFF"/>
              </a:highlight>
            </a:endParaRPr>
          </a:p>
        </p:txBody>
      </p:sp>
      <p:sp>
        <p:nvSpPr>
          <p:cNvPr id="245" name="Shape 245"/>
          <p:cNvSpPr txBox="1"/>
          <p:nvPr>
            <p:ph idx="1" type="body"/>
          </p:nvPr>
        </p:nvSpPr>
        <p:spPr>
          <a:xfrm>
            <a:off x="701800" y="4658700"/>
            <a:ext cx="24015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2x dashboards" showMasterSp="0">
  <p:cSld name="2x dashboards">
    <p:bg>
      <p:bgPr>
        <a:solidFill>
          <a:srgbClr val="FFFFFF"/>
        </a:solidFill>
      </p:bgPr>
    </p:bg>
    <p:spTree>
      <p:nvGrpSpPr>
        <p:cNvPr id="246" name="Shape 246"/>
        <p:cNvGrpSpPr/>
        <p:nvPr/>
      </p:nvGrpSpPr>
      <p:grpSpPr>
        <a:xfrm>
          <a:off x="0" y="0"/>
          <a:ext cx="0" cy="0"/>
          <a:chOff x="0" y="0"/>
          <a:chExt cx="0" cy="0"/>
        </a:xfrm>
      </p:grpSpPr>
      <p:sp>
        <p:nvSpPr>
          <p:cNvPr id="247" name="Shape 247"/>
          <p:cNvSpPr txBox="1"/>
          <p:nvPr>
            <p:ph idx="1" type="body"/>
          </p:nvPr>
        </p:nvSpPr>
        <p:spPr>
          <a:xfrm>
            <a:off x="590549" y="3609975"/>
            <a:ext cx="3538500" cy="865500"/>
          </a:xfrm>
          <a:prstGeom prst="rect">
            <a:avLst/>
          </a:prstGeom>
          <a:noFill/>
          <a:ln>
            <a:noFill/>
          </a:ln>
        </p:spPr>
        <p:txBody>
          <a:bodyPr anchorCtr="0" anchor="t" bIns="91425" lIns="91425" spcFirstLastPara="1" rIns="91425" wrap="square" tIns="91425"/>
          <a:lstStyle>
            <a:lvl1pPr indent="-228600" lvl="0" marL="457200" marR="0" rtl="0">
              <a:lnSpc>
                <a:spcPct val="120000"/>
              </a:lnSpc>
              <a:spcBef>
                <a:spcPts val="0"/>
              </a:spcBef>
              <a:spcAft>
                <a:spcPts val="0"/>
              </a:spcAft>
              <a:buSzPts val="1400"/>
              <a:buFont typeface="Arial"/>
              <a:buNone/>
              <a:defRPr b="0" i="0" sz="1000" u="none" cap="none" strike="noStrike">
                <a:latin typeface="Arial"/>
                <a:ea typeface="Arial"/>
                <a:cs typeface="Arial"/>
                <a:sym typeface="Arial"/>
              </a:defRPr>
            </a:lvl1pPr>
            <a:lvl2pPr indent="-228600" lvl="1" marL="9144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2pPr>
            <a:lvl3pPr indent="-228600" lvl="2" marL="13716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3pPr>
            <a:lvl4pPr indent="-228600" lvl="3" marL="18288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4pPr>
            <a:lvl5pPr indent="-228600" lvl="4" marL="22860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5pPr>
            <a:lvl6pPr indent="-257175" lvl="5" marL="27432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48" name="Shape 248"/>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49" name="Shape 249"/>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50" name="Shape 250"/>
          <p:cNvSpPr txBox="1"/>
          <p:nvPr>
            <p:ph idx="2" type="body"/>
          </p:nvPr>
        </p:nvSpPr>
        <p:spPr>
          <a:xfrm>
            <a:off x="4992688" y="3609975"/>
            <a:ext cx="3540600" cy="865500"/>
          </a:xfrm>
          <a:prstGeom prst="rect">
            <a:avLst/>
          </a:prstGeom>
          <a:noFill/>
          <a:ln>
            <a:noFill/>
          </a:ln>
        </p:spPr>
        <p:txBody>
          <a:bodyPr anchorCtr="0" anchor="t" bIns="91425" lIns="91425" spcFirstLastPara="1" rIns="91425" wrap="square" tIns="91425"/>
          <a:lstStyle>
            <a:lvl1pPr indent="-228600" lvl="0" marL="457200" marR="0" rtl="0">
              <a:lnSpc>
                <a:spcPct val="120000"/>
              </a:lnSpc>
              <a:spcBef>
                <a:spcPts val="0"/>
              </a:spcBef>
              <a:spcAft>
                <a:spcPts val="0"/>
              </a:spcAft>
              <a:buSzPts val="1400"/>
              <a:buFont typeface="Arial"/>
              <a:buNone/>
              <a:defRPr b="0" i="0" sz="1000" u="none" cap="none" strike="noStrike">
                <a:latin typeface="Arial"/>
                <a:ea typeface="Arial"/>
                <a:cs typeface="Arial"/>
                <a:sym typeface="Arial"/>
              </a:defRPr>
            </a:lvl1pPr>
            <a:lvl2pPr indent="-228600" lvl="1" marL="9144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2pPr>
            <a:lvl3pPr indent="-228600" lvl="2" marL="13716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3pPr>
            <a:lvl4pPr indent="-228600" lvl="3" marL="18288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4pPr>
            <a:lvl5pPr indent="-228600" lvl="4" marL="22860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5pPr>
            <a:lvl6pPr indent="-257175" lvl="5" marL="27432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51" name="Shape 251"/>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52" name="Shape 252"/>
          <p:cNvSpPr/>
          <p:nvPr/>
        </p:nvSpPr>
        <p:spPr>
          <a:xfrm>
            <a:off x="4608223" y="1557338"/>
            <a:ext cx="4535400" cy="20658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53" name="Shape 253"/>
          <p:cNvSpPr/>
          <p:nvPr/>
        </p:nvSpPr>
        <p:spPr>
          <a:xfrm>
            <a:off x="-1" y="1557338"/>
            <a:ext cx="4535400" cy="20658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54" name="Shape 254"/>
          <p:cNvSpPr txBox="1"/>
          <p:nvPr>
            <p:ph idx="3" type="subTitle"/>
          </p:nvPr>
        </p:nvSpPr>
        <p:spPr>
          <a:xfrm>
            <a:off x="590450" y="1273850"/>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55" name="Shape 255"/>
          <p:cNvSpPr txBox="1"/>
          <p:nvPr>
            <p:ph idx="4" type="subTitle"/>
          </p:nvPr>
        </p:nvSpPr>
        <p:spPr>
          <a:xfrm>
            <a:off x="4611725" y="1273850"/>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56" name="Shape 256"/>
          <p:cNvSpPr txBox="1"/>
          <p:nvPr>
            <p:ph idx="5"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57" name="Shape 257"/>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charts in the grey shaded boxes</a:t>
            </a:r>
            <a:endParaRPr sz="800"/>
          </a:p>
        </p:txBody>
      </p:sp>
      <p:sp>
        <p:nvSpPr>
          <p:cNvPr id="258" name="Shape 258"/>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Please write the title and chart titles in all capital letters</a:t>
            </a:r>
            <a:endParaRPr sz="800">
              <a:solidFill>
                <a:schemeClr val="accent6"/>
              </a:solidFill>
              <a:highlight>
                <a:srgbClr val="FFFFFF"/>
              </a:highlight>
            </a:endParaRPr>
          </a:p>
        </p:txBody>
      </p:sp>
      <p:pic>
        <p:nvPicPr>
          <p:cNvPr descr="Logo.png" id="259" name="Shape 259"/>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3x dashboards" showMasterSp="0">
  <p:cSld name="1_3x dashboards">
    <p:bg>
      <p:bgPr>
        <a:solidFill>
          <a:srgbClr val="FFFFFF"/>
        </a:solidFill>
      </p:bgPr>
    </p:bg>
    <p:spTree>
      <p:nvGrpSpPr>
        <p:cNvPr id="260" name="Shape 260"/>
        <p:cNvGrpSpPr/>
        <p:nvPr/>
      </p:nvGrpSpPr>
      <p:grpSpPr>
        <a:xfrm>
          <a:off x="0" y="0"/>
          <a:ext cx="0" cy="0"/>
          <a:chOff x="0" y="0"/>
          <a:chExt cx="0" cy="0"/>
        </a:xfrm>
      </p:grpSpPr>
      <p:pic>
        <p:nvPicPr>
          <p:cNvPr descr="Logo.png" id="261" name="Shape 261"/>
          <p:cNvPicPr preferRelativeResize="0"/>
          <p:nvPr/>
        </p:nvPicPr>
        <p:blipFill>
          <a:blip r:embed="rId2">
            <a:alphaModFix/>
          </a:blip>
          <a:stretch>
            <a:fillRect/>
          </a:stretch>
        </p:blipFill>
        <p:spPr>
          <a:xfrm>
            <a:off x="7724083" y="4717150"/>
            <a:ext cx="798517" cy="163200"/>
          </a:xfrm>
          <a:prstGeom prst="rect">
            <a:avLst/>
          </a:prstGeom>
          <a:noFill/>
          <a:ln>
            <a:noFill/>
          </a:ln>
        </p:spPr>
      </p:pic>
      <p:sp>
        <p:nvSpPr>
          <p:cNvPr id="262" name="Shape 262"/>
          <p:cNvSpPr txBox="1"/>
          <p:nvPr>
            <p:ph idx="1" type="body"/>
          </p:nvPr>
        </p:nvSpPr>
        <p:spPr>
          <a:xfrm>
            <a:off x="590550" y="3609975"/>
            <a:ext cx="2285100" cy="865500"/>
          </a:xfrm>
          <a:prstGeom prst="rect">
            <a:avLst/>
          </a:prstGeom>
          <a:noFill/>
          <a:ln>
            <a:noFill/>
          </a:ln>
        </p:spPr>
        <p:txBody>
          <a:bodyPr anchorCtr="0" anchor="t" bIns="91425" lIns="91425" spcFirstLastPara="1" rIns="91425" wrap="square" tIns="91425"/>
          <a:lstStyle>
            <a:lvl1pPr indent="-228600" lvl="0" marL="4572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1pPr>
            <a:lvl2pPr indent="-228600" lvl="1" marL="9144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2pPr>
            <a:lvl3pPr indent="-228600" lvl="2" marL="13716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3pPr>
            <a:lvl4pPr indent="-228600" lvl="3" marL="18288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4pPr>
            <a:lvl5pPr indent="-228600" lvl="4" marL="22860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5pPr>
            <a:lvl6pPr indent="-257175" lvl="5" marL="27432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63" name="Shape 263"/>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64" name="Shape 264"/>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65" name="Shape 265"/>
          <p:cNvSpPr txBox="1"/>
          <p:nvPr>
            <p:ph idx="2" type="body"/>
          </p:nvPr>
        </p:nvSpPr>
        <p:spPr>
          <a:xfrm>
            <a:off x="3439461" y="3609975"/>
            <a:ext cx="2286000" cy="865500"/>
          </a:xfrm>
          <a:prstGeom prst="rect">
            <a:avLst/>
          </a:prstGeom>
          <a:noFill/>
          <a:ln>
            <a:noFill/>
          </a:ln>
        </p:spPr>
        <p:txBody>
          <a:bodyPr anchorCtr="0" anchor="t" bIns="91425" lIns="91425" spcFirstLastPara="1" rIns="91425" wrap="square" tIns="91425"/>
          <a:lstStyle>
            <a:lvl1pPr indent="-228600" lvl="0" marL="4572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1pPr>
            <a:lvl2pPr indent="-228600" lvl="1" marL="9144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2pPr>
            <a:lvl3pPr indent="-228600" lvl="2" marL="13716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3pPr>
            <a:lvl4pPr indent="-228600" lvl="3" marL="18288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4pPr>
            <a:lvl5pPr indent="-228600" lvl="4" marL="22860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5pPr>
            <a:lvl6pPr indent="-257175" lvl="5" marL="27432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66" name="Shape 266"/>
          <p:cNvSpPr txBox="1"/>
          <p:nvPr>
            <p:ph idx="3" type="body"/>
          </p:nvPr>
        </p:nvSpPr>
        <p:spPr>
          <a:xfrm>
            <a:off x="6268357" y="3609975"/>
            <a:ext cx="2267700" cy="865500"/>
          </a:xfrm>
          <a:prstGeom prst="rect">
            <a:avLst/>
          </a:prstGeom>
          <a:noFill/>
          <a:ln>
            <a:noFill/>
          </a:ln>
        </p:spPr>
        <p:txBody>
          <a:bodyPr anchorCtr="0" anchor="t" bIns="91425" lIns="91425" spcFirstLastPara="1" rIns="91425" wrap="square" tIns="91425"/>
          <a:lstStyle>
            <a:lvl1pPr indent="-228600" lvl="0" marL="4572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1pPr>
            <a:lvl2pPr indent="-228600" lvl="1" marL="9144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2pPr>
            <a:lvl3pPr indent="-228600" lvl="2" marL="13716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3pPr>
            <a:lvl4pPr indent="-228600" lvl="3" marL="18288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4pPr>
            <a:lvl5pPr indent="-228600" lvl="4" marL="22860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5pPr>
            <a:lvl6pPr indent="-257175" lvl="5" marL="27432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67" name="Shape 267"/>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68" name="Shape 268"/>
          <p:cNvSpPr/>
          <p:nvPr/>
        </p:nvSpPr>
        <p:spPr>
          <a:xfrm>
            <a:off x="-1840" y="1557338"/>
            <a:ext cx="3017400" cy="20646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69" name="Shape 269"/>
          <p:cNvSpPr/>
          <p:nvPr/>
        </p:nvSpPr>
        <p:spPr>
          <a:xfrm>
            <a:off x="6123672" y="1557338"/>
            <a:ext cx="3017400" cy="20646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70" name="Shape 270"/>
          <p:cNvSpPr/>
          <p:nvPr/>
        </p:nvSpPr>
        <p:spPr>
          <a:xfrm>
            <a:off x="3085545" y="1557338"/>
            <a:ext cx="2968200" cy="20646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71" name="Shape 271"/>
          <p:cNvSpPr txBox="1"/>
          <p:nvPr>
            <p:ph idx="4" type="subTitle"/>
          </p:nvPr>
        </p:nvSpPr>
        <p:spPr>
          <a:xfrm>
            <a:off x="3085550" y="1273850"/>
            <a:ext cx="29682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72" name="Shape 272"/>
          <p:cNvSpPr txBox="1"/>
          <p:nvPr>
            <p:ph idx="5" type="subTitle"/>
          </p:nvPr>
        </p:nvSpPr>
        <p:spPr>
          <a:xfrm>
            <a:off x="6123675" y="1273850"/>
            <a:ext cx="29682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73" name="Shape 273"/>
          <p:cNvSpPr txBox="1"/>
          <p:nvPr>
            <p:ph idx="6" type="subTitle"/>
          </p:nvPr>
        </p:nvSpPr>
        <p:spPr>
          <a:xfrm>
            <a:off x="47475" y="1273850"/>
            <a:ext cx="29682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74" name="Shape 274"/>
          <p:cNvSpPr txBox="1"/>
          <p:nvPr>
            <p:ph idx="7"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75" name="Shape 275"/>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charts in the grey shaded boxes</a:t>
            </a:r>
            <a:endParaRPr sz="800"/>
          </a:p>
        </p:txBody>
      </p:sp>
      <p:sp>
        <p:nvSpPr>
          <p:cNvPr id="276" name="Shape 276"/>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Please write the title and chart titles in all capital letters</a:t>
            </a:r>
            <a:endParaRPr sz="800">
              <a:solidFill>
                <a:schemeClr val="accent6"/>
              </a:solidFill>
              <a:highlight>
                <a:srgbClr val="FFFFFF"/>
              </a:highligh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4x dashboards" showMasterSp="0">
  <p:cSld name="4x dashboards">
    <p:bg>
      <p:bgPr>
        <a:solidFill>
          <a:srgbClr val="FFFFFF"/>
        </a:solidFill>
      </p:bgPr>
    </p:bg>
    <p:spTree>
      <p:nvGrpSpPr>
        <p:cNvPr id="277" name="Shape 277"/>
        <p:cNvGrpSpPr/>
        <p:nvPr/>
      </p:nvGrpSpPr>
      <p:grpSpPr>
        <a:xfrm>
          <a:off x="0" y="0"/>
          <a:ext cx="0" cy="0"/>
          <a:chOff x="0" y="0"/>
          <a:chExt cx="0" cy="0"/>
        </a:xfrm>
      </p:grpSpPr>
      <p:sp>
        <p:nvSpPr>
          <p:cNvPr id="278" name="Shape 278"/>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79" name="Shape 279"/>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80" name="Shape 280"/>
          <p:cNvSpPr/>
          <p:nvPr/>
        </p:nvSpPr>
        <p:spPr>
          <a:xfrm>
            <a:off x="4601408" y="3093950"/>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81" name="Shape 281"/>
          <p:cNvSpPr/>
          <p:nvPr/>
        </p:nvSpPr>
        <p:spPr>
          <a:xfrm>
            <a:off x="0" y="3093950"/>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82" name="Shape 282"/>
          <p:cNvSpPr/>
          <p:nvPr/>
        </p:nvSpPr>
        <p:spPr>
          <a:xfrm>
            <a:off x="4601408" y="1277248"/>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83" name="Shape 283"/>
          <p:cNvSpPr/>
          <p:nvPr/>
        </p:nvSpPr>
        <p:spPr>
          <a:xfrm>
            <a:off x="0" y="1277248"/>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84" name="Shape 284"/>
          <p:cNvSpPr txBox="1"/>
          <p:nvPr>
            <p:ph type="title"/>
          </p:nvPr>
        </p:nvSpPr>
        <p:spPr>
          <a:xfrm>
            <a:off x="590550" y="219254"/>
            <a:ext cx="79662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85" name="Shape 285"/>
          <p:cNvSpPr txBox="1"/>
          <p:nvPr>
            <p:ph idx="1" type="subTitle"/>
          </p:nvPr>
        </p:nvSpPr>
        <p:spPr>
          <a:xfrm>
            <a:off x="590550" y="1001525"/>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86" name="Shape 286"/>
          <p:cNvSpPr txBox="1"/>
          <p:nvPr>
            <p:ph idx="2" type="subTitle"/>
          </p:nvPr>
        </p:nvSpPr>
        <p:spPr>
          <a:xfrm>
            <a:off x="4611825" y="1001525"/>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87" name="Shape 287"/>
          <p:cNvSpPr txBox="1"/>
          <p:nvPr>
            <p:ph idx="3" type="subTitle"/>
          </p:nvPr>
        </p:nvSpPr>
        <p:spPr>
          <a:xfrm>
            <a:off x="588863" y="2810450"/>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88" name="Shape 288"/>
          <p:cNvSpPr txBox="1"/>
          <p:nvPr>
            <p:ph idx="4" type="subTitle"/>
          </p:nvPr>
        </p:nvSpPr>
        <p:spPr>
          <a:xfrm>
            <a:off x="4610138" y="2810450"/>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89" name="Shape 289"/>
          <p:cNvSpPr txBox="1"/>
          <p:nvPr>
            <p:ph idx="5"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90" name="Shape 290"/>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charts in the grey shaded boxes</a:t>
            </a:r>
            <a:endParaRPr sz="800"/>
          </a:p>
        </p:txBody>
      </p:sp>
      <p:sp>
        <p:nvSpPr>
          <p:cNvPr id="291" name="Shape 291"/>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Please write the title and chart titles in all capital letters</a:t>
            </a:r>
            <a:endParaRPr sz="800">
              <a:solidFill>
                <a:schemeClr val="accent6"/>
              </a:solidFill>
              <a:highlight>
                <a:srgbClr val="FFFFFF"/>
              </a:highlight>
            </a:endParaRPr>
          </a:p>
        </p:txBody>
      </p:sp>
      <p:pic>
        <p:nvPicPr>
          <p:cNvPr descr="Logo.png" id="292" name="Shape 292"/>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3x dashboards_1xbig 2xsmall" showMasterSp="0">
  <p:cSld name="1_4x dashboards">
    <p:bg>
      <p:bgPr>
        <a:solidFill>
          <a:srgbClr val="FFFFFF"/>
        </a:solidFill>
      </p:bgPr>
    </p:bg>
    <p:spTree>
      <p:nvGrpSpPr>
        <p:cNvPr id="293" name="Shape 293"/>
        <p:cNvGrpSpPr/>
        <p:nvPr/>
      </p:nvGrpSpPr>
      <p:grpSpPr>
        <a:xfrm>
          <a:off x="0" y="0"/>
          <a:ext cx="0" cy="0"/>
          <a:chOff x="0" y="0"/>
          <a:chExt cx="0" cy="0"/>
        </a:xfrm>
      </p:grpSpPr>
      <p:sp>
        <p:nvSpPr>
          <p:cNvPr id="294" name="Shape 294"/>
          <p:cNvSpPr/>
          <p:nvPr/>
        </p:nvSpPr>
        <p:spPr>
          <a:xfrm>
            <a:off x="-1" y="1277248"/>
            <a:ext cx="4535400" cy="31848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95" name="Shape 295"/>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96" name="Shape 296"/>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97" name="Shape 297"/>
          <p:cNvSpPr txBox="1"/>
          <p:nvPr>
            <p:ph type="title"/>
          </p:nvPr>
        </p:nvSpPr>
        <p:spPr>
          <a:xfrm>
            <a:off x="590550" y="219254"/>
            <a:ext cx="79662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98" name="Shape 298"/>
          <p:cNvSpPr/>
          <p:nvPr/>
        </p:nvSpPr>
        <p:spPr>
          <a:xfrm>
            <a:off x="4601408" y="3093950"/>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99" name="Shape 299"/>
          <p:cNvSpPr/>
          <p:nvPr/>
        </p:nvSpPr>
        <p:spPr>
          <a:xfrm>
            <a:off x="4601408" y="1277248"/>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300" name="Shape 300"/>
          <p:cNvSpPr txBox="1"/>
          <p:nvPr>
            <p:ph idx="1" type="subTitle"/>
          </p:nvPr>
        </p:nvSpPr>
        <p:spPr>
          <a:xfrm>
            <a:off x="590550" y="1001525"/>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algn="ctr">
              <a:spcBef>
                <a:spcPts val="0"/>
              </a:spcBef>
              <a:spcAft>
                <a:spcPts val="0"/>
              </a:spcAft>
              <a:buNone/>
              <a:defRPr sz="1100"/>
            </a:lvl9pPr>
          </a:lstStyle>
          <a:p/>
        </p:txBody>
      </p:sp>
      <p:sp>
        <p:nvSpPr>
          <p:cNvPr id="301" name="Shape 301"/>
          <p:cNvSpPr txBox="1"/>
          <p:nvPr>
            <p:ph idx="2" type="subTitle"/>
          </p:nvPr>
        </p:nvSpPr>
        <p:spPr>
          <a:xfrm>
            <a:off x="4611825" y="1001525"/>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302" name="Shape 302"/>
          <p:cNvSpPr txBox="1"/>
          <p:nvPr>
            <p:ph idx="3" type="subTitle"/>
          </p:nvPr>
        </p:nvSpPr>
        <p:spPr>
          <a:xfrm>
            <a:off x="4611825" y="2810450"/>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303" name="Shape 303"/>
          <p:cNvSpPr txBox="1"/>
          <p:nvPr>
            <p:ph idx="4"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304" name="Shape 304"/>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charts in the grey shaded boxes</a:t>
            </a:r>
            <a:endParaRPr sz="800"/>
          </a:p>
        </p:txBody>
      </p:sp>
      <p:sp>
        <p:nvSpPr>
          <p:cNvPr id="305" name="Shape 305"/>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Please write the title and chart titles in all capital letters</a:t>
            </a:r>
            <a:endParaRPr sz="800">
              <a:solidFill>
                <a:schemeClr val="accent6"/>
              </a:solidFill>
              <a:highlight>
                <a:srgbClr val="FFFFFF"/>
              </a:highlight>
            </a:endParaRPr>
          </a:p>
        </p:txBody>
      </p:sp>
      <p:pic>
        <p:nvPicPr>
          <p:cNvPr descr="Logo.png" id="306" name="Shape 306"/>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Disclaimer" showMasterSp="0">
  <p:cSld name="Disclaimer">
    <p:bg>
      <p:bgPr>
        <a:solidFill>
          <a:srgbClr val="FFFFFF"/>
        </a:solidFill>
      </p:bgPr>
    </p:bg>
    <p:spTree>
      <p:nvGrpSpPr>
        <p:cNvPr id="307" name="Shape 307"/>
        <p:cNvGrpSpPr/>
        <p:nvPr/>
      </p:nvGrpSpPr>
      <p:grpSpPr>
        <a:xfrm>
          <a:off x="0" y="0"/>
          <a:ext cx="0" cy="0"/>
          <a:chOff x="0" y="0"/>
          <a:chExt cx="0" cy="0"/>
        </a:xfrm>
      </p:grpSpPr>
      <p:sp>
        <p:nvSpPr>
          <p:cNvPr id="308" name="Shape 308"/>
          <p:cNvSpPr txBox="1"/>
          <p:nvPr/>
        </p:nvSpPr>
        <p:spPr>
          <a:xfrm>
            <a:off x="1763486" y="1050925"/>
            <a:ext cx="5628000" cy="3429000"/>
          </a:xfrm>
          <a:prstGeom prst="rect">
            <a:avLst/>
          </a:prstGeom>
          <a:noFill/>
          <a:ln>
            <a:noFill/>
          </a:ln>
        </p:spPr>
        <p:txBody>
          <a:bodyPr anchorCtr="0" anchor="ctr" bIns="45700" lIns="36000" spcFirstLastPara="1" rIns="36000" wrap="square" tIns="45700">
            <a:noAutofit/>
          </a:bodyPr>
          <a:lstStyle/>
          <a:p>
            <a:pPr indent="0" lvl="0" marL="0" marR="0" rtl="0" algn="l">
              <a:lnSpc>
                <a:spcPct val="100000"/>
              </a:lnSpc>
              <a:spcBef>
                <a:spcPts val="0"/>
              </a:spcBef>
              <a:spcAft>
                <a:spcPts val="0"/>
              </a:spcAft>
              <a:buFont typeface="Arial"/>
              <a:buNone/>
            </a:pPr>
            <a:r>
              <a:rPr b="0" i="0" lang="en" sz="1300" u="none" cap="none" strike="noStrike">
                <a:latin typeface="Arial"/>
                <a:ea typeface="Arial"/>
                <a:cs typeface="Arial"/>
                <a:sym typeface="Arial"/>
              </a:rPr>
              <a:t>This presentation and its contents are strictly confidential. It may not, in whole or in part, be reproduced, redistributed, published or passed on to any other person by the recipient.</a:t>
            </a:r>
            <a:endParaRPr/>
          </a:p>
          <a:p>
            <a:pPr indent="0" lvl="0" marL="0" marR="0" rtl="0" algn="l">
              <a:lnSpc>
                <a:spcPct val="100000"/>
              </a:lnSpc>
              <a:spcBef>
                <a:spcPts val="1200"/>
              </a:spcBef>
              <a:spcAft>
                <a:spcPts val="0"/>
              </a:spcAft>
              <a:buFont typeface="Arial"/>
              <a:buNone/>
            </a:pPr>
            <a:r>
              <a:t/>
            </a:r>
            <a:endParaRPr b="0" i="0" sz="1300" u="none" cap="none" strike="noStrike">
              <a:latin typeface="Arial"/>
              <a:ea typeface="Arial"/>
              <a:cs typeface="Arial"/>
              <a:sym typeface="Arial"/>
            </a:endParaRPr>
          </a:p>
          <a:p>
            <a:pPr indent="0" lvl="0" marL="0" marR="0" rtl="0" algn="l">
              <a:lnSpc>
                <a:spcPct val="100000"/>
              </a:lnSpc>
              <a:spcBef>
                <a:spcPts val="1200"/>
              </a:spcBef>
              <a:spcAft>
                <a:spcPts val="0"/>
              </a:spcAft>
              <a:buFont typeface="Arial"/>
              <a:buNone/>
            </a:pPr>
            <a:r>
              <a:rPr b="0" i="0" lang="en" sz="1300" u="none" cap="none" strike="noStrike">
                <a:latin typeface="Arial"/>
                <a:ea typeface="Arial"/>
                <a:cs typeface="Arial"/>
                <a:sym typeface="Arial"/>
              </a:rPr>
              <a:t>The information in this presentation has not been independently verified. No representation or warranty, express or implied, is made as to the accuracy or completeness of the presentation and the information contained herein and no reliance should be placed on such information. No responsibility is accepted for any liability for any loss howsoever arising, directly or indirectly, from this presentation or its contents.</a:t>
            </a:r>
            <a:endParaRPr/>
          </a:p>
        </p:txBody>
      </p:sp>
      <p:sp>
        <p:nvSpPr>
          <p:cNvPr id="309" name="Shape 309"/>
          <p:cNvSpPr txBox="1"/>
          <p:nvPr/>
        </p:nvSpPr>
        <p:spPr>
          <a:xfrm>
            <a:off x="590550" y="206829"/>
            <a:ext cx="7958100" cy="772800"/>
          </a:xfrm>
          <a:prstGeom prst="rect">
            <a:avLst/>
          </a:prstGeom>
          <a:noFill/>
          <a:ln>
            <a:noFill/>
          </a:ln>
        </p:spPr>
        <p:txBody>
          <a:bodyPr anchorCtr="0" anchor="ctr" bIns="17125" lIns="34275" spcFirstLastPara="1" rIns="34275" wrap="square" tIns="17125">
            <a:noAutofit/>
          </a:bodyPr>
          <a:lstStyle/>
          <a:p>
            <a:pPr indent="0" lvl="0" marL="0" marR="0" rtl="0" algn="ctr">
              <a:lnSpc>
                <a:spcPct val="120000"/>
              </a:lnSpc>
              <a:spcBef>
                <a:spcPts val="0"/>
              </a:spcBef>
              <a:spcAft>
                <a:spcPts val="0"/>
              </a:spcAft>
              <a:buFont typeface="Arial"/>
              <a:buNone/>
            </a:pPr>
            <a:r>
              <a:rPr b="1" i="0" lang="en" sz="1300" u="none" cap="none" strike="noStrike">
                <a:latin typeface="Arial"/>
                <a:ea typeface="Arial"/>
                <a:cs typeface="Arial"/>
                <a:sym typeface="Arial"/>
              </a:rPr>
              <a:t>DISCLAIMER</a:t>
            </a:r>
            <a:endParaRPr b="1" i="0" sz="1300" u="none" cap="none" strike="noStrike">
              <a:latin typeface="Arial"/>
              <a:ea typeface="Arial"/>
              <a:cs typeface="Arial"/>
              <a:sym typeface="Arial"/>
            </a:endParaRPr>
          </a:p>
        </p:txBody>
      </p:sp>
      <p:sp>
        <p:nvSpPr>
          <p:cNvPr id="310" name="Shape 310"/>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311" name="Shape 311"/>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pic>
        <p:nvPicPr>
          <p:cNvPr descr="Logo.png" id="312" name="Shape 312"/>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Last Chart_Mosaik" showMasterSp="0">
  <p:cSld name="Last chart mosaik_1">
    <p:bg>
      <p:bgPr>
        <a:solidFill>
          <a:srgbClr val="FFFFFF"/>
        </a:solidFill>
      </p:bgPr>
    </p:bg>
    <p:spTree>
      <p:nvGrpSpPr>
        <p:cNvPr id="313" name="Shape 313"/>
        <p:cNvGrpSpPr/>
        <p:nvPr/>
      </p:nvGrpSpPr>
      <p:grpSpPr>
        <a:xfrm>
          <a:off x="0" y="0"/>
          <a:ext cx="0" cy="0"/>
          <a:chOff x="0" y="0"/>
          <a:chExt cx="0" cy="0"/>
        </a:xfrm>
      </p:grpSpPr>
      <p:sp>
        <p:nvSpPr>
          <p:cNvPr id="314" name="Shape 314"/>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900" u="none" cap="none" strike="noStrike">
              <a:latin typeface="Arial"/>
              <a:ea typeface="Arial"/>
              <a:cs typeface="Arial"/>
              <a:sym typeface="Arial"/>
            </a:endParaRPr>
          </a:p>
        </p:txBody>
      </p:sp>
      <p:grpSp>
        <p:nvGrpSpPr>
          <p:cNvPr id="315" name="Shape 315"/>
          <p:cNvGrpSpPr/>
          <p:nvPr/>
        </p:nvGrpSpPr>
        <p:grpSpPr>
          <a:xfrm>
            <a:off x="-16803" y="-56964"/>
            <a:ext cx="9189348" cy="5248614"/>
            <a:chOff x="0" y="0"/>
            <a:chExt cx="24504928" cy="13996305"/>
          </a:xfrm>
        </p:grpSpPr>
        <p:pic>
          <p:nvPicPr>
            <p:cNvPr id="316" name="Shape 316"/>
            <p:cNvPicPr preferRelativeResize="0"/>
            <p:nvPr/>
          </p:nvPicPr>
          <p:blipFill rotWithShape="1">
            <a:blip r:embed="rId2">
              <a:alphaModFix/>
            </a:blip>
            <a:srcRect b="0" l="0" r="0" t="0"/>
            <a:stretch/>
          </p:blipFill>
          <p:spPr>
            <a:xfrm>
              <a:off x="8573763" y="9393784"/>
              <a:ext cx="7376100" cy="4557300"/>
            </a:xfrm>
            <a:prstGeom prst="rect">
              <a:avLst/>
            </a:prstGeom>
            <a:noFill/>
            <a:ln>
              <a:noFill/>
            </a:ln>
          </p:spPr>
        </p:pic>
        <p:pic>
          <p:nvPicPr>
            <p:cNvPr id="317" name="Shape 317"/>
            <p:cNvPicPr preferRelativeResize="0"/>
            <p:nvPr/>
          </p:nvPicPr>
          <p:blipFill rotWithShape="1">
            <a:blip r:embed="rId3">
              <a:alphaModFix/>
            </a:blip>
            <a:srcRect b="0" l="0" r="0" t="0"/>
            <a:stretch/>
          </p:blipFill>
          <p:spPr>
            <a:xfrm>
              <a:off x="8565479" y="3579"/>
              <a:ext cx="7371000" cy="4646700"/>
            </a:xfrm>
            <a:prstGeom prst="rect">
              <a:avLst/>
            </a:prstGeom>
            <a:noFill/>
            <a:ln>
              <a:noFill/>
            </a:ln>
          </p:spPr>
        </p:pic>
        <p:pic>
          <p:nvPicPr>
            <p:cNvPr id="318" name="Shape 318"/>
            <p:cNvPicPr preferRelativeResize="0"/>
            <p:nvPr/>
          </p:nvPicPr>
          <p:blipFill rotWithShape="1">
            <a:blip r:embed="rId4">
              <a:alphaModFix/>
            </a:blip>
            <a:srcRect b="0" l="0" r="0" t="0"/>
            <a:stretch/>
          </p:blipFill>
          <p:spPr>
            <a:xfrm>
              <a:off x="0" y="4707465"/>
              <a:ext cx="8520600" cy="4646700"/>
            </a:xfrm>
            <a:prstGeom prst="rect">
              <a:avLst/>
            </a:prstGeom>
            <a:noFill/>
            <a:ln>
              <a:noFill/>
            </a:ln>
          </p:spPr>
        </p:pic>
        <p:pic>
          <p:nvPicPr>
            <p:cNvPr id="319" name="Shape 319"/>
            <p:cNvPicPr preferRelativeResize="0"/>
            <p:nvPr/>
          </p:nvPicPr>
          <p:blipFill rotWithShape="1">
            <a:blip r:embed="rId5">
              <a:alphaModFix/>
            </a:blip>
            <a:srcRect b="0" l="0" r="0" t="0"/>
            <a:stretch/>
          </p:blipFill>
          <p:spPr>
            <a:xfrm>
              <a:off x="16007428" y="9402653"/>
              <a:ext cx="8497500" cy="4593600"/>
            </a:xfrm>
            <a:prstGeom prst="rect">
              <a:avLst/>
            </a:prstGeom>
            <a:noFill/>
            <a:ln>
              <a:noFill/>
            </a:ln>
          </p:spPr>
        </p:pic>
        <p:pic>
          <p:nvPicPr>
            <p:cNvPr id="320" name="Shape 320"/>
            <p:cNvPicPr preferRelativeResize="0"/>
            <p:nvPr/>
          </p:nvPicPr>
          <p:blipFill rotWithShape="1">
            <a:blip r:embed="rId6">
              <a:alphaModFix/>
            </a:blip>
            <a:srcRect b="0" l="0" r="0" t="0"/>
            <a:stretch/>
          </p:blipFill>
          <p:spPr>
            <a:xfrm>
              <a:off x="49953" y="9402405"/>
              <a:ext cx="8470800" cy="4593900"/>
            </a:xfrm>
            <a:prstGeom prst="rect">
              <a:avLst/>
            </a:prstGeom>
            <a:noFill/>
            <a:ln>
              <a:noFill/>
            </a:ln>
          </p:spPr>
        </p:pic>
        <p:pic>
          <p:nvPicPr>
            <p:cNvPr id="321" name="Shape 321"/>
            <p:cNvPicPr preferRelativeResize="0"/>
            <p:nvPr/>
          </p:nvPicPr>
          <p:blipFill rotWithShape="1">
            <a:blip r:embed="rId7">
              <a:alphaModFix/>
            </a:blip>
            <a:srcRect b="0" l="0" r="0" t="0"/>
            <a:stretch/>
          </p:blipFill>
          <p:spPr>
            <a:xfrm>
              <a:off x="16001744" y="0"/>
              <a:ext cx="8502900" cy="4656900"/>
            </a:xfrm>
            <a:prstGeom prst="rect">
              <a:avLst/>
            </a:prstGeom>
            <a:noFill/>
            <a:ln>
              <a:noFill/>
            </a:ln>
          </p:spPr>
        </p:pic>
        <p:pic>
          <p:nvPicPr>
            <p:cNvPr id="322" name="Shape 322"/>
            <p:cNvPicPr preferRelativeResize="0"/>
            <p:nvPr/>
          </p:nvPicPr>
          <p:blipFill rotWithShape="1">
            <a:blip r:embed="rId8">
              <a:alphaModFix/>
            </a:blip>
            <a:srcRect b="0" l="0" r="0" t="0"/>
            <a:stretch/>
          </p:blipFill>
          <p:spPr>
            <a:xfrm>
              <a:off x="23858" y="10004"/>
              <a:ext cx="8503500" cy="4636200"/>
            </a:xfrm>
            <a:prstGeom prst="rect">
              <a:avLst/>
            </a:prstGeom>
            <a:noFill/>
            <a:ln>
              <a:noFill/>
            </a:ln>
          </p:spPr>
        </p:pic>
        <p:pic>
          <p:nvPicPr>
            <p:cNvPr id="323" name="Shape 323"/>
            <p:cNvPicPr preferRelativeResize="0"/>
            <p:nvPr/>
          </p:nvPicPr>
          <p:blipFill rotWithShape="1">
            <a:blip r:embed="rId9">
              <a:alphaModFix/>
            </a:blip>
            <a:srcRect b="0" l="0" r="0" t="0"/>
            <a:stretch/>
          </p:blipFill>
          <p:spPr>
            <a:xfrm>
              <a:off x="15995623" y="4698312"/>
              <a:ext cx="8509200" cy="4652700"/>
            </a:xfrm>
            <a:prstGeom prst="rect">
              <a:avLst/>
            </a:prstGeom>
            <a:noFill/>
            <a:ln>
              <a:noFill/>
            </a:ln>
          </p:spPr>
        </p:pic>
        <p:pic>
          <p:nvPicPr>
            <p:cNvPr id="324" name="Shape 324"/>
            <p:cNvPicPr preferRelativeResize="0"/>
            <p:nvPr/>
          </p:nvPicPr>
          <p:blipFill rotWithShape="1">
            <a:blip r:embed="rId10">
              <a:alphaModFix/>
            </a:blip>
            <a:srcRect b="0" l="0" r="0" t="0"/>
            <a:stretch/>
          </p:blipFill>
          <p:spPr>
            <a:xfrm>
              <a:off x="8574554" y="4709869"/>
              <a:ext cx="7359300" cy="4641300"/>
            </a:xfrm>
            <a:prstGeom prst="rect">
              <a:avLst/>
            </a:prstGeom>
            <a:noFill/>
            <a:ln>
              <a:noFill/>
            </a:ln>
          </p:spPr>
        </p:pic>
      </p:grpSp>
      <p:sp>
        <p:nvSpPr>
          <p:cNvPr id="325" name="Shape 325"/>
          <p:cNvSpPr/>
          <p:nvPr/>
        </p:nvSpPr>
        <p:spPr>
          <a:xfrm>
            <a:off x="3161592" y="0"/>
            <a:ext cx="2832600" cy="5143500"/>
          </a:xfrm>
          <a:prstGeom prst="rect">
            <a:avLst/>
          </a:prstGeom>
          <a:solidFill>
            <a:srgbClr val="FFFFFF">
              <a:alpha val="94900"/>
            </a:srgbClr>
          </a:solidFill>
          <a:ln>
            <a:noFill/>
          </a:ln>
        </p:spPr>
        <p:txBody>
          <a:bodyPr anchorCtr="0" anchor="ctr" bIns="0" lIns="0" spcFirstLastPara="1" rIns="0" wrap="square" tIns="0">
            <a:noAutofit/>
          </a:bodyPr>
          <a:lstStyle/>
          <a:p>
            <a:pPr indent="-222250" lvl="0" marL="342900" marR="0" rtl="0" algn="ctr">
              <a:lnSpc>
                <a:spcPct val="120000"/>
              </a:lnSpc>
              <a:spcBef>
                <a:spcPts val="0"/>
              </a:spcBef>
              <a:spcAft>
                <a:spcPts val="0"/>
              </a:spcAft>
              <a:buClr>
                <a:srgbClr val="FFFFFF"/>
              </a:buClr>
              <a:buSzPts val="1900"/>
              <a:buFont typeface="Arial"/>
              <a:buNone/>
            </a:pPr>
            <a:r>
              <a:t/>
            </a:r>
            <a:endParaRPr b="0" i="0" sz="1900" u="none" cap="none" strike="noStrike">
              <a:latin typeface="Arial"/>
              <a:ea typeface="Arial"/>
              <a:cs typeface="Arial"/>
              <a:sym typeface="Arial"/>
            </a:endParaRPr>
          </a:p>
        </p:txBody>
      </p:sp>
      <p:pic>
        <p:nvPicPr>
          <p:cNvPr descr="Logo.png" id="326" name="Shape 326"/>
          <p:cNvPicPr preferRelativeResize="0"/>
          <p:nvPr/>
        </p:nvPicPr>
        <p:blipFill>
          <a:blip r:embed="rId11">
            <a:alphaModFix/>
          </a:blip>
          <a:stretch>
            <a:fillRect/>
          </a:stretch>
        </p:blipFill>
        <p:spPr>
          <a:xfrm>
            <a:off x="4102400" y="286875"/>
            <a:ext cx="951000" cy="194362"/>
          </a:xfrm>
          <a:prstGeom prst="rect">
            <a:avLst/>
          </a:prstGeom>
          <a:noFill/>
          <a:ln>
            <a:noFill/>
          </a:ln>
        </p:spPr>
      </p:pic>
      <p:sp>
        <p:nvSpPr>
          <p:cNvPr id="327" name="Shape 327"/>
          <p:cNvSpPr txBox="1"/>
          <p:nvPr>
            <p:ph idx="1" type="body"/>
          </p:nvPr>
        </p:nvSpPr>
        <p:spPr>
          <a:xfrm>
            <a:off x="3358279" y="2884488"/>
            <a:ext cx="2435100" cy="1127100"/>
          </a:xfrm>
          <a:prstGeom prst="rect">
            <a:avLst/>
          </a:prstGeom>
          <a:noFill/>
          <a:ln>
            <a:noFill/>
          </a:ln>
        </p:spPr>
        <p:txBody>
          <a:bodyPr anchorCtr="0" anchor="t"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10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28" name="Shape 328"/>
          <p:cNvSpPr txBox="1"/>
          <p:nvPr>
            <p:ph idx="2" type="body"/>
          </p:nvPr>
        </p:nvSpPr>
        <p:spPr>
          <a:xfrm>
            <a:off x="3358279" y="4677004"/>
            <a:ext cx="2435100" cy="274200"/>
          </a:xfrm>
          <a:prstGeom prst="rect">
            <a:avLst/>
          </a:prstGeom>
          <a:noFill/>
          <a:ln>
            <a:noFill/>
          </a:ln>
        </p:spPr>
        <p:txBody>
          <a:bodyPr anchorCtr="0" anchor="t"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8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29" name="Shape 329"/>
          <p:cNvSpPr txBox="1"/>
          <p:nvPr>
            <p:ph idx="3" type="body"/>
          </p:nvPr>
        </p:nvSpPr>
        <p:spPr>
          <a:xfrm>
            <a:off x="3351929" y="1790051"/>
            <a:ext cx="2448000" cy="657300"/>
          </a:xfrm>
          <a:prstGeom prst="rect">
            <a:avLst/>
          </a:prstGeom>
          <a:noFill/>
          <a:ln>
            <a:noFill/>
          </a:ln>
        </p:spPr>
        <p:txBody>
          <a:bodyPr anchorCtr="0" anchor="t"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10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30" name="Shape 330"/>
          <p:cNvSpPr/>
          <p:nvPr/>
        </p:nvSpPr>
        <p:spPr>
          <a:xfrm>
            <a:off x="3451699" y="2540569"/>
            <a:ext cx="2240700" cy="624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331" name="Shape 331"/>
          <p:cNvSpPr/>
          <p:nvPr/>
        </p:nvSpPr>
        <p:spPr>
          <a:xfrm>
            <a:off x="9312750" y="28625"/>
            <a:ext cx="1317600" cy="5463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Please write contact name, department and position in all capital letters</a:t>
            </a:r>
            <a:endParaRPr sz="800"/>
          </a:p>
        </p:txBody>
      </p:sp>
      <p:sp>
        <p:nvSpPr>
          <p:cNvPr id="332" name="Shape 332"/>
          <p:cNvSpPr txBox="1"/>
          <p:nvPr>
            <p:ph idx="4" type="body"/>
          </p:nvPr>
        </p:nvSpPr>
        <p:spPr>
          <a:xfrm>
            <a:off x="3351929" y="1095351"/>
            <a:ext cx="2448000" cy="657300"/>
          </a:xfrm>
          <a:prstGeom prst="rect">
            <a:avLst/>
          </a:prstGeom>
          <a:noFill/>
          <a:ln>
            <a:noFill/>
          </a:ln>
        </p:spPr>
        <p:txBody>
          <a:bodyPr anchorCtr="0" anchor="b"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1" i="0" sz="10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2_Table of Contents_2" showMasterSp="0">
  <p:cSld name="table of content">
    <p:bg>
      <p:bgPr>
        <a:solidFill>
          <a:srgbClr val="FFFFFF"/>
        </a:solidFill>
      </p:bgPr>
    </p:bg>
    <p:spTree>
      <p:nvGrpSpPr>
        <p:cNvPr id="40" name="Shape 40"/>
        <p:cNvGrpSpPr/>
        <p:nvPr/>
      </p:nvGrpSpPr>
      <p:grpSpPr>
        <a:xfrm>
          <a:off x="0" y="0"/>
          <a:ext cx="0" cy="0"/>
          <a:chOff x="0" y="0"/>
          <a:chExt cx="0" cy="0"/>
        </a:xfrm>
      </p:grpSpPr>
      <p:sp>
        <p:nvSpPr>
          <p:cNvPr id="41" name="Shape 41"/>
          <p:cNvSpPr/>
          <p:nvPr>
            <p:ph idx="2" type="pic"/>
          </p:nvPr>
        </p:nvSpPr>
        <p:spPr>
          <a:xfrm>
            <a:off x="0" y="0"/>
            <a:ext cx="4572000" cy="51435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2" name="Shape 42"/>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43" name="Shape 43"/>
          <p:cNvSpPr txBox="1"/>
          <p:nvPr>
            <p:ph idx="1" type="body"/>
          </p:nvPr>
        </p:nvSpPr>
        <p:spPr>
          <a:xfrm>
            <a:off x="5000937" y="576093"/>
            <a:ext cx="3531600" cy="970500"/>
          </a:xfrm>
          <a:prstGeom prst="rect">
            <a:avLst/>
          </a:prstGeom>
          <a:noFill/>
          <a:ln>
            <a:noFill/>
          </a:ln>
        </p:spPr>
        <p:txBody>
          <a:bodyPr anchorCtr="0" anchor="b" bIns="91425" lIns="91425" spcFirstLastPara="1" rIns="91425" wrap="square" tIns="91425"/>
          <a:lstStyle>
            <a:lvl1pPr indent="-228600" lvl="0" marL="457200" marR="0" rtl="0" algn="l">
              <a:lnSpc>
                <a:spcPct val="120000"/>
              </a:lnSpc>
              <a:spcBef>
                <a:spcPts val="0"/>
              </a:spcBef>
              <a:spcAft>
                <a:spcPts val="0"/>
              </a:spcAft>
              <a:buClr>
                <a:srgbClr val="000000"/>
              </a:buClr>
              <a:buSzPts val="1400"/>
              <a:buFont typeface="Arial"/>
              <a:buNone/>
              <a:defRPr b="1" i="0" sz="1900" u="none" cap="none" strike="noStrike">
                <a:solidFill>
                  <a:srgbClr val="000000"/>
                </a:solidFill>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4" name="Shape 44"/>
          <p:cNvSpPr/>
          <p:nvPr/>
        </p:nvSpPr>
        <p:spPr>
          <a:xfrm>
            <a:off x="5051341" y="1687249"/>
            <a:ext cx="780900" cy="67800"/>
          </a:xfrm>
          <a:prstGeom prst="rect">
            <a:avLst/>
          </a:prstGeom>
          <a:solidFill>
            <a:srgbClr val="FF6900"/>
          </a:solid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45" name="Shape 45"/>
          <p:cNvSpPr txBox="1"/>
          <p:nvPr>
            <p:ph idx="3" type="body"/>
          </p:nvPr>
        </p:nvSpPr>
        <p:spPr>
          <a:xfrm>
            <a:off x="4992688" y="193833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6" name="Shape 46"/>
          <p:cNvSpPr txBox="1"/>
          <p:nvPr>
            <p:ph idx="4" type="body"/>
          </p:nvPr>
        </p:nvSpPr>
        <p:spPr>
          <a:xfrm>
            <a:off x="5227638" y="3376258"/>
            <a:ext cx="33099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7" name="Shape 47"/>
          <p:cNvSpPr txBox="1"/>
          <p:nvPr>
            <p:ph idx="5" type="body"/>
          </p:nvPr>
        </p:nvSpPr>
        <p:spPr>
          <a:xfrm>
            <a:off x="5227638" y="2297818"/>
            <a:ext cx="33099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8" name="Shape 48"/>
          <p:cNvSpPr txBox="1"/>
          <p:nvPr>
            <p:ph idx="6" type="body"/>
          </p:nvPr>
        </p:nvSpPr>
        <p:spPr>
          <a:xfrm>
            <a:off x="5227638" y="2657298"/>
            <a:ext cx="33099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9" name="Shape 49"/>
          <p:cNvSpPr txBox="1"/>
          <p:nvPr>
            <p:ph idx="7" type="body"/>
          </p:nvPr>
        </p:nvSpPr>
        <p:spPr>
          <a:xfrm>
            <a:off x="5227638" y="3016778"/>
            <a:ext cx="33099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50" name="Shape 50"/>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51" name="Shape 51"/>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pic>
        <p:nvPicPr>
          <p:cNvPr descr="Logo.png" id="52" name="Shape 52"/>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3_Chapter Slide" showMasterSp="0">
  <p:cSld name="2_chapter slide">
    <p:bg>
      <p:bgPr>
        <a:solidFill>
          <a:srgbClr val="FFFFFF"/>
        </a:solidFill>
      </p:bgPr>
    </p:bg>
    <p:spTree>
      <p:nvGrpSpPr>
        <p:cNvPr id="53" name="Shape 53"/>
        <p:cNvGrpSpPr/>
        <p:nvPr/>
      </p:nvGrpSpPr>
      <p:grpSpPr>
        <a:xfrm>
          <a:off x="0" y="0"/>
          <a:ext cx="0" cy="0"/>
          <a:chOff x="0" y="0"/>
          <a:chExt cx="0" cy="0"/>
        </a:xfrm>
      </p:grpSpPr>
      <p:sp>
        <p:nvSpPr>
          <p:cNvPr id="54" name="Shape 54"/>
          <p:cNvSpPr/>
          <p:nvPr/>
        </p:nvSpPr>
        <p:spPr>
          <a:xfrm>
            <a:off x="5051341" y="2344474"/>
            <a:ext cx="7809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55" name="Shape 55"/>
          <p:cNvSpPr/>
          <p:nvPr>
            <p:ph idx="2" type="pic"/>
          </p:nvPr>
        </p:nvSpPr>
        <p:spPr>
          <a:xfrm>
            <a:off x="0" y="0"/>
            <a:ext cx="4572000" cy="51435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56" name="Shape 56"/>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57" name="Shape 57"/>
          <p:cNvSpPr txBox="1"/>
          <p:nvPr>
            <p:ph idx="1" type="body"/>
          </p:nvPr>
        </p:nvSpPr>
        <p:spPr>
          <a:xfrm>
            <a:off x="5000937" y="586978"/>
            <a:ext cx="3531600" cy="1633800"/>
          </a:xfrm>
          <a:prstGeom prst="rect">
            <a:avLst/>
          </a:prstGeom>
          <a:noFill/>
          <a:ln>
            <a:noFill/>
          </a:ln>
        </p:spPr>
        <p:txBody>
          <a:bodyPr anchorCtr="0" anchor="b" bIns="91425" lIns="91425" spcFirstLastPara="1" rIns="91425" wrap="square" tIns="91425"/>
          <a:lstStyle>
            <a:lvl1pPr indent="-228600" lvl="0" marL="457200" marR="0" rtl="0" algn="l">
              <a:lnSpc>
                <a:spcPct val="120000"/>
              </a:lnSpc>
              <a:spcBef>
                <a:spcPts val="0"/>
              </a:spcBef>
              <a:spcAft>
                <a:spcPts val="0"/>
              </a:spcAft>
              <a:buClr>
                <a:srgbClr val="000000"/>
              </a:buClr>
              <a:buSzPts val="1400"/>
              <a:buFont typeface="Arial"/>
              <a:buNone/>
              <a:defRPr b="1" i="0" sz="1900" u="none" cap="none" strike="noStrike">
                <a:solidFill>
                  <a:srgbClr val="000000"/>
                </a:solidFill>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58" name="Shape 58"/>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59" name="Shape 59"/>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4_Free_with Title" showMasterSp="0">
  <p:cSld name="free">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Shape 61"/>
          <p:cNvSpPr/>
          <p:nvPr/>
        </p:nvSpPr>
        <p:spPr>
          <a:xfrm>
            <a:off x="3045619" y="1324"/>
            <a:ext cx="3052800" cy="67800"/>
          </a:xfrm>
          <a:prstGeom prst="rect">
            <a:avLst/>
          </a:prstGeom>
          <a:solidFill>
            <a:srgbClr val="DC534C"/>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62" name="Shape 62"/>
          <p:cNvSpPr txBox="1"/>
          <p:nvPr>
            <p:ph type="title"/>
          </p:nvPr>
        </p:nvSpPr>
        <p:spPr>
          <a:xfrm>
            <a:off x="590550" y="219254"/>
            <a:ext cx="79662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63" name="Shape 63"/>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pic>
        <p:nvPicPr>
          <p:cNvPr descr="Logo.png" id="64" name="Shape 64"/>
          <p:cNvPicPr preferRelativeResize="0"/>
          <p:nvPr/>
        </p:nvPicPr>
        <p:blipFill>
          <a:blip r:embed="rId3">
            <a:alphaModFix/>
          </a:blip>
          <a:stretch>
            <a:fillRect/>
          </a:stretch>
        </p:blipFill>
        <p:spPr>
          <a:xfrm>
            <a:off x="628258" y="4831300"/>
            <a:ext cx="798517" cy="163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4_Free_with Title and Subtitle" showMasterSp="0">
  <p:cSld name="diagram">
    <p:bg>
      <p:bgPr>
        <a:solidFill>
          <a:srgbClr val="FFFFFF"/>
        </a:solidFill>
      </p:bgPr>
    </p:bg>
    <p:spTree>
      <p:nvGrpSpPr>
        <p:cNvPr id="65" name="Shape 65"/>
        <p:cNvGrpSpPr/>
        <p:nvPr/>
      </p:nvGrpSpPr>
      <p:grpSpPr>
        <a:xfrm>
          <a:off x="0" y="0"/>
          <a:ext cx="0" cy="0"/>
          <a:chOff x="0" y="0"/>
          <a:chExt cx="0" cy="0"/>
        </a:xfrm>
      </p:grpSpPr>
      <p:sp>
        <p:nvSpPr>
          <p:cNvPr id="66" name="Shape 66"/>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67" name="Shape 67"/>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68" name="Shape 68"/>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69" name="Shape 69"/>
          <p:cNvSpPr txBox="1"/>
          <p:nvPr>
            <p:ph idx="1" type="body"/>
          </p:nvPr>
        </p:nvSpPr>
        <p:spPr>
          <a:xfrm>
            <a:off x="595856" y="969875"/>
            <a:ext cx="7946100" cy="210900"/>
          </a:xfrm>
          <a:prstGeom prst="rect">
            <a:avLst/>
          </a:prstGeom>
          <a:noFill/>
          <a:ln>
            <a:noFill/>
          </a:ln>
        </p:spPr>
        <p:txBody>
          <a:bodyPr anchorCtr="0" anchor="ctr" bIns="91425" lIns="91425" spcFirstLastPara="1" rIns="91425" wrap="square" tIns="91425"/>
          <a:lstStyle>
            <a:lvl1pPr indent="-228600" lvl="0" marL="457200" marR="0" rtl="0" algn="ctr">
              <a:lnSpc>
                <a:spcPct val="120000"/>
              </a:lnSpc>
              <a:spcBef>
                <a:spcPts val="0"/>
              </a:spcBef>
              <a:spcAft>
                <a:spcPts val="0"/>
              </a:spcAft>
              <a:buSzPts val="1400"/>
              <a:buFont typeface="Arial"/>
              <a:buNone/>
              <a:defRPr b="1" i="0" sz="1000" u="none" cap="none" strike="noStrike">
                <a:latin typeface="Arial"/>
                <a:ea typeface="Arial"/>
                <a:cs typeface="Arial"/>
                <a:sym typeface="Arial"/>
              </a:defRPr>
            </a:lvl1pPr>
            <a:lvl2pPr indent="-228600" lvl="1" marL="914400" marR="0" rtl="0" algn="ctr">
              <a:lnSpc>
                <a:spcPct val="150000"/>
              </a:lnSpc>
              <a:spcBef>
                <a:spcPts val="0"/>
              </a:spcBef>
              <a:spcAft>
                <a:spcPts val="0"/>
              </a:spcAft>
              <a:buSzPts val="600"/>
              <a:buFont typeface="Arial"/>
              <a:buNone/>
              <a:defRPr i="0" sz="600" u="none" cap="none" strike="noStrike">
                <a:latin typeface="Arial"/>
                <a:ea typeface="Arial"/>
                <a:cs typeface="Arial"/>
                <a:sym typeface="Arial"/>
              </a:defRPr>
            </a:lvl2pPr>
            <a:lvl3pPr indent="-228600" lvl="2" marL="1371600" marR="0" rtl="0" algn="ctr">
              <a:lnSpc>
                <a:spcPct val="150000"/>
              </a:lnSpc>
              <a:spcBef>
                <a:spcPts val="0"/>
              </a:spcBef>
              <a:spcAft>
                <a:spcPts val="0"/>
              </a:spcAft>
              <a:buSzPts val="600"/>
              <a:buFont typeface="Arial"/>
              <a:buNone/>
              <a:defRPr i="0" sz="600" u="none" cap="none" strike="noStrike">
                <a:latin typeface="Arial"/>
                <a:ea typeface="Arial"/>
                <a:cs typeface="Arial"/>
                <a:sym typeface="Arial"/>
              </a:defRPr>
            </a:lvl3pPr>
            <a:lvl4pPr indent="-228600" lvl="3" marL="1828800" marR="0" rtl="0" algn="ctr">
              <a:lnSpc>
                <a:spcPct val="150000"/>
              </a:lnSpc>
              <a:spcBef>
                <a:spcPts val="0"/>
              </a:spcBef>
              <a:spcAft>
                <a:spcPts val="0"/>
              </a:spcAft>
              <a:buSzPts val="600"/>
              <a:buFont typeface="Arial"/>
              <a:buNone/>
              <a:defRPr i="0" sz="600" u="none" cap="none" strike="noStrike">
                <a:latin typeface="Arial"/>
                <a:ea typeface="Arial"/>
                <a:cs typeface="Arial"/>
                <a:sym typeface="Arial"/>
              </a:defRPr>
            </a:lvl4pPr>
            <a:lvl5pPr indent="-228600" lvl="4" marL="2286000" marR="0" rtl="0" algn="ctr">
              <a:lnSpc>
                <a:spcPct val="150000"/>
              </a:lnSpc>
              <a:spcBef>
                <a:spcPts val="0"/>
              </a:spcBef>
              <a:spcAft>
                <a:spcPts val="0"/>
              </a:spcAft>
              <a:buSzPts val="600"/>
              <a:buFont typeface="Arial"/>
              <a:buNone/>
              <a:defRPr i="0" sz="600" u="none" cap="none" strike="noStrike">
                <a:latin typeface="Arial"/>
                <a:ea typeface="Arial"/>
                <a:cs typeface="Arial"/>
                <a:sym typeface="Arial"/>
              </a:defRPr>
            </a:lvl5pPr>
            <a:lvl6pPr indent="-266700" lvl="5" marL="2743200" marR="0" rtl="0" algn="ctr">
              <a:lnSpc>
                <a:spcPct val="150000"/>
              </a:lnSpc>
              <a:spcBef>
                <a:spcPts val="0"/>
              </a:spcBef>
              <a:spcAft>
                <a:spcPts val="0"/>
              </a:spcAft>
              <a:buSzPts val="600"/>
              <a:buFont typeface="Arial"/>
              <a:buChar char="•"/>
              <a:defRPr i="0" sz="600" u="none" cap="none" strike="noStrike">
                <a:latin typeface="Arial"/>
                <a:ea typeface="Arial"/>
                <a:cs typeface="Arial"/>
                <a:sym typeface="Arial"/>
              </a:defRPr>
            </a:lvl6pPr>
            <a:lvl7pPr indent="-266700" lvl="6" marL="3200400" marR="0" rtl="0" algn="ctr">
              <a:lnSpc>
                <a:spcPct val="150000"/>
              </a:lnSpc>
              <a:spcBef>
                <a:spcPts val="0"/>
              </a:spcBef>
              <a:spcAft>
                <a:spcPts val="0"/>
              </a:spcAft>
              <a:buSzPts val="600"/>
              <a:buFont typeface="Arial"/>
              <a:buChar char="•"/>
              <a:defRPr i="0" sz="600" u="none" cap="none" strike="noStrike">
                <a:latin typeface="Arial"/>
                <a:ea typeface="Arial"/>
                <a:cs typeface="Arial"/>
                <a:sym typeface="Arial"/>
              </a:defRPr>
            </a:lvl7pPr>
            <a:lvl8pPr indent="-266700" lvl="7" marL="3657600" marR="0" rtl="0" algn="ctr">
              <a:lnSpc>
                <a:spcPct val="150000"/>
              </a:lnSpc>
              <a:spcBef>
                <a:spcPts val="0"/>
              </a:spcBef>
              <a:spcAft>
                <a:spcPts val="0"/>
              </a:spcAft>
              <a:buSzPts val="600"/>
              <a:buFont typeface="Arial"/>
              <a:buChar char="•"/>
              <a:defRPr i="0" sz="600" u="none" cap="none" strike="noStrike">
                <a:latin typeface="Arial"/>
                <a:ea typeface="Arial"/>
                <a:cs typeface="Arial"/>
                <a:sym typeface="Arial"/>
              </a:defRPr>
            </a:lvl8pPr>
            <a:lvl9pPr indent="-266700" lvl="8" marL="4114800" marR="0" rtl="0" algn="ctr">
              <a:lnSpc>
                <a:spcPct val="150000"/>
              </a:lnSpc>
              <a:spcBef>
                <a:spcPts val="0"/>
              </a:spcBef>
              <a:spcAft>
                <a:spcPts val="0"/>
              </a:spcAft>
              <a:buSzPts val="600"/>
              <a:buFont typeface="Arial"/>
              <a:buChar char="•"/>
              <a:defRPr i="0" sz="600" u="none" cap="none" strike="noStrike">
                <a:latin typeface="Arial"/>
                <a:ea typeface="Arial"/>
                <a:cs typeface="Arial"/>
                <a:sym typeface="Arial"/>
              </a:defRPr>
            </a:lvl9pPr>
          </a:lstStyle>
          <a:p/>
        </p:txBody>
      </p:sp>
      <p:sp>
        <p:nvSpPr>
          <p:cNvPr id="70" name="Shape 70"/>
          <p:cNvSpPr txBox="1"/>
          <p:nvPr>
            <p:ph idx="2"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71" name="Shape 71"/>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pic>
        <p:nvPicPr>
          <p:cNvPr descr="Logo.png" id="72" name="Shape 72"/>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5_Text and Image left_01" showMasterSp="0">
  <p:cSld name="1. text + picture">
    <p:bg>
      <p:bgPr>
        <a:solidFill>
          <a:srgbClr val="FFFFFF"/>
        </a:solidFill>
      </p:bgPr>
    </p:bg>
    <p:spTree>
      <p:nvGrpSpPr>
        <p:cNvPr id="73" name="Shape 73"/>
        <p:cNvGrpSpPr/>
        <p:nvPr/>
      </p:nvGrpSpPr>
      <p:grpSpPr>
        <a:xfrm>
          <a:off x="0" y="0"/>
          <a:ext cx="0" cy="0"/>
          <a:chOff x="0" y="0"/>
          <a:chExt cx="0" cy="0"/>
        </a:xfrm>
      </p:grpSpPr>
      <p:sp>
        <p:nvSpPr>
          <p:cNvPr id="74" name="Shape 74"/>
          <p:cNvSpPr txBox="1"/>
          <p:nvPr>
            <p:ph idx="1" type="body"/>
          </p:nvPr>
        </p:nvSpPr>
        <p:spPr>
          <a:xfrm>
            <a:off x="4999210" y="1062470"/>
            <a:ext cx="35331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75" name="Shape 75"/>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76" name="Shape 76"/>
          <p:cNvSpPr/>
          <p:nvPr>
            <p:ph idx="2" type="pic"/>
          </p:nvPr>
        </p:nvSpPr>
        <p:spPr>
          <a:xfrm>
            <a:off x="590352" y="1059656"/>
            <a:ext cx="3983100" cy="40839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77" name="Shape 77"/>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78" name="Shape 78"/>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79" name="Shape 79"/>
          <p:cNvSpPr txBox="1"/>
          <p:nvPr>
            <p:ph idx="3" type="body"/>
          </p:nvPr>
        </p:nvSpPr>
        <p:spPr>
          <a:xfrm>
            <a:off x="5267325" y="4658700"/>
            <a:ext cx="24015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80" name="Shape 80"/>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81" name="Shape 81"/>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82" name="Shape 82"/>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83" name="Shape 83"/>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5_Text and Image left_02" showMasterSp="0">
  <p:cSld name="1_text + picture">
    <p:bg>
      <p:bgPr>
        <a:solidFill>
          <a:srgbClr val="FFFFFF"/>
        </a:solidFill>
      </p:bgPr>
    </p:bg>
    <p:spTree>
      <p:nvGrpSpPr>
        <p:cNvPr id="84" name="Shape 84"/>
        <p:cNvGrpSpPr/>
        <p:nvPr/>
      </p:nvGrpSpPr>
      <p:grpSpPr>
        <a:xfrm>
          <a:off x="0" y="0"/>
          <a:ext cx="0" cy="0"/>
          <a:chOff x="0" y="0"/>
          <a:chExt cx="0" cy="0"/>
        </a:xfrm>
      </p:grpSpPr>
      <p:sp>
        <p:nvSpPr>
          <p:cNvPr id="85" name="Shape 85"/>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86" name="Shape 86"/>
          <p:cNvSpPr/>
          <p:nvPr>
            <p:ph idx="2" type="pic"/>
          </p:nvPr>
        </p:nvSpPr>
        <p:spPr>
          <a:xfrm>
            <a:off x="0" y="1059656"/>
            <a:ext cx="45720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87" name="Shape 87"/>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88" name="Shape 88"/>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89" name="Shape 89"/>
          <p:cNvSpPr txBox="1"/>
          <p:nvPr>
            <p:ph idx="1" type="body"/>
          </p:nvPr>
        </p:nvSpPr>
        <p:spPr>
          <a:xfrm>
            <a:off x="4999210" y="1062470"/>
            <a:ext cx="35331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90" name="Shape 90"/>
          <p:cNvSpPr txBox="1"/>
          <p:nvPr>
            <p:ph idx="3"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91" name="Shape 91"/>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92" name="Shape 92"/>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93" name="Shape 93"/>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94" name="Shape 94"/>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5_Text and Image left_03" showMasterSp="0">
  <p:cSld name="5_text + picture_2">
    <p:bg>
      <p:bgPr>
        <a:solidFill>
          <a:srgbClr val="FFFFFF"/>
        </a:solidFill>
      </p:bgPr>
    </p:bg>
    <p:spTree>
      <p:nvGrpSpPr>
        <p:cNvPr id="95" name="Shape 95"/>
        <p:cNvGrpSpPr/>
        <p:nvPr/>
      </p:nvGrpSpPr>
      <p:grpSpPr>
        <a:xfrm>
          <a:off x="0" y="0"/>
          <a:ext cx="0" cy="0"/>
          <a:chOff x="0" y="0"/>
          <a:chExt cx="0" cy="0"/>
        </a:xfrm>
      </p:grpSpPr>
      <p:sp>
        <p:nvSpPr>
          <p:cNvPr id="96" name="Shape 96"/>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97" name="Shape 97"/>
          <p:cNvSpPr/>
          <p:nvPr>
            <p:ph idx="2" type="pic"/>
          </p:nvPr>
        </p:nvSpPr>
        <p:spPr>
          <a:xfrm>
            <a:off x="589359" y="1059656"/>
            <a:ext cx="39825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sz="600"/>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98" name="Shape 98"/>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99" name="Shape 99"/>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00" name="Shape 100"/>
          <p:cNvSpPr txBox="1"/>
          <p:nvPr>
            <p:ph idx="1" type="body"/>
          </p:nvPr>
        </p:nvSpPr>
        <p:spPr>
          <a:xfrm>
            <a:off x="4999210" y="1062470"/>
            <a:ext cx="35331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01" name="Shape 101"/>
          <p:cNvSpPr txBox="1"/>
          <p:nvPr>
            <p:ph idx="3"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02" name="Shape 102"/>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03" name="Shape 103"/>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104" name="Shape 104"/>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05" name="Shape 105"/>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hyperlink" Target="http://bit.ly/2FAm3Lr" TargetMode="External"/><Relationship Id="rId7" Type="http://schemas.openxmlformats.org/officeDocument/2006/relationships/image" Target="../media/image9.png"/><Relationship Id="rId8" Type="http://schemas.openxmlformats.org/officeDocument/2006/relationships/hyperlink" Target="http://bit.ly/2FAm3L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hyperlink" Target="https://github.com/DmitriyNoa/z-product-card-native-webcomponent" TargetMode="External"/><Relationship Id="rId4" Type="http://schemas.openxmlformats.org/officeDocument/2006/relationships/hyperlink" Target="https://github.com/DmitriyNoa/angular-cli-stencil-example" TargetMode="External"/><Relationship Id="rId5" Type="http://schemas.openxmlformats.org/officeDocument/2006/relationships/hyperlink" Target="https://github.com/DmitriyNoa/react-stencil-example" TargetMode="External"/><Relationship Id="rId6" Type="http://schemas.openxmlformats.org/officeDocument/2006/relationships/hyperlink" Target="https://github.com/DmitriyNoa/vue-stencil-examp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6" name="Shape 336"/>
        <p:cNvGrpSpPr/>
        <p:nvPr/>
      </p:nvGrpSpPr>
      <p:grpSpPr>
        <a:xfrm>
          <a:off x="0" y="0"/>
          <a:ext cx="0" cy="0"/>
          <a:chOff x="0" y="0"/>
          <a:chExt cx="0" cy="0"/>
        </a:xfrm>
      </p:grpSpPr>
      <p:sp>
        <p:nvSpPr>
          <p:cNvPr id="337" name="Shape 337"/>
          <p:cNvSpPr txBox="1"/>
          <p:nvPr>
            <p:ph idx="1" type="body"/>
          </p:nvPr>
        </p:nvSpPr>
        <p:spPr>
          <a:xfrm>
            <a:off x="-56525" y="2863725"/>
            <a:ext cx="9144000" cy="41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400"/>
              <a:t>One component for view in them all</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Web component </a:t>
            </a:r>
            <a:r>
              <a:rPr lang="en" sz="1800"/>
              <a:t>recipe</a:t>
            </a:r>
            <a:endParaRPr sz="1800">
              <a:solidFill>
                <a:srgbClr val="FF9900"/>
              </a:solidFill>
            </a:endParaRPr>
          </a:p>
        </p:txBody>
      </p:sp>
      <p:sp>
        <p:nvSpPr>
          <p:cNvPr id="413" name="Shape 413"/>
          <p:cNvSpPr txBox="1"/>
          <p:nvPr/>
        </p:nvSpPr>
        <p:spPr>
          <a:xfrm>
            <a:off x="460650" y="524525"/>
            <a:ext cx="8472000" cy="68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1. </a:t>
            </a:r>
            <a:r>
              <a:rPr lang="en" sz="1800"/>
              <a:t>Set a custom element (tag):</a:t>
            </a:r>
            <a:endParaRPr sz="1800"/>
          </a:p>
          <a:p>
            <a:pPr indent="0" lvl="0" marL="0" rtl="0">
              <a:spcBef>
                <a:spcPts val="0"/>
              </a:spcBef>
              <a:spcAft>
                <a:spcPts val="0"/>
              </a:spcAft>
              <a:buNone/>
            </a:pPr>
            <a:r>
              <a:rPr lang="en" sz="1800"/>
              <a:t>	</a:t>
            </a:r>
            <a:r>
              <a:rPr lang="en" sz="1800">
                <a:solidFill>
                  <a:srgbClr val="535358"/>
                </a:solidFill>
              </a:rPr>
              <a:t>customElements</a:t>
            </a:r>
            <a:r>
              <a:rPr lang="en" sz="1800">
                <a:solidFill>
                  <a:schemeClr val="dk1"/>
                </a:solidFill>
              </a:rPr>
              <a:t>.</a:t>
            </a:r>
            <a:r>
              <a:rPr lang="en" sz="1800">
                <a:solidFill>
                  <a:srgbClr val="535358"/>
                </a:solidFill>
              </a:rPr>
              <a:t>define</a:t>
            </a:r>
            <a:r>
              <a:rPr lang="en" sz="1800">
                <a:solidFill>
                  <a:srgbClr val="B05A65"/>
                </a:solidFill>
              </a:rPr>
              <a:t>(</a:t>
            </a:r>
            <a:r>
              <a:rPr lang="en" sz="1800">
                <a:solidFill>
                  <a:srgbClr val="F38C00"/>
                </a:solidFill>
              </a:rPr>
              <a:t>"z-product-card"</a:t>
            </a:r>
            <a:r>
              <a:rPr lang="en" sz="1800">
                <a:solidFill>
                  <a:schemeClr val="dk1"/>
                </a:solidFill>
              </a:rPr>
              <a:t>, elementClassDefinition</a:t>
            </a:r>
            <a:r>
              <a:rPr lang="en" sz="1800">
                <a:solidFill>
                  <a:srgbClr val="B05A65"/>
                </a:solidFill>
              </a:rPr>
              <a:t>)</a:t>
            </a:r>
            <a:r>
              <a:rPr lang="en" sz="1800">
                <a:solidFill>
                  <a:schemeClr val="dk1"/>
                </a:solidFill>
              </a:rPr>
              <a:t>;</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b="1" sz="900">
              <a:solidFill>
                <a:srgbClr val="B05A65"/>
              </a:solidFill>
              <a:highlight>
                <a:srgbClr val="F8F8F8"/>
              </a:highlight>
            </a:endParaRPr>
          </a:p>
          <a:p>
            <a:pPr indent="0" lvl="0" marL="0" rtl="0">
              <a:spcBef>
                <a:spcPts val="0"/>
              </a:spcBef>
              <a:spcAft>
                <a:spcPts val="0"/>
              </a:spcAft>
              <a:buClr>
                <a:schemeClr val="dk1"/>
              </a:buClr>
              <a:buSzPts val="1100"/>
              <a:buFont typeface="Arial"/>
              <a:buNone/>
            </a:pPr>
            <a:r>
              <a:t/>
            </a:r>
            <a:endParaRPr sz="1800">
              <a:solidFill>
                <a:srgbClr val="535358"/>
              </a:solidFill>
            </a:endParaRPr>
          </a:p>
          <a:p>
            <a:pPr indent="0" lvl="0" marL="0" rtl="0">
              <a:spcBef>
                <a:spcPts val="0"/>
              </a:spcBef>
              <a:spcAft>
                <a:spcPts val="0"/>
              </a:spcAft>
              <a:buClr>
                <a:schemeClr val="dk1"/>
              </a:buClr>
              <a:buSzPts val="1100"/>
              <a:buFont typeface="Arial"/>
              <a:buNone/>
            </a:pPr>
            <a:r>
              <a:t/>
            </a:r>
            <a:endParaRPr b="1" i="1" sz="900">
              <a:solidFill>
                <a:srgbClr val="728E00"/>
              </a:solidFill>
              <a:highlight>
                <a:srgbClr val="F8F8F8"/>
              </a:highlight>
            </a:endParaRPr>
          </a:p>
          <a:p>
            <a:pPr indent="0" lvl="0" marL="0" rtl="0">
              <a:spcBef>
                <a:spcPts val="0"/>
              </a:spcBef>
              <a:spcAft>
                <a:spcPts val="0"/>
              </a:spcAft>
              <a:buNone/>
            </a:pPr>
            <a:r>
              <a:t/>
            </a:r>
            <a:endParaRPr/>
          </a:p>
        </p:txBody>
      </p:sp>
      <p:sp>
        <p:nvSpPr>
          <p:cNvPr id="414" name="Shape 414"/>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txBox="1"/>
          <p:nvPr/>
        </p:nvSpPr>
        <p:spPr>
          <a:xfrm>
            <a:off x="443250" y="1061525"/>
            <a:ext cx="8472000" cy="122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2. </a:t>
            </a:r>
            <a:r>
              <a:rPr lang="en" sz="1800">
                <a:solidFill>
                  <a:schemeClr val="dk1"/>
                </a:solidFill>
              </a:rPr>
              <a:t>Define component class extending from </a:t>
            </a:r>
            <a:r>
              <a:rPr lang="en" sz="1800">
                <a:solidFill>
                  <a:srgbClr val="728E00"/>
                </a:solidFill>
              </a:rPr>
              <a:t>HTMLElement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535358"/>
                </a:solidFill>
              </a:rPr>
              <a:t>customElements</a:t>
            </a:r>
            <a:r>
              <a:rPr lang="en" sz="1800">
                <a:solidFill>
                  <a:schemeClr val="dk1"/>
                </a:solidFill>
              </a:rPr>
              <a:t>.</a:t>
            </a:r>
            <a:r>
              <a:rPr lang="en" sz="1800">
                <a:solidFill>
                  <a:srgbClr val="535358"/>
                </a:solidFill>
              </a:rPr>
              <a:t>define</a:t>
            </a:r>
            <a:r>
              <a:rPr lang="en" sz="1800">
                <a:solidFill>
                  <a:srgbClr val="B05A65"/>
                </a:solidFill>
              </a:rPr>
              <a:t>(</a:t>
            </a:r>
            <a:r>
              <a:rPr lang="en" sz="1800">
                <a:solidFill>
                  <a:srgbClr val="F38C00"/>
                </a:solidFill>
              </a:rPr>
              <a:t>"z-product-card"</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426DC0"/>
                </a:solidFill>
              </a:rPr>
              <a:t>class </a:t>
            </a:r>
            <a:r>
              <a:rPr lang="en" sz="1800">
                <a:solidFill>
                  <a:srgbClr val="8757C4"/>
                </a:solidFill>
              </a:rPr>
              <a:t>ZProductCard </a:t>
            </a:r>
            <a:r>
              <a:rPr lang="en" sz="1800">
                <a:solidFill>
                  <a:srgbClr val="426DC0"/>
                </a:solidFill>
              </a:rPr>
              <a:t>extends </a:t>
            </a:r>
            <a:r>
              <a:rPr lang="en" sz="1800">
                <a:solidFill>
                  <a:srgbClr val="728E00"/>
                </a:solidFill>
              </a:rPr>
              <a:t>HTMLElement </a:t>
            </a:r>
            <a:r>
              <a:rPr lang="en" sz="1800">
                <a:solidFill>
                  <a:srgbClr val="B05A65"/>
                </a:solidFill>
              </a:rPr>
              <a:t>{</a:t>
            </a:r>
            <a:endParaRPr sz="1800">
              <a:solidFill>
                <a:srgbClr val="B05A65"/>
              </a:solidFill>
            </a:endParaRPr>
          </a:p>
          <a:p>
            <a:pPr indent="457200" lvl="0" marL="457200" rtl="0">
              <a:spcBef>
                <a:spcPts val="0"/>
              </a:spcBef>
              <a:spcAft>
                <a:spcPts val="0"/>
              </a:spcAft>
              <a:buNone/>
            </a:pPr>
            <a:r>
              <a:rPr lang="en" sz="1800">
                <a:solidFill>
                  <a:srgbClr val="B05A65"/>
                </a:solidFill>
              </a:rPr>
              <a:t>})</a:t>
            </a:r>
            <a:r>
              <a:rPr lang="en" sz="1800">
                <a:solidFill>
                  <a:schemeClr val="dk1"/>
                </a:solidFill>
              </a:rPr>
              <a:t>;</a:t>
            </a:r>
            <a:endParaRPr sz="1800"/>
          </a:p>
        </p:txBody>
      </p:sp>
      <p:sp>
        <p:nvSpPr>
          <p:cNvPr id="416" name="Shape 416"/>
          <p:cNvSpPr txBox="1"/>
          <p:nvPr/>
        </p:nvSpPr>
        <p:spPr>
          <a:xfrm>
            <a:off x="535900" y="2224250"/>
            <a:ext cx="7108200" cy="75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rPr>
              <a:t>3.  </a:t>
            </a:r>
            <a:r>
              <a:rPr lang="en" sz="1800">
                <a:solidFill>
                  <a:schemeClr val="dk1"/>
                </a:solidFill>
              </a:rPr>
              <a:t>Add your component’s markup with </a:t>
            </a:r>
            <a:r>
              <a:rPr lang="en" sz="1800">
                <a:solidFill>
                  <a:srgbClr val="728E00"/>
                </a:solidFill>
              </a:rPr>
              <a:t>template</a:t>
            </a:r>
            <a:r>
              <a:rPr lang="en" sz="1800">
                <a:solidFill>
                  <a:schemeClr val="dk1"/>
                </a:solidFill>
              </a:rPr>
              <a:t> tag or set it manually.</a:t>
            </a:r>
            <a:endParaRPr b="1" sz="1100">
              <a:solidFill>
                <a:srgbClr val="B05A65"/>
              </a:solidFill>
            </a:endParaRPr>
          </a:p>
          <a:p>
            <a:pPr indent="0" lvl="0" marL="0">
              <a:spcBef>
                <a:spcPts val="0"/>
              </a:spcBef>
              <a:spcAft>
                <a:spcPts val="0"/>
              </a:spcAft>
              <a:buNone/>
            </a:pPr>
            <a:r>
              <a:t/>
            </a:r>
            <a:endParaRPr/>
          </a:p>
        </p:txBody>
      </p:sp>
      <p:sp>
        <p:nvSpPr>
          <p:cNvPr id="417" name="Shape 417"/>
          <p:cNvSpPr txBox="1"/>
          <p:nvPr/>
        </p:nvSpPr>
        <p:spPr>
          <a:xfrm>
            <a:off x="522275" y="2856950"/>
            <a:ext cx="7208400" cy="90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rPr>
              <a:t>4. Attach a shadow DOM and append your template to it:</a:t>
            </a:r>
            <a:endParaRPr sz="1800">
              <a:solidFill>
                <a:schemeClr val="dk1"/>
              </a:solidFill>
            </a:endParaRPr>
          </a:p>
          <a:p>
            <a:pPr indent="457200" lvl="0" marL="0" rtl="0">
              <a:spcBef>
                <a:spcPts val="0"/>
              </a:spcBef>
              <a:spcAft>
                <a:spcPts val="0"/>
              </a:spcAft>
              <a:buClr>
                <a:schemeClr val="dk1"/>
              </a:buClr>
              <a:buSzPts val="1100"/>
              <a:buFont typeface="Arial"/>
              <a:buNone/>
            </a:pPr>
            <a:r>
              <a:rPr lang="en" sz="1800">
                <a:solidFill>
                  <a:srgbClr val="426DC0"/>
                </a:solidFill>
              </a:rPr>
              <a:t>let </a:t>
            </a:r>
            <a:r>
              <a:rPr lang="en" sz="1800">
                <a:solidFill>
                  <a:srgbClr val="458383"/>
                </a:solidFill>
              </a:rPr>
              <a:t>shadowRoot </a:t>
            </a:r>
            <a:r>
              <a:rPr lang="en" sz="1800">
                <a:solidFill>
                  <a:schemeClr val="dk1"/>
                </a:solidFill>
              </a:rPr>
              <a:t>= </a:t>
            </a:r>
            <a:r>
              <a:rPr lang="en" sz="1800">
                <a:solidFill>
                  <a:srgbClr val="426DC0"/>
                </a:solidFill>
              </a:rPr>
              <a:t>this</a:t>
            </a:r>
            <a:r>
              <a:rPr lang="en" sz="1800">
                <a:solidFill>
                  <a:schemeClr val="dk1"/>
                </a:solidFill>
              </a:rPr>
              <a:t>.</a:t>
            </a:r>
            <a:r>
              <a:rPr lang="en" sz="1800">
                <a:solidFill>
                  <a:srgbClr val="535358"/>
                </a:solidFill>
              </a:rPr>
              <a:t>attachShadow</a:t>
            </a:r>
            <a:r>
              <a:rPr lang="en" sz="1800">
                <a:solidFill>
                  <a:srgbClr val="B05A65"/>
                </a:solidFill>
              </a:rPr>
              <a:t>({</a:t>
            </a:r>
            <a:r>
              <a:rPr lang="en" sz="1800">
                <a:solidFill>
                  <a:srgbClr val="728E00"/>
                </a:solidFill>
              </a:rPr>
              <a:t>mode</a:t>
            </a:r>
            <a:r>
              <a:rPr lang="en" sz="1800">
                <a:solidFill>
                  <a:schemeClr val="dk1"/>
                </a:solidFill>
              </a:rPr>
              <a:t>: </a:t>
            </a:r>
            <a:r>
              <a:rPr lang="en" sz="1800">
                <a:solidFill>
                  <a:srgbClr val="F38C00"/>
                </a:solidFill>
              </a:rPr>
              <a:t>'open'</a:t>
            </a:r>
            <a:r>
              <a:rPr lang="en" sz="1800">
                <a:solidFill>
                  <a:srgbClr val="B05A65"/>
                </a:solidFill>
              </a:rPr>
              <a:t>})</a:t>
            </a:r>
            <a:r>
              <a:rPr lang="en" sz="1800">
                <a:solidFill>
                  <a:schemeClr val="dk1"/>
                </a:solidFill>
              </a:rPr>
              <a:t>;</a:t>
            </a:r>
            <a:endParaRPr sz="1800">
              <a:solidFill>
                <a:schemeClr val="dk1"/>
              </a:solidFill>
            </a:endParaRPr>
          </a:p>
          <a:p>
            <a:pPr indent="457200" lvl="0" marL="0" rtl="0">
              <a:spcBef>
                <a:spcPts val="0"/>
              </a:spcBef>
              <a:spcAft>
                <a:spcPts val="0"/>
              </a:spcAft>
              <a:buClr>
                <a:schemeClr val="dk1"/>
              </a:buClr>
              <a:buSzPts val="1100"/>
              <a:buFont typeface="Arial"/>
              <a:buNone/>
            </a:pPr>
            <a:r>
              <a:rPr lang="en" sz="1800">
                <a:solidFill>
                  <a:srgbClr val="458383"/>
                </a:solidFill>
              </a:rPr>
              <a:t>shadowRoot</a:t>
            </a:r>
            <a:r>
              <a:rPr lang="en" sz="1800">
                <a:solidFill>
                  <a:schemeClr val="dk1"/>
                </a:solidFill>
              </a:rPr>
              <a:t>.</a:t>
            </a:r>
            <a:r>
              <a:rPr lang="en" sz="1800">
                <a:solidFill>
                  <a:srgbClr val="7A7A43"/>
                </a:solidFill>
              </a:rPr>
              <a:t>appendChild</a:t>
            </a:r>
            <a:r>
              <a:rPr lang="en" sz="1800">
                <a:solidFill>
                  <a:srgbClr val="B05A65"/>
                </a:solidFill>
              </a:rPr>
              <a:t>(</a:t>
            </a:r>
            <a:r>
              <a:rPr lang="en" sz="1800">
                <a:solidFill>
                  <a:srgbClr val="458383"/>
                </a:solidFill>
              </a:rPr>
              <a:t>templateContent</a:t>
            </a:r>
            <a:r>
              <a:rPr lang="en" sz="1800">
                <a:solidFill>
                  <a:schemeClr val="dk1"/>
                </a:solidFill>
              </a:rPr>
              <a:t>.</a:t>
            </a:r>
            <a:r>
              <a:rPr lang="en" sz="1800">
                <a:solidFill>
                  <a:srgbClr val="7A7A43"/>
                </a:solidFill>
              </a:rPr>
              <a:t>cloneNode</a:t>
            </a:r>
            <a:r>
              <a:rPr lang="en" sz="1800">
                <a:solidFill>
                  <a:srgbClr val="B05A65"/>
                </a:solidFill>
              </a:rPr>
              <a:t>(</a:t>
            </a:r>
            <a:r>
              <a:rPr lang="en" sz="1800">
                <a:solidFill>
                  <a:srgbClr val="426DC0"/>
                </a:solidFill>
              </a:rPr>
              <a:t>true</a:t>
            </a:r>
            <a:r>
              <a:rPr lang="en" sz="1800">
                <a:solidFill>
                  <a:srgbClr val="B05A65"/>
                </a:solidFill>
              </a:rPr>
              <a:t>))</a:t>
            </a:r>
            <a:r>
              <a:rPr lang="en" sz="1800">
                <a:solidFill>
                  <a:schemeClr val="dk1"/>
                </a:solidFill>
              </a:rPr>
              <a:t>;</a:t>
            </a:r>
            <a:endParaRPr/>
          </a:p>
        </p:txBody>
      </p:sp>
      <p:sp>
        <p:nvSpPr>
          <p:cNvPr id="418" name="Shape 418"/>
          <p:cNvSpPr txBox="1"/>
          <p:nvPr/>
        </p:nvSpPr>
        <p:spPr>
          <a:xfrm>
            <a:off x="485850" y="3765775"/>
            <a:ext cx="7108200" cy="60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rPr>
              <a:t>5. Depending on requirements add a polyfills:</a:t>
            </a:r>
            <a:endParaRPr sz="1800">
              <a:solidFill>
                <a:schemeClr val="dk1"/>
              </a:solidFill>
            </a:endParaRPr>
          </a:p>
          <a:p>
            <a:pPr indent="457200" lvl="0" marL="0" rtl="0">
              <a:spcBef>
                <a:spcPts val="0"/>
              </a:spcBef>
              <a:spcAft>
                <a:spcPts val="0"/>
              </a:spcAft>
              <a:buClr>
                <a:schemeClr val="dk1"/>
              </a:buClr>
              <a:buSzPts val="1100"/>
              <a:buFont typeface="Arial"/>
              <a:buNone/>
            </a:pPr>
            <a:r>
              <a:rPr lang="en" sz="1800">
                <a:solidFill>
                  <a:schemeClr val="dk1"/>
                </a:solidFill>
              </a:rPr>
              <a:t>npm install @webcomponents/webcomponentsjs -S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EXAMPLE: A PRODUCT CARD COMPONENT</a:t>
            </a:r>
            <a:endParaRPr sz="1800">
              <a:solidFill>
                <a:srgbClr val="FF9900"/>
              </a:solidFill>
            </a:endParaRPr>
          </a:p>
        </p:txBody>
      </p:sp>
      <p:sp>
        <p:nvSpPr>
          <p:cNvPr id="424" name="Shape 424"/>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25" name="Shape 425"/>
          <p:cNvPicPr preferRelativeResize="0"/>
          <p:nvPr/>
        </p:nvPicPr>
        <p:blipFill>
          <a:blip r:embed="rId3">
            <a:alphaModFix/>
          </a:blip>
          <a:stretch>
            <a:fillRect/>
          </a:stretch>
        </p:blipFill>
        <p:spPr>
          <a:xfrm>
            <a:off x="776225" y="555250"/>
            <a:ext cx="7478076" cy="3842175"/>
          </a:xfrm>
          <a:prstGeom prst="rect">
            <a:avLst/>
          </a:prstGeom>
          <a:noFill/>
          <a:ln>
            <a:noFill/>
          </a:ln>
        </p:spPr>
      </p:pic>
      <p:pic>
        <p:nvPicPr>
          <p:cNvPr id="426" name="Shape 426"/>
          <p:cNvPicPr preferRelativeResize="0"/>
          <p:nvPr/>
        </p:nvPicPr>
        <p:blipFill>
          <a:blip r:embed="rId4">
            <a:alphaModFix/>
          </a:blip>
          <a:stretch>
            <a:fillRect/>
          </a:stretch>
        </p:blipFill>
        <p:spPr>
          <a:xfrm>
            <a:off x="776225" y="524274"/>
            <a:ext cx="7478076" cy="384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595648" y="-36656"/>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Web component recipe</a:t>
            </a:r>
            <a:endParaRPr sz="1800">
              <a:solidFill>
                <a:srgbClr val="FF9900"/>
              </a:solidFill>
            </a:endParaRPr>
          </a:p>
        </p:txBody>
      </p:sp>
      <p:sp>
        <p:nvSpPr>
          <p:cNvPr id="432" name="Shape 432"/>
          <p:cNvSpPr txBox="1"/>
          <p:nvPr/>
        </p:nvSpPr>
        <p:spPr>
          <a:xfrm>
            <a:off x="460650" y="537096"/>
            <a:ext cx="8472000" cy="37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DEMO</a:t>
            </a:r>
            <a:endParaRPr/>
          </a:p>
        </p:txBody>
      </p:sp>
      <p:sp>
        <p:nvSpPr>
          <p:cNvPr id="433" name="Shape 433"/>
          <p:cNvSpPr txBox="1"/>
          <p:nvPr/>
        </p:nvSpPr>
        <p:spPr>
          <a:xfrm>
            <a:off x="5878275" y="3403840"/>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The drawbacks :(</a:t>
            </a:r>
            <a:endParaRPr sz="1800">
              <a:solidFill>
                <a:srgbClr val="FF9900"/>
              </a:solidFill>
            </a:endParaRPr>
          </a:p>
        </p:txBody>
      </p:sp>
      <p:sp>
        <p:nvSpPr>
          <p:cNvPr id="439" name="Shape 439"/>
          <p:cNvSpPr txBox="1"/>
          <p:nvPr/>
        </p:nvSpPr>
        <p:spPr>
          <a:xfrm>
            <a:off x="460650" y="524525"/>
            <a:ext cx="5196000" cy="3872700"/>
          </a:xfrm>
          <a:prstGeom prst="rect">
            <a:avLst/>
          </a:prstGeom>
          <a:noFill/>
          <a:ln>
            <a:noFill/>
          </a:ln>
        </p:spPr>
        <p:txBody>
          <a:bodyPr anchorCtr="0" anchor="ctr" bIns="91425" lIns="91425" spcFirstLastPara="1" rIns="91425" wrap="square" tIns="91425">
            <a:noAutofit/>
          </a:bodyPr>
          <a:lstStyle/>
          <a:p>
            <a:pPr indent="-342900" lvl="0" marL="457200" rtl="0">
              <a:spcBef>
                <a:spcPts val="0"/>
              </a:spcBef>
              <a:spcAft>
                <a:spcPts val="0"/>
              </a:spcAft>
              <a:buSzPts val="1800"/>
              <a:buAutoNum type="arabicPeriod"/>
            </a:pPr>
            <a:r>
              <a:rPr lang="en" sz="1800"/>
              <a:t>Lots of boilerplate code to setup over and over.</a:t>
            </a:r>
            <a:endParaRPr sz="1800"/>
          </a:p>
          <a:p>
            <a:pPr indent="-342900" lvl="0" marL="457200" rtl="0">
              <a:spcBef>
                <a:spcPts val="0"/>
              </a:spcBef>
              <a:spcAft>
                <a:spcPts val="0"/>
              </a:spcAft>
              <a:buSzPts val="1800"/>
              <a:buAutoNum type="arabicPeriod"/>
            </a:pPr>
            <a:r>
              <a:rPr lang="en" sz="1800"/>
              <a:t>Browser support. Need to include various </a:t>
            </a:r>
            <a:r>
              <a:rPr lang="en" sz="1800">
                <a:solidFill>
                  <a:schemeClr val="dk1"/>
                </a:solidFill>
              </a:rPr>
              <a:t>polyfills yourself.</a:t>
            </a:r>
            <a:endParaRPr sz="1800">
              <a:solidFill>
                <a:schemeClr val="dk1"/>
              </a:solidFill>
            </a:endParaRPr>
          </a:p>
          <a:p>
            <a:pPr indent="-342900" lvl="0" marL="457200" rtl="0">
              <a:spcBef>
                <a:spcPts val="0"/>
              </a:spcBef>
              <a:spcAft>
                <a:spcPts val="0"/>
              </a:spcAft>
              <a:buClr>
                <a:schemeClr val="dk1"/>
              </a:buClr>
              <a:buSzPts val="1800"/>
              <a:buAutoNum type="arabicPeriod"/>
            </a:pPr>
            <a:r>
              <a:rPr lang="en" sz="1800">
                <a:solidFill>
                  <a:schemeClr val="dk1"/>
                </a:solidFill>
              </a:rPr>
              <a:t>Adapt your code to use those polyfills.</a:t>
            </a:r>
            <a:endParaRPr sz="1800">
              <a:solidFill>
                <a:schemeClr val="dk1"/>
              </a:solidFill>
            </a:endParaRPr>
          </a:p>
          <a:p>
            <a:pPr indent="-342900" lvl="0" marL="457200" rtl="0">
              <a:spcBef>
                <a:spcPts val="0"/>
              </a:spcBef>
              <a:spcAft>
                <a:spcPts val="0"/>
              </a:spcAft>
              <a:buClr>
                <a:schemeClr val="dk1"/>
              </a:buClr>
              <a:buSzPts val="1800"/>
              <a:buAutoNum type="arabicPeriod"/>
            </a:pPr>
            <a:r>
              <a:rPr lang="en" sz="1800">
                <a:solidFill>
                  <a:schemeClr val="dk1"/>
                </a:solidFill>
              </a:rPr>
              <a:t>You have to setup bundling, building etc.</a:t>
            </a:r>
            <a:endParaRPr sz="1800">
              <a:solidFill>
                <a:schemeClr val="dk1"/>
              </a:solidFill>
            </a:endParaRPr>
          </a:p>
        </p:txBody>
      </p:sp>
      <p:sp>
        <p:nvSpPr>
          <p:cNvPr id="440" name="Shape 440"/>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41" name="Shape 441"/>
          <p:cNvPicPr preferRelativeResize="0"/>
          <p:nvPr/>
        </p:nvPicPr>
        <p:blipFill>
          <a:blip r:embed="rId3">
            <a:alphaModFix/>
          </a:blip>
          <a:stretch>
            <a:fillRect/>
          </a:stretch>
        </p:blipFill>
        <p:spPr>
          <a:xfrm>
            <a:off x="5767776" y="562050"/>
            <a:ext cx="2957725" cy="3646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STENCIL</a:t>
            </a:r>
            <a:r>
              <a:rPr lang="en" sz="1800">
                <a:solidFill>
                  <a:srgbClr val="FF9900"/>
                </a:solidFill>
              </a:rPr>
              <a:t>: REUSABLE WEB COMPONENT COMPILER</a:t>
            </a:r>
            <a:endParaRPr sz="1800">
              <a:solidFill>
                <a:srgbClr val="FF9900"/>
              </a:solidFill>
            </a:endParaRPr>
          </a:p>
        </p:txBody>
      </p:sp>
      <p:sp>
        <p:nvSpPr>
          <p:cNvPr id="447" name="Shape 447"/>
          <p:cNvSpPr txBox="1"/>
          <p:nvPr/>
        </p:nvSpPr>
        <p:spPr>
          <a:xfrm>
            <a:off x="460650" y="791300"/>
            <a:ext cx="8087700" cy="3221700"/>
          </a:xfrm>
          <a:prstGeom prst="rect">
            <a:avLst/>
          </a:prstGeom>
          <a:noFill/>
          <a:ln>
            <a:noFill/>
          </a:ln>
        </p:spPr>
        <p:txBody>
          <a:bodyPr anchorCtr="0" anchor="t" bIns="91425" lIns="91425" spcFirstLastPara="1" rIns="91425" wrap="square" tIns="91425">
            <a:noAutofit/>
          </a:bodyPr>
          <a:lstStyle/>
          <a:p>
            <a:pPr indent="-342900" lvl="0" marL="457200">
              <a:lnSpc>
                <a:spcPct val="150000"/>
              </a:lnSpc>
              <a:spcBef>
                <a:spcPts val="0"/>
              </a:spcBef>
              <a:spcAft>
                <a:spcPts val="0"/>
              </a:spcAft>
              <a:buClr>
                <a:schemeClr val="dk1"/>
              </a:buClr>
              <a:buSzPts val="1800"/>
              <a:buChar char="●"/>
            </a:pPr>
            <a:r>
              <a:rPr lang="en" sz="1800">
                <a:solidFill>
                  <a:schemeClr val="dk1"/>
                </a:solidFill>
              </a:rPr>
              <a:t>Developed by Ionic team.</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Not a library, just a compiler.</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Virtual DOM</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Async rendering (inspired by React Fiber)</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Reactive data-binding</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TypeScript</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Lazy loading. Polyfills are loaded only when needed.</a:t>
            </a:r>
            <a:endParaRPr sz="1800">
              <a:solidFill>
                <a:schemeClr val="dk1"/>
              </a:solidFill>
            </a:endParaRPr>
          </a:p>
          <a:p>
            <a:pPr indent="-342900" lvl="0" marL="457200">
              <a:lnSpc>
                <a:spcPct val="150000"/>
              </a:lnSpc>
              <a:spcBef>
                <a:spcPts val="0"/>
              </a:spcBef>
              <a:spcAft>
                <a:spcPts val="0"/>
              </a:spcAft>
              <a:buClr>
                <a:schemeClr val="dk1"/>
              </a:buClr>
              <a:buSzPts val="1800"/>
              <a:buChar char="●"/>
            </a:pPr>
            <a:r>
              <a:rPr lang="en" sz="1800">
                <a:solidFill>
                  <a:schemeClr val="dk1"/>
                </a:solidFill>
              </a:rPr>
              <a:t>JSX</a:t>
            </a:r>
            <a:endParaRPr sz="1800">
              <a:solidFill>
                <a:schemeClr val="dk1"/>
              </a:solidFill>
            </a:endParaRPr>
          </a:p>
          <a:p>
            <a:pPr indent="0" lvl="0" marL="0" rtl="0">
              <a:spcBef>
                <a:spcPts val="0"/>
              </a:spcBef>
              <a:spcAft>
                <a:spcPts val="0"/>
              </a:spcAft>
              <a:buClr>
                <a:schemeClr val="dk1"/>
              </a:buClr>
              <a:buSzPts val="1100"/>
              <a:buFont typeface="Arial"/>
              <a:buNone/>
            </a:pPr>
            <a:r>
              <a:t/>
            </a:r>
            <a:endParaRPr sz="1800">
              <a:solidFill>
                <a:schemeClr val="dk1"/>
              </a:solidFill>
            </a:endParaRPr>
          </a:p>
          <a:p>
            <a:pPr indent="0" lvl="0" marL="0" rtl="0">
              <a:spcBef>
                <a:spcPts val="0"/>
              </a:spcBef>
              <a:spcAft>
                <a:spcPts val="0"/>
              </a:spcAft>
              <a:buNone/>
            </a:pPr>
            <a:r>
              <a:t/>
            </a:r>
            <a:endParaRPr/>
          </a:p>
        </p:txBody>
      </p:sp>
      <p:sp>
        <p:nvSpPr>
          <p:cNvPr id="448" name="Shape 448"/>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FF9900"/>
                </a:solidFill>
              </a:rPr>
              <a:t>STENCIL COMPONENT EXAMPLE</a:t>
            </a:r>
            <a:endParaRPr sz="1800">
              <a:solidFill>
                <a:srgbClr val="FF9900"/>
              </a:solidFill>
            </a:endParaRPr>
          </a:p>
        </p:txBody>
      </p:sp>
      <p:sp>
        <p:nvSpPr>
          <p:cNvPr id="454" name="Shape 454"/>
          <p:cNvSpPr txBox="1"/>
          <p:nvPr/>
        </p:nvSpPr>
        <p:spPr>
          <a:xfrm>
            <a:off x="460650" y="791300"/>
            <a:ext cx="8087700" cy="32217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1800">
                <a:solidFill>
                  <a:schemeClr val="dk1"/>
                </a:solidFill>
              </a:rPr>
              <a:t>1. Define component classwith </a:t>
            </a:r>
            <a:r>
              <a:rPr lang="en" sz="1800">
                <a:solidFill>
                  <a:srgbClr val="535358"/>
                </a:solidFill>
              </a:rPr>
              <a:t>@</a:t>
            </a:r>
            <a:r>
              <a:rPr lang="en" sz="1800">
                <a:solidFill>
                  <a:srgbClr val="458383"/>
                </a:solidFill>
              </a:rPr>
              <a:t>Component </a:t>
            </a:r>
            <a:r>
              <a:rPr lang="en" sz="1800">
                <a:solidFill>
                  <a:schemeClr val="dk1"/>
                </a:solidFill>
              </a:rPr>
              <a:t>decorator</a:t>
            </a:r>
            <a:endParaRPr sz="1800">
              <a:solidFill>
                <a:srgbClr val="535358"/>
              </a:solidFill>
            </a:endParaRPr>
          </a:p>
          <a:p>
            <a:pPr indent="0" lvl="0" marL="0">
              <a:spcBef>
                <a:spcPts val="0"/>
              </a:spcBef>
              <a:spcAft>
                <a:spcPts val="0"/>
              </a:spcAft>
              <a:buClr>
                <a:schemeClr val="dk1"/>
              </a:buClr>
              <a:buSzPts val="1100"/>
              <a:buFont typeface="Arial"/>
              <a:buNone/>
            </a:pPr>
            <a:r>
              <a:rPr lang="en" sz="1800">
                <a:solidFill>
                  <a:srgbClr val="535358"/>
                </a:solidFill>
              </a:rPr>
              <a:t>@</a:t>
            </a:r>
            <a:r>
              <a:rPr lang="en" sz="1800">
                <a:solidFill>
                  <a:srgbClr val="458383"/>
                </a:solidFill>
              </a:rPr>
              <a:t>Component</a:t>
            </a:r>
            <a:r>
              <a:rPr b="1" lang="en" sz="1800">
                <a:solidFill>
                  <a:srgbClr val="B05A65"/>
                </a:solidFill>
              </a:rPr>
              <a:t>({</a:t>
            </a:r>
            <a:endParaRPr b="1" sz="1800">
              <a:solidFill>
                <a:srgbClr val="B05A65"/>
              </a:solidFill>
            </a:endParaRPr>
          </a:p>
          <a:p>
            <a:pPr indent="0" lvl="0" marL="0">
              <a:spcBef>
                <a:spcPts val="0"/>
              </a:spcBef>
              <a:spcAft>
                <a:spcPts val="0"/>
              </a:spcAft>
              <a:buClr>
                <a:schemeClr val="dk1"/>
              </a:buClr>
              <a:buSzPts val="1100"/>
              <a:buFont typeface="Arial"/>
              <a:buNone/>
            </a:pPr>
            <a:r>
              <a:rPr b="1" lang="en" sz="1800">
                <a:solidFill>
                  <a:srgbClr val="B05A65"/>
                </a:solidFill>
              </a:rPr>
              <a:t> </a:t>
            </a:r>
            <a:r>
              <a:rPr b="1" lang="en" sz="1800">
                <a:solidFill>
                  <a:srgbClr val="728E00"/>
                </a:solidFill>
              </a:rPr>
              <a:t>tag</a:t>
            </a:r>
            <a:r>
              <a:rPr b="1" lang="en" sz="1800">
                <a:solidFill>
                  <a:schemeClr val="dk1"/>
                </a:solidFill>
              </a:rPr>
              <a:t>:      </a:t>
            </a:r>
            <a:r>
              <a:rPr b="1" lang="en" sz="1800">
                <a:solidFill>
                  <a:srgbClr val="F38C00"/>
                </a:solidFill>
              </a:rPr>
              <a:t>'z-product-card'</a:t>
            </a:r>
            <a:r>
              <a:rPr b="1" lang="en" sz="1800">
                <a:solidFill>
                  <a:schemeClr val="dk1"/>
                </a:solidFill>
              </a:rPr>
              <a:t>,</a:t>
            </a:r>
            <a:endParaRPr b="1" sz="1800">
              <a:solidFill>
                <a:schemeClr val="dk1"/>
              </a:solidFill>
            </a:endParaRPr>
          </a:p>
          <a:p>
            <a:pPr indent="0" lvl="0" marL="0">
              <a:spcBef>
                <a:spcPts val="0"/>
              </a:spcBef>
              <a:spcAft>
                <a:spcPts val="0"/>
              </a:spcAft>
              <a:buClr>
                <a:schemeClr val="dk1"/>
              </a:buClr>
              <a:buSzPts val="1100"/>
              <a:buFont typeface="Arial"/>
              <a:buNone/>
            </a:pPr>
            <a:r>
              <a:rPr b="1" lang="en" sz="1800">
                <a:solidFill>
                  <a:schemeClr val="dk1"/>
                </a:solidFill>
              </a:rPr>
              <a:t> </a:t>
            </a:r>
            <a:r>
              <a:rPr b="1" lang="en" sz="1800">
                <a:solidFill>
                  <a:srgbClr val="728E00"/>
                </a:solidFill>
              </a:rPr>
              <a:t>styleUrl</a:t>
            </a:r>
            <a:r>
              <a:rPr b="1" lang="en" sz="1800">
                <a:solidFill>
                  <a:schemeClr val="dk1"/>
                </a:solidFill>
              </a:rPr>
              <a:t>: </a:t>
            </a:r>
            <a:r>
              <a:rPr b="1" lang="en" sz="1800">
                <a:solidFill>
                  <a:srgbClr val="F38C00"/>
                </a:solidFill>
              </a:rPr>
              <a:t>'z-product-card.css'</a:t>
            </a:r>
            <a:r>
              <a:rPr b="1" lang="en" sz="1800">
                <a:solidFill>
                  <a:schemeClr val="dk1"/>
                </a:solidFill>
              </a:rPr>
              <a:t>,</a:t>
            </a:r>
            <a:endParaRPr b="1" sz="1800">
              <a:solidFill>
                <a:schemeClr val="dk1"/>
              </a:solidFill>
            </a:endParaRPr>
          </a:p>
          <a:p>
            <a:pPr indent="0" lvl="0" marL="0">
              <a:spcBef>
                <a:spcPts val="0"/>
              </a:spcBef>
              <a:spcAft>
                <a:spcPts val="0"/>
              </a:spcAft>
              <a:buClr>
                <a:schemeClr val="dk1"/>
              </a:buClr>
              <a:buSzPts val="1100"/>
              <a:buFont typeface="Arial"/>
              <a:buNone/>
            </a:pPr>
            <a:r>
              <a:rPr b="1" lang="en" sz="1800">
                <a:solidFill>
                  <a:schemeClr val="dk1"/>
                </a:solidFill>
              </a:rPr>
              <a:t> </a:t>
            </a:r>
            <a:r>
              <a:rPr b="1" lang="en" sz="1800">
                <a:solidFill>
                  <a:srgbClr val="728E00"/>
                </a:solidFill>
              </a:rPr>
              <a:t>shadow</a:t>
            </a:r>
            <a:r>
              <a:rPr b="1" lang="en" sz="1800">
                <a:solidFill>
                  <a:schemeClr val="dk1"/>
                </a:solidFill>
              </a:rPr>
              <a:t>:   </a:t>
            </a:r>
            <a:r>
              <a:rPr b="1" lang="en" sz="1800">
                <a:solidFill>
                  <a:srgbClr val="426DC0"/>
                </a:solidFill>
              </a:rPr>
              <a:t>true</a:t>
            </a:r>
            <a:endParaRPr b="1" sz="1800">
              <a:solidFill>
                <a:srgbClr val="426DC0"/>
              </a:solidFill>
            </a:endParaRPr>
          </a:p>
          <a:p>
            <a:pPr indent="0" lvl="0" marL="0">
              <a:spcBef>
                <a:spcPts val="0"/>
              </a:spcBef>
              <a:spcAft>
                <a:spcPts val="0"/>
              </a:spcAft>
              <a:buClr>
                <a:schemeClr val="dk1"/>
              </a:buClr>
              <a:buSzPts val="1100"/>
              <a:buFont typeface="Arial"/>
              <a:buNone/>
            </a:pPr>
            <a:r>
              <a:rPr b="1" lang="en" sz="1800">
                <a:solidFill>
                  <a:srgbClr val="B05A65"/>
                </a:solidFill>
              </a:rPr>
              <a:t>})</a:t>
            </a:r>
            <a:endParaRPr b="1" sz="1800">
              <a:solidFill>
                <a:srgbClr val="B05A65"/>
              </a:solidFill>
            </a:endParaRPr>
          </a:p>
          <a:p>
            <a:pPr indent="0" lvl="0" marL="0">
              <a:spcBef>
                <a:spcPts val="0"/>
              </a:spcBef>
              <a:spcAft>
                <a:spcPts val="0"/>
              </a:spcAft>
              <a:buClr>
                <a:schemeClr val="dk1"/>
              </a:buClr>
              <a:buSzPts val="1100"/>
              <a:buFont typeface="Arial"/>
              <a:buNone/>
            </a:pPr>
            <a:r>
              <a:rPr b="1" lang="en" sz="1800">
                <a:solidFill>
                  <a:srgbClr val="426DC0"/>
                </a:solidFill>
              </a:rPr>
              <a:t>export class </a:t>
            </a:r>
            <a:r>
              <a:rPr b="1" lang="en" sz="1800">
                <a:solidFill>
                  <a:srgbClr val="8757C4"/>
                </a:solidFill>
              </a:rPr>
              <a:t>ZProductCard </a:t>
            </a:r>
            <a:r>
              <a:rPr b="1" lang="en" sz="1800">
                <a:solidFill>
                  <a:srgbClr val="B05A65"/>
                </a:solidFill>
              </a:rPr>
              <a:t>{</a:t>
            </a:r>
            <a:endParaRPr b="1" sz="1800">
              <a:solidFill>
                <a:srgbClr val="B05A65"/>
              </a:solidFill>
            </a:endParaRPr>
          </a:p>
          <a:p>
            <a:pPr indent="0" lvl="0" marL="0">
              <a:spcBef>
                <a:spcPts val="0"/>
              </a:spcBef>
              <a:spcAft>
                <a:spcPts val="0"/>
              </a:spcAft>
              <a:buClr>
                <a:schemeClr val="dk1"/>
              </a:buClr>
              <a:buSzPts val="1100"/>
              <a:buFont typeface="Arial"/>
              <a:buNone/>
            </a:pPr>
            <a:r>
              <a:t/>
            </a:r>
            <a:endParaRPr b="1" sz="1800">
              <a:solidFill>
                <a:srgbClr val="B05A65"/>
              </a:solidFill>
            </a:endParaRPr>
          </a:p>
          <a:p>
            <a:pPr indent="0" lvl="0" marL="0">
              <a:spcBef>
                <a:spcPts val="0"/>
              </a:spcBef>
              <a:spcAft>
                <a:spcPts val="0"/>
              </a:spcAft>
              <a:buClr>
                <a:schemeClr val="dk1"/>
              </a:buClr>
              <a:buSzPts val="1100"/>
              <a:buFont typeface="Arial"/>
              <a:buNone/>
            </a:pPr>
            <a:r>
              <a:rPr b="1" lang="en" sz="1800">
                <a:solidFill>
                  <a:srgbClr val="B05A65"/>
                </a:solidFill>
              </a:rPr>
              <a:t>}</a:t>
            </a:r>
            <a:endParaRPr b="1" sz="1800">
              <a:solidFill>
                <a:schemeClr val="dk1"/>
              </a:solidFill>
            </a:endParaRPr>
          </a:p>
          <a:p>
            <a:pPr indent="0" lvl="0" marL="0" rtl="0">
              <a:spcBef>
                <a:spcPts val="0"/>
              </a:spcBef>
              <a:spcAft>
                <a:spcPts val="0"/>
              </a:spcAft>
              <a:buNone/>
            </a:pPr>
            <a:r>
              <a:t/>
            </a:r>
            <a:endParaRPr/>
          </a:p>
        </p:txBody>
      </p:sp>
      <p:sp>
        <p:nvSpPr>
          <p:cNvPr id="455" name="Shape 455"/>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txBox="1"/>
          <p:nvPr/>
        </p:nvSpPr>
        <p:spPr>
          <a:xfrm>
            <a:off x="460650" y="1163875"/>
            <a:ext cx="3741900" cy="538200"/>
          </a:xfrm>
          <a:prstGeom prst="rect">
            <a:avLst/>
          </a:prstGeom>
          <a:solidFill>
            <a:srgbClr val="FFFFFF"/>
          </a:solidFill>
          <a:ln cap="flat" cmpd="sng" w="3810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solidFill>
                  <a:srgbClr val="535358"/>
                </a:solidFill>
              </a:rPr>
              <a:t>@</a:t>
            </a:r>
            <a:r>
              <a:rPr lang="en" sz="2400">
                <a:solidFill>
                  <a:srgbClr val="458383"/>
                </a:solidFill>
              </a:rPr>
              <a:t>Component</a:t>
            </a:r>
            <a:r>
              <a:rPr b="1" lang="en" sz="2400">
                <a:solidFill>
                  <a:srgbClr val="B05A65"/>
                </a:solidFill>
              </a:rPr>
              <a:t>({</a:t>
            </a:r>
            <a:endParaRPr b="1" sz="2400">
              <a:solidFill>
                <a:srgbClr val="B05A65"/>
              </a:solidFill>
            </a:endParaRPr>
          </a:p>
          <a:p>
            <a:pPr indent="0" lvl="0" marL="0">
              <a:spcBef>
                <a:spcPts val="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FF9900"/>
                </a:solidFill>
              </a:rPr>
              <a:t>STENCIL COMPONENT EXAMPLE</a:t>
            </a:r>
            <a:endParaRPr sz="1800">
              <a:solidFill>
                <a:srgbClr val="FF9900"/>
              </a:solidFill>
            </a:endParaRPr>
          </a:p>
        </p:txBody>
      </p:sp>
      <p:sp>
        <p:nvSpPr>
          <p:cNvPr id="462" name="Shape 462"/>
          <p:cNvSpPr txBox="1"/>
          <p:nvPr/>
        </p:nvSpPr>
        <p:spPr>
          <a:xfrm>
            <a:off x="460650" y="702625"/>
            <a:ext cx="8087700" cy="369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1800">
                <a:solidFill>
                  <a:schemeClr val="dk1"/>
                </a:solidFill>
              </a:rPr>
              <a:t>2</a:t>
            </a:r>
            <a:r>
              <a:rPr lang="en" sz="1800">
                <a:solidFill>
                  <a:schemeClr val="dk1"/>
                </a:solidFill>
              </a:rPr>
              <a:t>. Add properties and events with decorators</a:t>
            </a:r>
            <a:endParaRPr sz="1800">
              <a:solidFill>
                <a:srgbClr val="B05A65"/>
              </a:solidFill>
            </a:endParaRPr>
          </a:p>
          <a:p>
            <a:pPr indent="0" lvl="0" marL="0" rtl="0">
              <a:spcBef>
                <a:spcPts val="0"/>
              </a:spcBef>
              <a:spcAft>
                <a:spcPts val="0"/>
              </a:spcAft>
              <a:buNone/>
            </a:pPr>
            <a:r>
              <a:rPr lang="en" sz="1800">
                <a:solidFill>
                  <a:srgbClr val="426DC0"/>
                </a:solidFill>
              </a:rPr>
              <a:t>export class </a:t>
            </a:r>
            <a:r>
              <a:rPr lang="en" sz="1800">
                <a:solidFill>
                  <a:srgbClr val="8757C4"/>
                </a:solidFill>
              </a:rPr>
              <a:t>ZProductCard </a:t>
            </a:r>
            <a:r>
              <a:rPr lang="en" sz="1800">
                <a:solidFill>
                  <a:srgbClr val="B05A65"/>
                </a:solidFill>
              </a:rPr>
              <a:t>{</a:t>
            </a:r>
            <a:endParaRPr sz="1800">
              <a:solidFill>
                <a:srgbClr val="B05A65"/>
              </a:solidFill>
            </a:endParaRPr>
          </a:p>
          <a:p>
            <a:pPr indent="457200" lvl="0" marL="0" rtl="0">
              <a:spcBef>
                <a:spcPts val="0"/>
              </a:spcBef>
              <a:spcAft>
                <a:spcPts val="0"/>
              </a:spcAft>
              <a:buNone/>
            </a:pPr>
            <a:r>
              <a:rPr lang="en" sz="1800">
                <a:solidFill>
                  <a:srgbClr val="535358"/>
                </a:solidFill>
              </a:rPr>
              <a:t>@</a:t>
            </a:r>
            <a:r>
              <a:rPr lang="en" sz="1800">
                <a:solidFill>
                  <a:srgbClr val="458383"/>
                </a:solidFill>
              </a:rPr>
              <a:t>Prop</a:t>
            </a:r>
            <a:r>
              <a:rPr lang="en" sz="1800">
                <a:solidFill>
                  <a:srgbClr val="B05A65"/>
                </a:solidFill>
              </a:rPr>
              <a:t>() </a:t>
            </a:r>
            <a:r>
              <a:rPr lang="en" sz="1800">
                <a:solidFill>
                  <a:srgbClr val="728E00"/>
                </a:solidFill>
              </a:rPr>
              <a:t>product</a:t>
            </a:r>
            <a:r>
              <a:rPr lang="en" sz="1800">
                <a:solidFill>
                  <a:schemeClr val="dk1"/>
                </a:solidFill>
              </a:rPr>
              <a:t>: </a:t>
            </a:r>
            <a:r>
              <a:rPr lang="en" sz="1800">
                <a:solidFill>
                  <a:srgbClr val="426DC0"/>
                </a:solidFill>
              </a:rPr>
              <a:t>any</a:t>
            </a:r>
            <a:r>
              <a:rPr lang="en" sz="1800">
                <a:solidFill>
                  <a:schemeClr val="dk1"/>
                </a:solidFill>
              </a:rPr>
              <a:t>;</a:t>
            </a:r>
            <a:endParaRPr sz="1800">
              <a:solidFill>
                <a:schemeClr val="dk1"/>
              </a:solidFill>
            </a:endParaRPr>
          </a:p>
          <a:p>
            <a:pPr indent="457200" lvl="0" marL="0">
              <a:spcBef>
                <a:spcPts val="0"/>
              </a:spcBef>
              <a:spcAft>
                <a:spcPts val="0"/>
              </a:spcAft>
              <a:buNone/>
            </a:pPr>
            <a:r>
              <a:rPr lang="en" sz="1800">
                <a:solidFill>
                  <a:srgbClr val="535358"/>
                </a:solidFill>
              </a:rPr>
              <a:t>@</a:t>
            </a:r>
            <a:r>
              <a:rPr lang="en" sz="1800">
                <a:solidFill>
                  <a:srgbClr val="458383"/>
                </a:solidFill>
              </a:rPr>
              <a:t>Event</a:t>
            </a:r>
            <a:r>
              <a:rPr lang="en" sz="1800">
                <a:solidFill>
                  <a:srgbClr val="B05A65"/>
                </a:solidFill>
              </a:rPr>
              <a:t>() </a:t>
            </a:r>
            <a:r>
              <a:rPr lang="en" sz="1800">
                <a:solidFill>
                  <a:srgbClr val="728E00"/>
                </a:solidFill>
              </a:rPr>
              <a:t>productLiked</a:t>
            </a:r>
            <a:r>
              <a:rPr lang="en" sz="1800">
                <a:solidFill>
                  <a:schemeClr val="dk1"/>
                </a:solidFill>
              </a:rPr>
              <a:t>: </a:t>
            </a:r>
            <a:r>
              <a:rPr lang="en" sz="1800">
                <a:solidFill>
                  <a:srgbClr val="9B5656"/>
                </a:solidFill>
              </a:rPr>
              <a:t>EventEmitter</a:t>
            </a:r>
            <a:r>
              <a:rPr lang="en" sz="1800">
                <a:solidFill>
                  <a:schemeClr val="dk1"/>
                </a:solidFill>
              </a:rPr>
              <a:t>;</a:t>
            </a:r>
            <a:endParaRPr sz="1800">
              <a:solidFill>
                <a:schemeClr val="dk1"/>
              </a:solidFill>
            </a:endParaRPr>
          </a:p>
          <a:p>
            <a:pPr indent="0" lvl="0" marL="0">
              <a:spcBef>
                <a:spcPts val="0"/>
              </a:spcBef>
              <a:spcAft>
                <a:spcPts val="0"/>
              </a:spcAft>
              <a:buNone/>
            </a:pPr>
            <a:r>
              <a:t/>
            </a:r>
            <a:endParaRPr sz="1800">
              <a:solidFill>
                <a:schemeClr val="dk1"/>
              </a:solidFill>
            </a:endParaRPr>
          </a:p>
          <a:p>
            <a:pPr indent="457200" lvl="0" marL="0">
              <a:spcBef>
                <a:spcPts val="0"/>
              </a:spcBef>
              <a:spcAft>
                <a:spcPts val="0"/>
              </a:spcAft>
              <a:buNone/>
            </a:pPr>
            <a:r>
              <a:rPr lang="en" sz="1800">
                <a:solidFill>
                  <a:srgbClr val="7A7A43"/>
                </a:solidFill>
              </a:rPr>
              <a:t>productLikedHandler</a:t>
            </a:r>
            <a:r>
              <a:rPr lang="en" sz="1800">
                <a:solidFill>
                  <a:srgbClr val="B05A65"/>
                </a:solidFill>
              </a:rPr>
              <a:t>() {</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426DC0"/>
                </a:solidFill>
              </a:rPr>
              <a:t>this</a:t>
            </a:r>
            <a:r>
              <a:rPr lang="en" sz="1800">
                <a:solidFill>
                  <a:schemeClr val="dk1"/>
                </a:solidFill>
              </a:rPr>
              <a:t>.</a:t>
            </a:r>
            <a:r>
              <a:rPr lang="en" sz="1800">
                <a:solidFill>
                  <a:srgbClr val="728E00"/>
                </a:solidFill>
              </a:rPr>
              <a:t>productLiked</a:t>
            </a:r>
            <a:r>
              <a:rPr lang="en" sz="1800">
                <a:solidFill>
                  <a:schemeClr val="dk1"/>
                </a:solidFill>
              </a:rPr>
              <a:t>.</a:t>
            </a:r>
            <a:r>
              <a:rPr lang="en" sz="1800">
                <a:solidFill>
                  <a:srgbClr val="728E00"/>
                </a:solidFill>
              </a:rPr>
              <a:t>emit</a:t>
            </a:r>
            <a:r>
              <a:rPr lang="en" sz="1800">
                <a:solidFill>
                  <a:srgbClr val="B05A65"/>
                </a:solidFill>
              </a:rPr>
              <a:t>(</a:t>
            </a:r>
            <a:r>
              <a:rPr lang="en" sz="1800">
                <a:solidFill>
                  <a:srgbClr val="426DC0"/>
                </a:solidFill>
              </a:rPr>
              <a:t>this</a:t>
            </a:r>
            <a:r>
              <a:rPr lang="en" sz="1800">
                <a:solidFill>
                  <a:schemeClr val="dk1"/>
                </a:solidFill>
              </a:rPr>
              <a:t>.</a:t>
            </a:r>
            <a:r>
              <a:rPr lang="en" sz="1800">
                <a:solidFill>
                  <a:srgbClr val="728E00"/>
                </a:solidFill>
              </a:rPr>
              <a:t>product</a:t>
            </a:r>
            <a:r>
              <a:rPr lang="en" sz="1800">
                <a:solidFill>
                  <a:srgbClr val="B05A65"/>
                </a:solidFill>
              </a:rPr>
              <a:t>)</a:t>
            </a:r>
            <a:r>
              <a:rPr lang="en" sz="1800">
                <a:solidFill>
                  <a:schemeClr val="dk1"/>
                </a:solidFill>
              </a:rPr>
              <a:t>;</a:t>
            </a:r>
            <a:endParaRPr sz="1800">
              <a:solidFill>
                <a:schemeClr val="dk1"/>
              </a:solidFill>
            </a:endParaRPr>
          </a:p>
          <a:p>
            <a:pPr indent="457200" lvl="0" marL="0">
              <a:spcBef>
                <a:spcPts val="0"/>
              </a:spcBef>
              <a:spcAft>
                <a:spcPts val="0"/>
              </a:spcAft>
              <a:buNone/>
            </a:pPr>
            <a:r>
              <a:rPr lang="en" sz="1800">
                <a:solidFill>
                  <a:srgbClr val="B05A65"/>
                </a:solidFill>
              </a:rPr>
              <a:t>}</a:t>
            </a:r>
            <a:endParaRPr sz="1800">
              <a:solidFill>
                <a:srgbClr val="B05A65"/>
              </a:solidFill>
            </a:endParaRPr>
          </a:p>
          <a:p>
            <a:pPr indent="0" lvl="0" marL="0">
              <a:spcBef>
                <a:spcPts val="0"/>
              </a:spcBef>
              <a:spcAft>
                <a:spcPts val="0"/>
              </a:spcAft>
              <a:buNone/>
            </a:pPr>
            <a:r>
              <a:t/>
            </a:r>
            <a:endParaRPr sz="1800">
              <a:solidFill>
                <a:srgbClr val="B05A65"/>
              </a:solidFill>
            </a:endParaRPr>
          </a:p>
          <a:p>
            <a:pPr indent="457200" lvl="0" marL="0">
              <a:spcBef>
                <a:spcPts val="0"/>
              </a:spcBef>
              <a:spcAft>
                <a:spcPts val="0"/>
              </a:spcAft>
              <a:buNone/>
            </a:pPr>
            <a:r>
              <a:rPr lang="en" sz="1800">
                <a:solidFill>
                  <a:srgbClr val="7A7A43"/>
                </a:solidFill>
              </a:rPr>
              <a:t>render</a:t>
            </a:r>
            <a:r>
              <a:rPr lang="en" sz="1800">
                <a:solidFill>
                  <a:srgbClr val="B05A65"/>
                </a:solidFill>
              </a:rPr>
              <a:t>() {</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426DC0"/>
                </a:solidFill>
              </a:rPr>
              <a:t>return </a:t>
            </a:r>
            <a:r>
              <a:rPr lang="en" sz="1800">
                <a:solidFill>
                  <a:srgbClr val="B05A65"/>
                </a:solidFill>
              </a:rPr>
              <a:t>&lt;div&gt;</a:t>
            </a:r>
            <a:r>
              <a:rPr lang="en" sz="1800"/>
              <a:t>Components html here</a:t>
            </a:r>
            <a:r>
              <a:rPr lang="en" sz="1800">
                <a:solidFill>
                  <a:srgbClr val="B05A65"/>
                </a:solidFill>
              </a:rPr>
              <a:t>&lt;/div&gt;</a:t>
            </a:r>
            <a:endParaRPr sz="1800">
              <a:solidFill>
                <a:srgbClr val="B05A65"/>
              </a:solidFill>
            </a:endParaRPr>
          </a:p>
          <a:p>
            <a:pPr indent="457200" lvl="0" marL="0" rtl="0">
              <a:spcBef>
                <a:spcPts val="0"/>
              </a:spcBef>
              <a:spcAft>
                <a:spcPts val="0"/>
              </a:spcAft>
              <a:buNone/>
            </a:pPr>
            <a:r>
              <a:rPr lang="en" sz="1800">
                <a:solidFill>
                  <a:srgbClr val="B05A65"/>
                </a:solidFill>
              </a:rPr>
              <a:t>}</a:t>
            </a:r>
            <a:endParaRPr sz="1800">
              <a:solidFill>
                <a:srgbClr val="B05A65"/>
              </a:solidFill>
            </a:endParaRPr>
          </a:p>
          <a:p>
            <a:pPr indent="0" lvl="0" marL="0" rtl="0">
              <a:spcBef>
                <a:spcPts val="0"/>
              </a:spcBef>
              <a:spcAft>
                <a:spcPts val="0"/>
              </a:spcAft>
              <a:buNone/>
            </a:pPr>
            <a:r>
              <a:rPr lang="en" sz="1800">
                <a:solidFill>
                  <a:srgbClr val="B05A65"/>
                </a:solidFill>
              </a:rPr>
              <a:t>}</a:t>
            </a:r>
            <a:endParaRPr sz="1800">
              <a:solidFill>
                <a:schemeClr val="dk1"/>
              </a:solidFill>
            </a:endParaRPr>
          </a:p>
          <a:p>
            <a:pPr indent="0" lvl="0" marL="0" rtl="0">
              <a:spcBef>
                <a:spcPts val="0"/>
              </a:spcBef>
              <a:spcAft>
                <a:spcPts val="0"/>
              </a:spcAft>
              <a:buNone/>
            </a:pPr>
            <a:r>
              <a:t/>
            </a:r>
            <a:endParaRPr sz="1800"/>
          </a:p>
        </p:txBody>
      </p:sp>
      <p:sp>
        <p:nvSpPr>
          <p:cNvPr id="463" name="Shape 463"/>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txBox="1"/>
          <p:nvPr/>
        </p:nvSpPr>
        <p:spPr>
          <a:xfrm>
            <a:off x="456875" y="1126325"/>
            <a:ext cx="4017300" cy="538200"/>
          </a:xfrm>
          <a:prstGeom prst="rect">
            <a:avLst/>
          </a:prstGeom>
          <a:solidFill>
            <a:srgbClr val="FFFFFF"/>
          </a:solidFill>
          <a:ln cap="flat" cmpd="sng" w="3810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457200" lvl="0" marL="0" rtl="0">
              <a:spcBef>
                <a:spcPts val="0"/>
              </a:spcBef>
              <a:spcAft>
                <a:spcPts val="0"/>
              </a:spcAft>
              <a:buClr>
                <a:schemeClr val="dk1"/>
              </a:buClr>
              <a:buSzPts val="1100"/>
              <a:buFont typeface="Arial"/>
              <a:buNone/>
            </a:pPr>
            <a:r>
              <a:rPr lang="en" sz="2400">
                <a:solidFill>
                  <a:srgbClr val="535358"/>
                </a:solidFill>
              </a:rPr>
              <a:t>@</a:t>
            </a:r>
            <a:r>
              <a:rPr lang="en" sz="2400">
                <a:solidFill>
                  <a:srgbClr val="458383"/>
                </a:solidFill>
              </a:rPr>
              <a:t>Prop</a:t>
            </a:r>
            <a:r>
              <a:rPr lang="en" sz="2400">
                <a:solidFill>
                  <a:srgbClr val="B05A65"/>
                </a:solidFill>
              </a:rPr>
              <a:t>() </a:t>
            </a:r>
            <a:r>
              <a:rPr lang="en" sz="2400">
                <a:solidFill>
                  <a:srgbClr val="728E00"/>
                </a:solidFill>
              </a:rPr>
              <a:t>product</a:t>
            </a:r>
            <a:r>
              <a:rPr lang="en" sz="2400">
                <a:solidFill>
                  <a:schemeClr val="dk1"/>
                </a:solidFill>
              </a:rPr>
              <a:t>: </a:t>
            </a:r>
            <a:r>
              <a:rPr lang="en" sz="2400">
                <a:solidFill>
                  <a:srgbClr val="426DC0"/>
                </a:solidFill>
              </a:rPr>
              <a:t>any</a:t>
            </a:r>
            <a:r>
              <a:rPr lang="en" sz="2400">
                <a:solidFill>
                  <a:schemeClr val="dk1"/>
                </a:solidFill>
              </a:rPr>
              <a:t>;</a:t>
            </a:r>
            <a:endParaRPr sz="2400"/>
          </a:p>
        </p:txBody>
      </p:sp>
      <p:sp>
        <p:nvSpPr>
          <p:cNvPr id="465" name="Shape 465"/>
          <p:cNvSpPr txBox="1"/>
          <p:nvPr/>
        </p:nvSpPr>
        <p:spPr>
          <a:xfrm>
            <a:off x="485575" y="1386625"/>
            <a:ext cx="5990700" cy="538200"/>
          </a:xfrm>
          <a:prstGeom prst="rect">
            <a:avLst/>
          </a:prstGeom>
          <a:solidFill>
            <a:srgbClr val="FFFFFF"/>
          </a:solidFill>
          <a:ln cap="flat" cmpd="sng" w="3810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535358"/>
                </a:solidFill>
              </a:rPr>
              <a:t>@</a:t>
            </a:r>
            <a:r>
              <a:rPr lang="en" sz="2400">
                <a:solidFill>
                  <a:srgbClr val="458383"/>
                </a:solidFill>
              </a:rPr>
              <a:t>Event</a:t>
            </a:r>
            <a:r>
              <a:rPr lang="en" sz="2400">
                <a:solidFill>
                  <a:srgbClr val="B05A65"/>
                </a:solidFill>
              </a:rPr>
              <a:t>() </a:t>
            </a:r>
            <a:r>
              <a:rPr lang="en" sz="2400">
                <a:solidFill>
                  <a:srgbClr val="728E00"/>
                </a:solidFill>
              </a:rPr>
              <a:t>productLiked</a:t>
            </a:r>
            <a:r>
              <a:rPr lang="en" sz="2400">
                <a:solidFill>
                  <a:schemeClr val="dk1"/>
                </a:solidFill>
              </a:rPr>
              <a:t>: </a:t>
            </a:r>
            <a:r>
              <a:rPr lang="en" sz="2400">
                <a:solidFill>
                  <a:srgbClr val="9B5656"/>
                </a:solidFill>
              </a:rPr>
              <a:t>EventEmitter</a:t>
            </a:r>
            <a:r>
              <a:rPr lang="en" sz="2400">
                <a:solidFill>
                  <a:schemeClr val="dk1"/>
                </a:solidFill>
              </a:rPr>
              <a:t>;</a:t>
            </a:r>
            <a:endParaRPr sz="2400">
              <a:solidFill>
                <a:srgbClr val="53535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FF9900"/>
                </a:solidFill>
              </a:rPr>
              <a:t>STENCIL COMPONENT EXAMPLE</a:t>
            </a:r>
            <a:endParaRPr sz="1800">
              <a:solidFill>
                <a:srgbClr val="FF9900"/>
              </a:solidFill>
            </a:endParaRPr>
          </a:p>
        </p:txBody>
      </p:sp>
      <p:sp>
        <p:nvSpPr>
          <p:cNvPr id="471" name="Shape 471"/>
          <p:cNvSpPr txBox="1"/>
          <p:nvPr/>
        </p:nvSpPr>
        <p:spPr>
          <a:xfrm>
            <a:off x="460650" y="791300"/>
            <a:ext cx="8087700" cy="3221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800">
                <a:solidFill>
                  <a:schemeClr val="dk1"/>
                </a:solidFill>
              </a:rPr>
              <a:t>DEMO</a:t>
            </a:r>
            <a:endParaRPr b="1" sz="1800">
              <a:solidFill>
                <a:schemeClr val="dk1"/>
              </a:solidFill>
            </a:endParaRPr>
          </a:p>
          <a:p>
            <a:pPr indent="0" lvl="0" marL="0" rtl="0">
              <a:spcBef>
                <a:spcPts val="0"/>
              </a:spcBef>
              <a:spcAft>
                <a:spcPts val="0"/>
              </a:spcAft>
              <a:buClr>
                <a:schemeClr val="dk1"/>
              </a:buClr>
              <a:buSzPts val="1100"/>
              <a:buFont typeface="Arial"/>
              <a:buNone/>
            </a:pPr>
            <a:r>
              <a:t/>
            </a:r>
            <a:endParaRPr sz="1800">
              <a:solidFill>
                <a:schemeClr val="dk1"/>
              </a:solidFill>
            </a:endParaRPr>
          </a:p>
          <a:p>
            <a:pPr indent="0" lvl="0" marL="0" rtl="0">
              <a:spcBef>
                <a:spcPts val="0"/>
              </a:spcBef>
              <a:spcAft>
                <a:spcPts val="0"/>
              </a:spcAft>
              <a:buNone/>
            </a:pPr>
            <a:r>
              <a:t/>
            </a:r>
            <a:endParaRPr/>
          </a:p>
        </p:txBody>
      </p:sp>
      <p:sp>
        <p:nvSpPr>
          <p:cNvPr id="472" name="Shape 472"/>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t>Stencil &amp;  Angular CLI</a:t>
            </a:r>
            <a:endParaRPr sz="1800"/>
          </a:p>
        </p:txBody>
      </p:sp>
      <p:sp>
        <p:nvSpPr>
          <p:cNvPr id="478" name="Shape 478"/>
          <p:cNvSpPr txBox="1"/>
          <p:nvPr/>
        </p:nvSpPr>
        <p:spPr>
          <a:xfrm>
            <a:off x="460650" y="791300"/>
            <a:ext cx="8087700" cy="361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1"/>
                </a:solidFill>
              </a:rPr>
              <a:t>1. </a:t>
            </a:r>
            <a:r>
              <a:rPr lang="en" sz="1800">
                <a:solidFill>
                  <a:schemeClr val="dk1"/>
                </a:solidFill>
              </a:rPr>
              <a:t>Add assets and scripts to cli configuration file: angular.json</a:t>
            </a:r>
            <a:endParaRPr sz="1800">
              <a:solidFill>
                <a:schemeClr val="dk1"/>
              </a:solidFill>
            </a:endParaRPr>
          </a:p>
          <a:p>
            <a:pPr indent="0" lvl="0" marL="0">
              <a:spcBef>
                <a:spcPts val="0"/>
              </a:spcBef>
              <a:spcAft>
                <a:spcPts val="0"/>
              </a:spcAft>
              <a:buNone/>
            </a:pPr>
            <a:r>
              <a:t/>
            </a:r>
            <a:endParaRPr sz="1800">
              <a:solidFill>
                <a:srgbClr val="728E00"/>
              </a:solidFill>
            </a:endParaRPr>
          </a:p>
          <a:p>
            <a:pPr indent="0" lvl="0" marL="0">
              <a:spcBef>
                <a:spcPts val="0"/>
              </a:spcBef>
              <a:spcAft>
                <a:spcPts val="0"/>
              </a:spcAft>
              <a:buClr>
                <a:schemeClr val="dk1"/>
              </a:buClr>
              <a:buSzPts val="1100"/>
              <a:buFont typeface="Arial"/>
              <a:buNone/>
            </a:pPr>
            <a:r>
              <a:rPr lang="en" sz="1800">
                <a:solidFill>
                  <a:srgbClr val="728E00"/>
                </a:solidFill>
              </a:rPr>
              <a:t>"assets"</a:t>
            </a:r>
            <a:r>
              <a:rPr lang="en" sz="1800">
                <a:solidFill>
                  <a:schemeClr val="dk1"/>
                </a:solidFill>
              </a:rPr>
              <a:t>: </a:t>
            </a: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B05A65"/>
                </a:solidFill>
              </a:rPr>
              <a:t>{ </a:t>
            </a:r>
            <a:r>
              <a:rPr lang="en" sz="1800">
                <a:solidFill>
                  <a:srgbClr val="728E00"/>
                </a:solidFill>
              </a:rPr>
              <a:t>"glob"</a:t>
            </a:r>
            <a:r>
              <a:rPr lang="en" sz="1800">
                <a:solidFill>
                  <a:schemeClr val="dk1"/>
                </a:solidFill>
              </a:rPr>
              <a:t>: </a:t>
            </a:r>
            <a:r>
              <a:rPr lang="en" sz="1800">
                <a:solidFill>
                  <a:srgbClr val="F38C00"/>
                </a:solidFill>
              </a:rPr>
              <a:t>"**/*"</a:t>
            </a:r>
            <a:r>
              <a:rPr lang="en" sz="1800">
                <a:solidFill>
                  <a:schemeClr val="dk1"/>
                </a:solidFill>
              </a:rPr>
              <a:t>, </a:t>
            </a:r>
            <a:r>
              <a:rPr lang="en" sz="1800">
                <a:solidFill>
                  <a:srgbClr val="728E00"/>
                </a:solidFill>
              </a:rPr>
              <a:t>"input"</a:t>
            </a:r>
            <a:r>
              <a:rPr lang="en" sz="1800">
                <a:solidFill>
                  <a:schemeClr val="dk1"/>
                </a:solidFill>
              </a:rPr>
              <a:t>: </a:t>
            </a:r>
            <a:r>
              <a:rPr lang="en" sz="1800">
                <a:solidFill>
                  <a:srgbClr val="F38C00"/>
                </a:solidFill>
              </a:rPr>
              <a:t>"./node_modules/z-product-card/dist/zlib"</a:t>
            </a:r>
            <a:r>
              <a:rPr lang="en" sz="1800">
                <a:solidFill>
                  <a:schemeClr val="dk1"/>
                </a:solidFill>
              </a:rPr>
              <a:t>, </a:t>
            </a:r>
            <a:r>
              <a:rPr lang="en" sz="1800">
                <a:solidFill>
                  <a:srgbClr val="728E00"/>
                </a:solidFill>
              </a:rPr>
              <a:t>"output"</a:t>
            </a:r>
            <a:r>
              <a:rPr lang="en" sz="1800">
                <a:solidFill>
                  <a:schemeClr val="dk1"/>
                </a:solidFill>
              </a:rPr>
              <a:t>: </a:t>
            </a:r>
            <a:r>
              <a:rPr lang="en" sz="1800">
                <a:solidFill>
                  <a:srgbClr val="F38C00"/>
                </a:solidFill>
              </a:rPr>
              <a:t>"./zlib" </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B05A65"/>
                </a:solidFill>
              </a:rPr>
              <a:t>{ </a:t>
            </a:r>
            <a:r>
              <a:rPr lang="en" sz="1800">
                <a:solidFill>
                  <a:srgbClr val="728E00"/>
                </a:solidFill>
              </a:rPr>
              <a:t>"glob"</a:t>
            </a:r>
            <a:r>
              <a:rPr lang="en" sz="1800">
                <a:solidFill>
                  <a:schemeClr val="dk1"/>
                </a:solidFill>
              </a:rPr>
              <a:t>: </a:t>
            </a:r>
            <a:r>
              <a:rPr lang="en" sz="1800">
                <a:solidFill>
                  <a:srgbClr val="F38C00"/>
                </a:solidFill>
              </a:rPr>
              <a:t>"**/*"</a:t>
            </a:r>
            <a:r>
              <a:rPr lang="en" sz="1800">
                <a:solidFill>
                  <a:schemeClr val="dk1"/>
                </a:solidFill>
              </a:rPr>
              <a:t>, </a:t>
            </a:r>
            <a:r>
              <a:rPr lang="en" sz="1800">
                <a:solidFill>
                  <a:srgbClr val="728E00"/>
                </a:solidFill>
              </a:rPr>
              <a:t>"input"</a:t>
            </a:r>
            <a:r>
              <a:rPr lang="en" sz="1800">
                <a:solidFill>
                  <a:schemeClr val="dk1"/>
                </a:solidFill>
              </a:rPr>
              <a:t>: </a:t>
            </a:r>
            <a:r>
              <a:rPr lang="en" sz="1800">
                <a:solidFill>
                  <a:srgbClr val="F38C00"/>
                </a:solidFill>
              </a:rPr>
              <a:t>"./node_modules/z-product-card/dist/collection/assets"</a:t>
            </a:r>
            <a:r>
              <a:rPr lang="en" sz="1800">
                <a:solidFill>
                  <a:schemeClr val="dk1"/>
                </a:solidFill>
              </a:rPr>
              <a:t>, </a:t>
            </a:r>
            <a:r>
              <a:rPr lang="en" sz="1800">
                <a:solidFill>
                  <a:srgbClr val="728E00"/>
                </a:solidFill>
              </a:rPr>
              <a:t>"output"</a:t>
            </a:r>
            <a:r>
              <a:rPr lang="en" sz="1800">
                <a:solidFill>
                  <a:schemeClr val="dk1"/>
                </a:solidFill>
              </a:rPr>
              <a:t>: </a:t>
            </a:r>
            <a:r>
              <a:rPr lang="en" sz="1800">
                <a:solidFill>
                  <a:srgbClr val="F38C00"/>
                </a:solidFill>
              </a:rPr>
              <a:t>"./assets"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728E00"/>
                </a:solidFill>
              </a:rPr>
              <a:t>"scripts"</a:t>
            </a:r>
            <a:r>
              <a:rPr lang="en" sz="1800">
                <a:solidFill>
                  <a:schemeClr val="dk1"/>
                </a:solidFill>
              </a:rPr>
              <a:t>: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F38C00"/>
                </a:solidFill>
              </a:rPr>
              <a:t>"./node_modules/z-product-card/dist/zlib.js"</a:t>
            </a:r>
            <a:endParaRPr sz="1800">
              <a:solidFill>
                <a:srgbClr val="F38C00"/>
              </a:solidFill>
            </a:endParaRPr>
          </a:p>
          <a:p>
            <a:pPr indent="0" lvl="0" marL="0">
              <a:spcBef>
                <a:spcPts val="0"/>
              </a:spcBef>
              <a:spcAft>
                <a:spcPts val="0"/>
              </a:spcAft>
              <a:buNone/>
            </a:pPr>
            <a:r>
              <a:rPr lang="en" sz="1800">
                <a:solidFill>
                  <a:srgbClr val="B05A65"/>
                </a:solidFill>
              </a:rPr>
              <a:t>]</a:t>
            </a:r>
            <a:endParaRPr sz="1800">
              <a:solidFill>
                <a:srgbClr val="B05A65"/>
              </a:solidFill>
            </a:endParaRPr>
          </a:p>
          <a:p>
            <a:pPr indent="0" lvl="0" marL="0" rtl="0">
              <a:spcBef>
                <a:spcPts val="0"/>
              </a:spcBef>
              <a:spcAft>
                <a:spcPts val="0"/>
              </a:spcAft>
              <a:buNone/>
            </a:pPr>
            <a:r>
              <a:t/>
            </a:r>
            <a:endParaRPr sz="1800">
              <a:solidFill>
                <a:schemeClr val="dk1"/>
              </a:solidFill>
            </a:endParaRPr>
          </a:p>
        </p:txBody>
      </p:sp>
      <p:sp>
        <p:nvSpPr>
          <p:cNvPr id="479" name="Shape 479"/>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t>Stencil &amp;  Angular CLI</a:t>
            </a:r>
            <a:endParaRPr sz="1800">
              <a:solidFill>
                <a:srgbClr val="FF9900"/>
              </a:solidFill>
            </a:endParaRPr>
          </a:p>
        </p:txBody>
      </p:sp>
      <p:sp>
        <p:nvSpPr>
          <p:cNvPr id="485" name="Shape 485"/>
          <p:cNvSpPr txBox="1"/>
          <p:nvPr/>
        </p:nvSpPr>
        <p:spPr>
          <a:xfrm>
            <a:off x="438000" y="496175"/>
            <a:ext cx="8423700" cy="390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2. Add </a:t>
            </a:r>
            <a:r>
              <a:rPr lang="en" sz="1800">
                <a:solidFill>
                  <a:srgbClr val="FF9900"/>
                </a:solidFill>
              </a:rPr>
              <a:t>CUSTOM_ELEMENTS_SCHEMA</a:t>
            </a:r>
            <a:r>
              <a:rPr lang="en" sz="1800"/>
              <a:t> to let angular ignore unknown elements</a:t>
            </a:r>
            <a:endParaRPr sz="1800"/>
          </a:p>
          <a:p>
            <a:pPr indent="0" lvl="0" marL="0">
              <a:spcBef>
                <a:spcPts val="0"/>
              </a:spcBef>
              <a:spcAft>
                <a:spcPts val="0"/>
              </a:spcAft>
              <a:buNone/>
            </a:pPr>
            <a:r>
              <a:t/>
            </a:r>
            <a:endParaRPr sz="1800">
              <a:solidFill>
                <a:srgbClr val="535358"/>
              </a:solidFill>
            </a:endParaRPr>
          </a:p>
          <a:p>
            <a:pPr indent="0" lvl="0" marL="0">
              <a:spcBef>
                <a:spcPts val="0"/>
              </a:spcBef>
              <a:spcAft>
                <a:spcPts val="0"/>
              </a:spcAft>
              <a:buNone/>
            </a:pPr>
            <a:r>
              <a:rPr lang="en" sz="1800">
                <a:solidFill>
                  <a:srgbClr val="535358"/>
                </a:solidFill>
              </a:rPr>
              <a:t>@</a:t>
            </a:r>
            <a:r>
              <a:rPr lang="en" sz="1800">
                <a:solidFill>
                  <a:srgbClr val="458383"/>
                </a:solidFill>
              </a:rPr>
              <a:t>NgModule</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728E00"/>
                </a:solidFill>
              </a:rPr>
              <a:t>declarations</a:t>
            </a:r>
            <a:r>
              <a:rPr lang="en" sz="1800">
                <a:solidFill>
                  <a:schemeClr val="dk1"/>
                </a:solidFill>
              </a:rPr>
              <a:t>: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8757C4"/>
                </a:solidFill>
              </a:rPr>
              <a:t>AppComponent</a:t>
            </a:r>
            <a:endParaRPr sz="1800">
              <a:solidFill>
                <a:srgbClr val="8757C4"/>
              </a:solidFill>
            </a:endParaRPr>
          </a:p>
          <a:p>
            <a:pPr indent="0" lvl="0" marL="0">
              <a:spcBef>
                <a:spcPts val="0"/>
              </a:spcBef>
              <a:spcAft>
                <a:spcPts val="0"/>
              </a:spcAft>
              <a:buNone/>
            </a:pPr>
            <a:r>
              <a:rPr lang="en" sz="1800">
                <a:solidFill>
                  <a:srgbClr val="8757C4"/>
                </a:solidFill>
              </a:rPr>
              <a:t> </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728E00"/>
                </a:solidFill>
              </a:rPr>
              <a:t>imports</a:t>
            </a:r>
            <a:r>
              <a:rPr lang="en" sz="1800">
                <a:solidFill>
                  <a:schemeClr val="dk1"/>
                </a:solidFill>
              </a:rPr>
              <a:t>: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8757C4"/>
                </a:solidFill>
              </a:rPr>
              <a:t>BrowserModule</a:t>
            </a:r>
            <a:endParaRPr sz="1800">
              <a:solidFill>
                <a:srgbClr val="8757C4"/>
              </a:solidFill>
            </a:endParaRPr>
          </a:p>
          <a:p>
            <a:pPr indent="0" lvl="0" marL="0">
              <a:spcBef>
                <a:spcPts val="0"/>
              </a:spcBef>
              <a:spcAft>
                <a:spcPts val="0"/>
              </a:spcAft>
              <a:buNone/>
            </a:pPr>
            <a:r>
              <a:rPr lang="en" sz="1800">
                <a:solidFill>
                  <a:srgbClr val="8757C4"/>
                </a:solidFill>
              </a:rPr>
              <a:t> </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728E00"/>
                </a:solidFill>
              </a:rPr>
              <a:t>bootstrap</a:t>
            </a:r>
            <a:r>
              <a:rPr lang="en" sz="1800">
                <a:solidFill>
                  <a:schemeClr val="dk1"/>
                </a:solidFill>
              </a:rPr>
              <a:t>: </a:t>
            </a:r>
            <a:r>
              <a:rPr lang="en" sz="1800">
                <a:solidFill>
                  <a:srgbClr val="B05A65"/>
                </a:solidFill>
              </a:rPr>
              <a:t>[</a:t>
            </a:r>
            <a:r>
              <a:rPr lang="en" sz="1800">
                <a:solidFill>
                  <a:srgbClr val="8757C4"/>
                </a:solidFill>
              </a:rPr>
              <a:t>AppComponent</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728E00"/>
                </a:solidFill>
              </a:rPr>
              <a:t>schemas</a:t>
            </a:r>
            <a:r>
              <a:rPr lang="en" sz="1800">
                <a:solidFill>
                  <a:schemeClr val="dk1"/>
                </a:solidFill>
              </a:rPr>
              <a:t>: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   </a:t>
            </a:r>
            <a:endParaRPr sz="1800">
              <a:solidFill>
                <a:srgbClr val="458383"/>
              </a:solidFill>
            </a:endParaRPr>
          </a:p>
          <a:p>
            <a:pPr indent="0" lvl="0" marL="0">
              <a:spcBef>
                <a:spcPts val="0"/>
              </a:spcBef>
              <a:spcAft>
                <a:spcPts val="0"/>
              </a:spcAft>
              <a:buNone/>
            </a:pPr>
            <a:r>
              <a:rPr lang="en" sz="1800">
                <a:solidFill>
                  <a:srgbClr val="458383"/>
                </a:solidFill>
              </a:rPr>
              <a:t>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a:t>
            </a:r>
            <a:endParaRPr sz="1800">
              <a:solidFill>
                <a:srgbClr val="B05A65"/>
              </a:solidFill>
            </a:endParaRPr>
          </a:p>
          <a:p>
            <a:pPr indent="0" lvl="0" marL="0" rtl="0">
              <a:spcBef>
                <a:spcPts val="0"/>
              </a:spcBef>
              <a:spcAft>
                <a:spcPts val="0"/>
              </a:spcAft>
              <a:buNone/>
            </a:pPr>
            <a:r>
              <a:t/>
            </a:r>
            <a:endParaRPr sz="1800">
              <a:solidFill>
                <a:srgbClr val="728E00"/>
              </a:solidFill>
            </a:endParaRPr>
          </a:p>
          <a:p>
            <a:pPr indent="0" lvl="0" marL="0" rtl="0">
              <a:spcBef>
                <a:spcPts val="0"/>
              </a:spcBef>
              <a:spcAft>
                <a:spcPts val="0"/>
              </a:spcAft>
              <a:buNone/>
            </a:pPr>
            <a:r>
              <a:t/>
            </a:r>
            <a:endParaRPr sz="1800">
              <a:solidFill>
                <a:srgbClr val="B05A65"/>
              </a:solidFill>
            </a:endParaRPr>
          </a:p>
          <a:p>
            <a:pPr indent="0" lvl="0" marL="0" rtl="0">
              <a:spcBef>
                <a:spcPts val="0"/>
              </a:spcBef>
              <a:spcAft>
                <a:spcPts val="0"/>
              </a:spcAft>
              <a:buNone/>
            </a:pPr>
            <a:r>
              <a:t/>
            </a:r>
            <a:endParaRPr sz="1800">
              <a:solidFill>
                <a:schemeClr val="dk1"/>
              </a:solidFill>
            </a:endParaRPr>
          </a:p>
        </p:txBody>
      </p:sp>
      <p:sp>
        <p:nvSpPr>
          <p:cNvPr id="486" name="Shape 486"/>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txBox="1"/>
          <p:nvPr/>
        </p:nvSpPr>
        <p:spPr>
          <a:xfrm>
            <a:off x="723625" y="3530525"/>
            <a:ext cx="3982200" cy="39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rgbClr val="458383"/>
                </a:solidFill>
              </a:rPr>
              <a:t>CUSTOM_ELEMENTS_SCHEMA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300"/>
                                        <p:tgtEl>
                                          <p:spTgt spid="487"/>
                                        </p:tgtEl>
                                        <p:attrNameLst>
                                          <p:attrName>ppt_w</p:attrName>
                                        </p:attrNameLst>
                                      </p:cBhvr>
                                      <p:tavLst>
                                        <p:tav fmla="" tm="0">
                                          <p:val>
                                            <p:strVal val="0"/>
                                          </p:val>
                                        </p:tav>
                                        <p:tav fmla="" tm="100000">
                                          <p:val>
                                            <p:strVal val="#ppt_w"/>
                                          </p:val>
                                        </p:tav>
                                      </p:tavLst>
                                    </p:anim>
                                    <p:anim calcmode="lin" valueType="num">
                                      <p:cBhvr additive="base">
                                        <p:cTn dur="300"/>
                                        <p:tgtEl>
                                          <p:spTgt spid="48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Shape 342"/>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solidFill>
                  <a:srgbClr val="FF9900"/>
                </a:solidFill>
              </a:rPr>
              <a:t>ABOUT ME</a:t>
            </a:r>
            <a:endParaRPr sz="2400">
              <a:solidFill>
                <a:srgbClr val="FF9900"/>
              </a:solidFill>
            </a:endParaRPr>
          </a:p>
        </p:txBody>
      </p:sp>
      <p:pic>
        <p:nvPicPr>
          <p:cNvPr id="343" name="Shape 343"/>
          <p:cNvPicPr preferRelativeResize="0"/>
          <p:nvPr/>
        </p:nvPicPr>
        <p:blipFill>
          <a:blip r:embed="rId4">
            <a:alphaModFix/>
          </a:blip>
          <a:stretch>
            <a:fillRect/>
          </a:stretch>
        </p:blipFill>
        <p:spPr>
          <a:xfrm>
            <a:off x="6326825" y="954500"/>
            <a:ext cx="2370900" cy="2533600"/>
          </a:xfrm>
          <a:prstGeom prst="rect">
            <a:avLst/>
          </a:prstGeom>
          <a:noFill/>
          <a:ln>
            <a:noFill/>
          </a:ln>
        </p:spPr>
      </p:pic>
      <p:sp>
        <p:nvSpPr>
          <p:cNvPr id="344" name="Shape 344"/>
          <p:cNvSpPr txBox="1"/>
          <p:nvPr/>
        </p:nvSpPr>
        <p:spPr>
          <a:xfrm>
            <a:off x="235325" y="702625"/>
            <a:ext cx="6091500" cy="123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I really like my work, software engineering never makes me bored, always keeps in learning and improving mood. </a:t>
            </a:r>
            <a:endParaRPr sz="2400"/>
          </a:p>
        </p:txBody>
      </p:sp>
      <p:pic>
        <p:nvPicPr>
          <p:cNvPr id="345" name="Shape 345"/>
          <p:cNvPicPr preferRelativeResize="0"/>
          <p:nvPr/>
        </p:nvPicPr>
        <p:blipFill>
          <a:blip r:embed="rId5">
            <a:alphaModFix/>
          </a:blip>
          <a:stretch>
            <a:fillRect/>
          </a:stretch>
        </p:blipFill>
        <p:spPr>
          <a:xfrm>
            <a:off x="269150" y="2968100"/>
            <a:ext cx="632250" cy="632250"/>
          </a:xfrm>
          <a:prstGeom prst="rect">
            <a:avLst/>
          </a:prstGeom>
          <a:noFill/>
          <a:ln>
            <a:noFill/>
          </a:ln>
        </p:spPr>
      </p:pic>
      <p:sp>
        <p:nvSpPr>
          <p:cNvPr id="346" name="Shape 346"/>
          <p:cNvSpPr txBox="1"/>
          <p:nvPr/>
        </p:nvSpPr>
        <p:spPr>
          <a:xfrm>
            <a:off x="951000" y="3017225"/>
            <a:ext cx="7138800" cy="53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solidFill>
                  <a:schemeClr val="hlink"/>
                </a:solidFill>
                <a:uFill>
                  <a:noFill/>
                </a:uFill>
                <a:hlinkClick r:id="rId6"/>
              </a:rPr>
              <a:t>http://bit.ly/2FAm3Lr</a:t>
            </a:r>
            <a:endParaRPr/>
          </a:p>
        </p:txBody>
      </p:sp>
      <p:pic>
        <p:nvPicPr>
          <p:cNvPr id="347" name="Shape 347"/>
          <p:cNvPicPr preferRelativeResize="0"/>
          <p:nvPr/>
        </p:nvPicPr>
        <p:blipFill rotWithShape="1">
          <a:blip r:embed="rId7">
            <a:alphaModFix/>
          </a:blip>
          <a:srcRect b="0" l="0" r="0" t="0"/>
          <a:stretch/>
        </p:blipFill>
        <p:spPr>
          <a:xfrm>
            <a:off x="269150" y="3690650"/>
            <a:ext cx="632248" cy="632248"/>
          </a:xfrm>
          <a:prstGeom prst="rect">
            <a:avLst/>
          </a:prstGeom>
          <a:noFill/>
          <a:ln>
            <a:noFill/>
          </a:ln>
        </p:spPr>
      </p:pic>
      <p:sp>
        <p:nvSpPr>
          <p:cNvPr id="348" name="Shape 348"/>
          <p:cNvSpPr txBox="1"/>
          <p:nvPr/>
        </p:nvSpPr>
        <p:spPr>
          <a:xfrm>
            <a:off x="951000" y="3739775"/>
            <a:ext cx="7138800" cy="5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hlink"/>
                </a:solidFill>
                <a:uFill>
                  <a:noFill/>
                </a:uFill>
                <a:hlinkClick r:id="rId8"/>
              </a:rPr>
              <a:t>http://bit.ly/2FAm3Lr</a:t>
            </a:r>
            <a:endParaRPr>
              <a:solidFill>
                <a:schemeClr val="accent3"/>
              </a:solidFill>
            </a:endParaRPr>
          </a:p>
        </p:txBody>
      </p:sp>
      <p:sp>
        <p:nvSpPr>
          <p:cNvPr id="349" name="Shape 349"/>
          <p:cNvSpPr txBox="1"/>
          <p:nvPr/>
        </p:nvSpPr>
        <p:spPr>
          <a:xfrm>
            <a:off x="235325" y="2259550"/>
            <a:ext cx="7138800" cy="5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E6A23"/>
                </a:solidFill>
              </a:rPr>
              <a:t>dmytro.zharkov@gmail.com</a:t>
            </a:r>
            <a:endParaRPr>
              <a:solidFill>
                <a:srgbClr val="FE6A2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Stencil &amp; </a:t>
            </a:r>
            <a:r>
              <a:rPr lang="en" sz="1800">
                <a:solidFill>
                  <a:srgbClr val="FF9900"/>
                </a:solidFill>
              </a:rPr>
              <a:t> </a:t>
            </a:r>
            <a:r>
              <a:rPr lang="en" sz="1800"/>
              <a:t>Angular CLI</a:t>
            </a:r>
            <a:endParaRPr sz="1800">
              <a:solidFill>
                <a:srgbClr val="FF9900"/>
              </a:solidFill>
            </a:endParaRPr>
          </a:p>
        </p:txBody>
      </p:sp>
      <p:sp>
        <p:nvSpPr>
          <p:cNvPr id="493" name="Shape 493"/>
          <p:cNvSpPr txBox="1"/>
          <p:nvPr/>
        </p:nvSpPr>
        <p:spPr>
          <a:xfrm>
            <a:off x="460650" y="565225"/>
            <a:ext cx="8087700" cy="384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B05A65"/>
                </a:solidFill>
              </a:rPr>
              <a:t>&lt;</a:t>
            </a:r>
            <a:r>
              <a:rPr b="1" lang="en" sz="1800">
                <a:solidFill>
                  <a:srgbClr val="426DC0"/>
                </a:solidFill>
              </a:rPr>
              <a:t>z-product-card </a:t>
            </a:r>
            <a:r>
              <a:rPr b="1" lang="en" sz="1800">
                <a:solidFill>
                  <a:srgbClr val="885D3B"/>
                </a:solidFill>
              </a:rPr>
              <a:t>*ngFor=</a:t>
            </a:r>
            <a:r>
              <a:rPr b="1" lang="en" sz="1800">
                <a:solidFill>
                  <a:srgbClr val="F38C00"/>
                </a:solidFill>
              </a:rPr>
              <a:t>"let </a:t>
            </a:r>
            <a:r>
              <a:rPr b="1" lang="en" sz="1800">
                <a:solidFill>
                  <a:srgbClr val="660E7A"/>
                </a:solidFill>
              </a:rPr>
              <a:t>product</a:t>
            </a:r>
            <a:r>
              <a:rPr b="1" lang="en" sz="1800">
                <a:solidFill>
                  <a:srgbClr val="F38C00"/>
                </a:solidFill>
              </a:rPr>
              <a:t> of </a:t>
            </a:r>
            <a:r>
              <a:rPr b="1" lang="en" sz="1800">
                <a:solidFill>
                  <a:srgbClr val="728E00"/>
                </a:solidFill>
              </a:rPr>
              <a:t>products</a:t>
            </a:r>
            <a:r>
              <a:rPr b="1" lang="en" sz="1800">
                <a:solidFill>
                  <a:srgbClr val="F38C00"/>
                </a:solidFill>
              </a:rPr>
              <a:t>"</a:t>
            </a:r>
            <a:endParaRPr b="1" sz="1800">
              <a:solidFill>
                <a:srgbClr val="F38C00"/>
              </a:solidFill>
            </a:endParaRPr>
          </a:p>
          <a:p>
            <a:pPr indent="457200" lvl="0" marL="0">
              <a:spcBef>
                <a:spcPts val="0"/>
              </a:spcBef>
              <a:spcAft>
                <a:spcPts val="0"/>
              </a:spcAft>
              <a:buNone/>
            </a:pPr>
            <a:r>
              <a:rPr b="1" lang="en" sz="1800">
                <a:solidFill>
                  <a:srgbClr val="885D3B"/>
                </a:solidFill>
              </a:rPr>
              <a:t>[product]=</a:t>
            </a:r>
            <a:r>
              <a:rPr b="1" lang="en" sz="1800">
                <a:solidFill>
                  <a:srgbClr val="F38C00"/>
                </a:solidFill>
              </a:rPr>
              <a:t>"</a:t>
            </a:r>
            <a:r>
              <a:rPr b="1" lang="en" sz="1800">
                <a:solidFill>
                  <a:srgbClr val="660E7A"/>
                </a:solidFill>
              </a:rPr>
              <a:t>product</a:t>
            </a:r>
            <a:r>
              <a:rPr b="1" lang="en" sz="1800">
                <a:solidFill>
                  <a:srgbClr val="F38C00"/>
                </a:solidFill>
              </a:rPr>
              <a:t>" </a:t>
            </a:r>
            <a:endParaRPr b="1" sz="1800">
              <a:solidFill>
                <a:srgbClr val="F38C00"/>
              </a:solidFill>
            </a:endParaRPr>
          </a:p>
          <a:p>
            <a:pPr indent="457200" lvl="0" marL="0" rtl="0">
              <a:spcBef>
                <a:spcPts val="0"/>
              </a:spcBef>
              <a:spcAft>
                <a:spcPts val="0"/>
              </a:spcAft>
              <a:buNone/>
            </a:pPr>
            <a:r>
              <a:rPr b="1" lang="en" sz="1800">
                <a:solidFill>
                  <a:srgbClr val="885D3B"/>
                </a:solidFill>
              </a:rPr>
              <a:t>(productLiked)=</a:t>
            </a:r>
            <a:r>
              <a:rPr b="1" lang="en" sz="1800">
                <a:solidFill>
                  <a:srgbClr val="F38C00"/>
                </a:solidFill>
              </a:rPr>
              <a:t>"</a:t>
            </a:r>
            <a:r>
              <a:rPr b="1" lang="en" sz="1800">
                <a:solidFill>
                  <a:srgbClr val="7A7A43"/>
                </a:solidFill>
              </a:rPr>
              <a:t>onProductLiked</a:t>
            </a:r>
            <a:r>
              <a:rPr b="1" lang="en" sz="1800">
                <a:solidFill>
                  <a:srgbClr val="F38C00"/>
                </a:solidFill>
              </a:rPr>
              <a:t>(</a:t>
            </a:r>
            <a:r>
              <a:rPr b="1" lang="en" sz="1800">
                <a:solidFill>
                  <a:srgbClr val="660E7A"/>
                </a:solidFill>
              </a:rPr>
              <a:t>$event</a:t>
            </a:r>
            <a:r>
              <a:rPr b="1" lang="en" sz="1800">
                <a:solidFill>
                  <a:srgbClr val="F38C00"/>
                </a:solidFill>
              </a:rPr>
              <a:t>)" </a:t>
            </a:r>
            <a:r>
              <a:rPr b="1" lang="en" sz="1800">
                <a:solidFill>
                  <a:srgbClr val="885D3B"/>
                </a:solidFill>
              </a:rPr>
              <a:t>class=</a:t>
            </a:r>
            <a:r>
              <a:rPr b="1" lang="en" sz="1800">
                <a:solidFill>
                  <a:srgbClr val="F38C00"/>
                </a:solidFill>
              </a:rPr>
              <a:t>"product-grid-item"</a:t>
            </a:r>
            <a:r>
              <a:rPr b="1" lang="en" sz="1800">
                <a:solidFill>
                  <a:srgbClr val="B05A65"/>
                </a:solidFill>
              </a:rPr>
              <a:t>&gt;</a:t>
            </a:r>
            <a:endParaRPr b="1" sz="1800">
              <a:solidFill>
                <a:srgbClr val="B05A65"/>
              </a:solidFill>
            </a:endParaRPr>
          </a:p>
          <a:p>
            <a:pPr indent="0" lvl="0" marL="0" rtl="0">
              <a:spcBef>
                <a:spcPts val="0"/>
              </a:spcBef>
              <a:spcAft>
                <a:spcPts val="0"/>
              </a:spcAft>
              <a:buNone/>
            </a:pPr>
            <a:r>
              <a:rPr b="1" lang="en" sz="1800">
                <a:solidFill>
                  <a:srgbClr val="B05A65"/>
                </a:solidFill>
              </a:rPr>
              <a:t>&lt;/</a:t>
            </a:r>
            <a:r>
              <a:rPr b="1" lang="en" sz="1800">
                <a:solidFill>
                  <a:srgbClr val="426DC0"/>
                </a:solidFill>
              </a:rPr>
              <a:t>z-product-card</a:t>
            </a:r>
            <a:r>
              <a:rPr b="1" lang="en" sz="1800">
                <a:solidFill>
                  <a:srgbClr val="B05A65"/>
                </a:solidFill>
              </a:rPr>
              <a:t>&gt;</a:t>
            </a:r>
            <a:endParaRPr sz="1800">
              <a:solidFill>
                <a:srgbClr val="535358"/>
              </a:solidFill>
            </a:endParaRPr>
          </a:p>
          <a:p>
            <a:pPr indent="0" lvl="0" marL="0">
              <a:spcBef>
                <a:spcPts val="0"/>
              </a:spcBef>
              <a:spcAft>
                <a:spcPts val="0"/>
              </a:spcAft>
              <a:buNone/>
            </a:pPr>
            <a:r>
              <a:rPr lang="en" sz="1800">
                <a:solidFill>
                  <a:srgbClr val="426DC0"/>
                </a:solidFill>
              </a:rPr>
              <a:t>export class </a:t>
            </a:r>
            <a:r>
              <a:rPr lang="en" sz="1800">
                <a:solidFill>
                  <a:srgbClr val="8757C4"/>
                </a:solidFill>
              </a:rPr>
              <a:t>AppComponent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426DC0"/>
                </a:solidFill>
              </a:rPr>
              <a:t>public </a:t>
            </a:r>
            <a:r>
              <a:rPr lang="en" sz="1800">
                <a:solidFill>
                  <a:srgbClr val="728E00"/>
                </a:solidFill>
              </a:rPr>
              <a:t>products</a:t>
            </a:r>
            <a:r>
              <a:rPr lang="en" sz="1800">
                <a:solidFill>
                  <a:schemeClr val="dk1"/>
                </a:solidFill>
              </a:rPr>
              <a:t>: </a:t>
            </a:r>
            <a:r>
              <a:rPr lang="en" sz="1800">
                <a:solidFill>
                  <a:srgbClr val="426DC0"/>
                </a:solidFill>
              </a:rPr>
              <a:t>any </a:t>
            </a:r>
            <a:r>
              <a:rPr lang="en" sz="1800">
                <a:solidFill>
                  <a:schemeClr val="dk1"/>
                </a:solidFill>
              </a:rPr>
              <a:t>= </a:t>
            </a:r>
            <a:r>
              <a:rPr lang="en" sz="1800">
                <a:solidFill>
                  <a:srgbClr val="458383"/>
                </a:solidFill>
              </a:rPr>
              <a:t>products</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426DC0"/>
                </a:solidFill>
              </a:rPr>
              <a:t>public </a:t>
            </a:r>
            <a:r>
              <a:rPr lang="en" sz="1800">
                <a:solidFill>
                  <a:srgbClr val="728E00"/>
                </a:solidFill>
              </a:rPr>
              <a:t>likedProducts</a:t>
            </a:r>
            <a:r>
              <a:rPr lang="en" sz="1800">
                <a:solidFill>
                  <a:schemeClr val="dk1"/>
                </a:solidFill>
              </a:rPr>
              <a:t>: </a:t>
            </a:r>
            <a:r>
              <a:rPr lang="en" sz="1800">
                <a:solidFill>
                  <a:srgbClr val="426DC0"/>
                </a:solidFill>
              </a:rPr>
              <a:t>any </a:t>
            </a:r>
            <a:r>
              <a:rPr lang="en" sz="1800">
                <a:solidFill>
                  <a:schemeClr val="dk1"/>
                </a:solidFill>
              </a:rPr>
              <a:t>= </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426DC0"/>
                </a:solidFill>
              </a:rPr>
              <a:t>public </a:t>
            </a:r>
            <a:r>
              <a:rPr lang="en" sz="1800">
                <a:solidFill>
                  <a:srgbClr val="7A7A43"/>
                </a:solidFill>
              </a:rPr>
              <a:t>onProductLiked</a:t>
            </a:r>
            <a:r>
              <a:rPr lang="en" sz="1800">
                <a:solidFill>
                  <a:srgbClr val="B05A65"/>
                </a:solidFill>
              </a:rPr>
              <a:t>(</a:t>
            </a:r>
            <a:r>
              <a:rPr lang="en" sz="1800">
                <a:solidFill>
                  <a:srgbClr val="535358"/>
                </a:solidFill>
              </a:rPr>
              <a:t>evt</a:t>
            </a:r>
            <a:r>
              <a:rPr lang="en" sz="1800">
                <a:solidFill>
                  <a:schemeClr val="dk1"/>
                </a:solidFill>
              </a:rPr>
              <a:t>: </a:t>
            </a:r>
            <a:r>
              <a:rPr lang="en" sz="1800">
                <a:solidFill>
                  <a:srgbClr val="426DC0"/>
                </a:solidFill>
              </a:rPr>
              <a:t>any</a:t>
            </a:r>
            <a:r>
              <a:rPr lang="en" sz="1800">
                <a:solidFill>
                  <a:srgbClr val="B05A65"/>
                </a:solidFill>
              </a:rPr>
              <a:t>) {</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426DC0"/>
                </a:solidFill>
              </a:rPr>
              <a:t>this</a:t>
            </a:r>
            <a:r>
              <a:rPr lang="en" sz="1800">
                <a:solidFill>
                  <a:schemeClr val="dk1"/>
                </a:solidFill>
              </a:rPr>
              <a:t>.</a:t>
            </a:r>
            <a:r>
              <a:rPr lang="en" sz="1800">
                <a:solidFill>
                  <a:srgbClr val="728E00"/>
                </a:solidFill>
              </a:rPr>
              <a:t>likedProducts</a:t>
            </a:r>
            <a:r>
              <a:rPr lang="en" sz="1800">
                <a:solidFill>
                  <a:schemeClr val="dk1"/>
                </a:solidFill>
              </a:rPr>
              <a:t>.</a:t>
            </a:r>
            <a:r>
              <a:rPr lang="en" sz="1800">
                <a:solidFill>
                  <a:srgbClr val="7A7A43"/>
                </a:solidFill>
              </a:rPr>
              <a:t>push</a:t>
            </a:r>
            <a:r>
              <a:rPr lang="en" sz="1800">
                <a:solidFill>
                  <a:srgbClr val="B05A65"/>
                </a:solidFill>
              </a:rPr>
              <a:t>(</a:t>
            </a:r>
            <a:r>
              <a:rPr lang="en" sz="1800">
                <a:solidFill>
                  <a:srgbClr val="535358"/>
                </a:solidFill>
              </a:rPr>
              <a:t>evt</a:t>
            </a:r>
            <a:r>
              <a:rPr lang="en" sz="1800">
                <a:solidFill>
                  <a:schemeClr val="dk1"/>
                </a:solidFill>
              </a:rPr>
              <a:t>.</a:t>
            </a:r>
            <a:r>
              <a:rPr lang="en" sz="1800">
                <a:solidFill>
                  <a:srgbClr val="728E00"/>
                </a:solidFill>
              </a:rPr>
              <a:t>detail</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a:t>
            </a:r>
            <a:endParaRPr sz="1800">
              <a:solidFill>
                <a:srgbClr val="B05A65"/>
              </a:solidFill>
            </a:endParaRPr>
          </a:p>
          <a:p>
            <a:pPr indent="0" lvl="0" marL="0" rtl="0">
              <a:spcBef>
                <a:spcPts val="0"/>
              </a:spcBef>
              <a:spcAft>
                <a:spcPts val="0"/>
              </a:spcAft>
              <a:buNone/>
            </a:pPr>
            <a:r>
              <a:t/>
            </a:r>
            <a:endParaRPr sz="1800">
              <a:solidFill>
                <a:srgbClr val="535358"/>
              </a:solidFill>
            </a:endParaRPr>
          </a:p>
          <a:p>
            <a:pPr indent="0" lvl="0" marL="0" rtl="0">
              <a:spcBef>
                <a:spcPts val="0"/>
              </a:spcBef>
              <a:spcAft>
                <a:spcPts val="0"/>
              </a:spcAft>
              <a:buNone/>
            </a:pPr>
            <a:r>
              <a:t/>
            </a:r>
            <a:endParaRPr sz="1800">
              <a:solidFill>
                <a:srgbClr val="728E00"/>
              </a:solidFill>
            </a:endParaRPr>
          </a:p>
          <a:p>
            <a:pPr indent="0" lvl="0" marL="0" rtl="0">
              <a:spcBef>
                <a:spcPts val="0"/>
              </a:spcBef>
              <a:spcAft>
                <a:spcPts val="0"/>
              </a:spcAft>
              <a:buNone/>
            </a:pPr>
            <a:r>
              <a:t/>
            </a:r>
            <a:endParaRPr sz="1800">
              <a:solidFill>
                <a:srgbClr val="B05A65"/>
              </a:solidFill>
            </a:endParaRPr>
          </a:p>
          <a:p>
            <a:pPr indent="0" lvl="0" marL="0" rtl="0">
              <a:spcBef>
                <a:spcPts val="0"/>
              </a:spcBef>
              <a:spcAft>
                <a:spcPts val="0"/>
              </a:spcAft>
              <a:buNone/>
            </a:pPr>
            <a:r>
              <a:t/>
            </a:r>
            <a:endParaRPr sz="1800">
              <a:solidFill>
                <a:schemeClr val="dk1"/>
              </a:solidFill>
            </a:endParaRPr>
          </a:p>
        </p:txBody>
      </p:sp>
      <p:sp>
        <p:nvSpPr>
          <p:cNvPr id="494" name="Shape 494"/>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txBox="1"/>
          <p:nvPr/>
        </p:nvSpPr>
        <p:spPr>
          <a:xfrm>
            <a:off x="415450" y="737975"/>
            <a:ext cx="3659700" cy="522300"/>
          </a:xfrm>
          <a:prstGeom prst="rect">
            <a:avLst/>
          </a:prstGeom>
          <a:solidFill>
            <a:srgbClr val="FFFFFF"/>
          </a:solidFill>
          <a:ln cap="flat" cmpd="sng" w="3810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457200" lvl="0" marL="0" rtl="0">
              <a:spcBef>
                <a:spcPts val="0"/>
              </a:spcBef>
              <a:spcAft>
                <a:spcPts val="0"/>
              </a:spcAft>
              <a:buClr>
                <a:schemeClr val="dk1"/>
              </a:buClr>
              <a:buSzPts val="1100"/>
              <a:buFont typeface="Arial"/>
              <a:buNone/>
            </a:pPr>
            <a:r>
              <a:rPr b="1" lang="en" sz="2400">
                <a:solidFill>
                  <a:srgbClr val="885D3B"/>
                </a:solidFill>
              </a:rPr>
              <a:t>[product]=</a:t>
            </a:r>
            <a:r>
              <a:rPr b="1" lang="en" sz="2400">
                <a:solidFill>
                  <a:srgbClr val="F38C00"/>
                </a:solidFill>
              </a:rPr>
              <a:t>"</a:t>
            </a:r>
            <a:r>
              <a:rPr b="1" lang="en" sz="2400">
                <a:solidFill>
                  <a:srgbClr val="660E7A"/>
                </a:solidFill>
              </a:rPr>
              <a:t>product</a:t>
            </a:r>
            <a:r>
              <a:rPr b="1" lang="en" sz="2400">
                <a:solidFill>
                  <a:srgbClr val="F38C00"/>
                </a:solidFill>
              </a:rPr>
              <a:t>"</a:t>
            </a:r>
            <a:endParaRPr sz="2400"/>
          </a:p>
        </p:txBody>
      </p:sp>
      <p:sp>
        <p:nvSpPr>
          <p:cNvPr id="496" name="Shape 496"/>
          <p:cNvSpPr txBox="1"/>
          <p:nvPr/>
        </p:nvSpPr>
        <p:spPr>
          <a:xfrm>
            <a:off x="443250" y="1187850"/>
            <a:ext cx="7162800" cy="522300"/>
          </a:xfrm>
          <a:prstGeom prst="rect">
            <a:avLst/>
          </a:prstGeom>
          <a:solidFill>
            <a:srgbClr val="FFFFFF"/>
          </a:solidFill>
          <a:ln cap="flat" cmpd="sng" w="3810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457200" lvl="0" marL="0" rtl="0">
              <a:spcBef>
                <a:spcPts val="0"/>
              </a:spcBef>
              <a:spcAft>
                <a:spcPts val="0"/>
              </a:spcAft>
              <a:buNone/>
            </a:pPr>
            <a:r>
              <a:rPr b="1" lang="en" sz="2400">
                <a:solidFill>
                  <a:srgbClr val="885D3B"/>
                </a:solidFill>
              </a:rPr>
              <a:t>(productLiked)=</a:t>
            </a:r>
            <a:r>
              <a:rPr b="1" lang="en" sz="2400">
                <a:solidFill>
                  <a:srgbClr val="F38C00"/>
                </a:solidFill>
              </a:rPr>
              <a:t>"</a:t>
            </a:r>
            <a:r>
              <a:rPr b="1" lang="en" sz="2400">
                <a:solidFill>
                  <a:srgbClr val="7A7A43"/>
                </a:solidFill>
              </a:rPr>
              <a:t>onProductLiked</a:t>
            </a:r>
            <a:r>
              <a:rPr b="1" lang="en" sz="2400">
                <a:solidFill>
                  <a:srgbClr val="F38C00"/>
                </a:solidFill>
              </a:rPr>
              <a:t>(</a:t>
            </a:r>
            <a:r>
              <a:rPr b="1" lang="en" sz="2400">
                <a:solidFill>
                  <a:srgbClr val="660E7A"/>
                </a:solidFill>
              </a:rPr>
              <a:t>$event</a:t>
            </a:r>
            <a:r>
              <a:rPr b="1" lang="en" sz="2400">
                <a:solidFill>
                  <a:srgbClr val="F38C00"/>
                </a:solidFill>
              </a:rPr>
              <a: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Stencil</a:t>
            </a:r>
            <a:r>
              <a:rPr lang="en" sz="1800">
                <a:solidFill>
                  <a:srgbClr val="FF9900"/>
                </a:solidFill>
              </a:rPr>
              <a:t> &amp; </a:t>
            </a:r>
            <a:r>
              <a:rPr lang="en" sz="1800"/>
              <a:t>React</a:t>
            </a:r>
            <a:endParaRPr sz="1800">
              <a:solidFill>
                <a:srgbClr val="FF9900"/>
              </a:solidFill>
            </a:endParaRPr>
          </a:p>
        </p:txBody>
      </p:sp>
      <p:sp>
        <p:nvSpPr>
          <p:cNvPr id="502" name="Shape 502"/>
          <p:cNvSpPr txBox="1"/>
          <p:nvPr/>
        </p:nvSpPr>
        <p:spPr>
          <a:xfrm>
            <a:off x="460650" y="702625"/>
            <a:ext cx="8087700" cy="36714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chemeClr val="dk1"/>
                </a:solidFill>
              </a:rPr>
              <a:t>1. </a:t>
            </a:r>
            <a:r>
              <a:rPr lang="en" sz="1800">
                <a:solidFill>
                  <a:schemeClr val="dk1"/>
                </a:solidFill>
              </a:rPr>
              <a:t>Add the stencil component to your build</a:t>
            </a:r>
            <a:r>
              <a:rPr lang="en" sz="1800">
                <a:solidFill>
                  <a:schemeClr val="dk1"/>
                </a:solidFill>
              </a:rPr>
              <a:t>.</a:t>
            </a:r>
            <a:endParaRPr sz="1800">
              <a:solidFill>
                <a:schemeClr val="dk1"/>
              </a:solidFill>
            </a:endParaRPr>
          </a:p>
          <a:p>
            <a:pPr indent="0" lvl="0" marL="0" rtl="0">
              <a:lnSpc>
                <a:spcPct val="150000"/>
              </a:lnSpc>
              <a:spcBef>
                <a:spcPts val="0"/>
              </a:spcBef>
              <a:spcAft>
                <a:spcPts val="0"/>
              </a:spcAft>
              <a:buNone/>
            </a:pPr>
            <a:r>
              <a:rPr lang="en" sz="1800">
                <a:solidFill>
                  <a:schemeClr val="dk1"/>
                </a:solidFill>
              </a:rPr>
              <a:t>Use </a:t>
            </a:r>
            <a:r>
              <a:rPr lang="en" sz="1800">
                <a:solidFill>
                  <a:srgbClr val="FF9900"/>
                </a:solidFill>
              </a:rPr>
              <a:t>copy-webpack-plugin </a:t>
            </a:r>
            <a:r>
              <a:rPr lang="en" sz="1800"/>
              <a:t>to copy components files to destination folder:</a:t>
            </a:r>
            <a:endParaRPr sz="1800"/>
          </a:p>
          <a:p>
            <a:pPr indent="0" lvl="0" marL="0" rtl="0">
              <a:lnSpc>
                <a:spcPct val="150000"/>
              </a:lnSpc>
              <a:spcBef>
                <a:spcPts val="0"/>
              </a:spcBef>
              <a:spcAft>
                <a:spcPts val="0"/>
              </a:spcAft>
              <a:buNone/>
            </a:pPr>
            <a:r>
              <a:rPr lang="en" sz="1800">
                <a:solidFill>
                  <a:srgbClr val="728E00"/>
                </a:solidFill>
              </a:rPr>
              <a:t>plugins</a:t>
            </a:r>
            <a:r>
              <a:rPr lang="en" sz="1800">
                <a:solidFill>
                  <a:schemeClr val="dk1"/>
                </a:solidFill>
              </a:rPr>
              <a:t>: </a:t>
            </a:r>
            <a:r>
              <a:rPr lang="en" sz="1800">
                <a:solidFill>
                  <a:srgbClr val="B05A65"/>
                </a:solidFill>
              </a:rPr>
              <a:t>[</a:t>
            </a:r>
            <a:endParaRPr sz="1800"/>
          </a:p>
          <a:p>
            <a:pPr indent="0" lvl="0" marL="0" rtl="0">
              <a:lnSpc>
                <a:spcPct val="150000"/>
              </a:lnSpc>
              <a:spcBef>
                <a:spcPts val="0"/>
              </a:spcBef>
              <a:spcAft>
                <a:spcPts val="0"/>
              </a:spcAft>
              <a:buNone/>
            </a:pPr>
            <a:r>
              <a:rPr lang="en" sz="1800">
                <a:solidFill>
                  <a:srgbClr val="426DC0"/>
                </a:solidFill>
              </a:rPr>
              <a:t>new </a:t>
            </a:r>
            <a:r>
              <a:rPr lang="en" sz="1800">
                <a:solidFill>
                  <a:srgbClr val="458383"/>
                </a:solidFill>
              </a:rPr>
              <a:t>CopyWebpackPlugin</a:t>
            </a:r>
            <a:r>
              <a:rPr lang="en" sz="1800">
                <a:solidFill>
                  <a:srgbClr val="B05A65"/>
                </a:solidFill>
              </a:rPr>
              <a:t>([{ </a:t>
            </a:r>
            <a:r>
              <a:rPr lang="en" sz="1800">
                <a:solidFill>
                  <a:srgbClr val="728E00"/>
                </a:solidFill>
              </a:rPr>
              <a:t>from</a:t>
            </a:r>
            <a:r>
              <a:rPr lang="en" sz="1800">
                <a:solidFill>
                  <a:schemeClr val="dk1"/>
                </a:solidFill>
              </a:rPr>
              <a:t>: </a:t>
            </a:r>
            <a:r>
              <a:rPr lang="en" sz="1800">
                <a:solidFill>
                  <a:srgbClr val="F38C00"/>
                </a:solidFill>
              </a:rPr>
              <a:t>'./node_modules/z-product-card/dist'</a:t>
            </a:r>
            <a:r>
              <a:rPr lang="en" sz="1800">
                <a:solidFill>
                  <a:schemeClr val="dk1"/>
                </a:solidFill>
              </a:rPr>
              <a:t>, </a:t>
            </a:r>
            <a:r>
              <a:rPr lang="en" sz="1800">
                <a:solidFill>
                  <a:srgbClr val="728E00"/>
                </a:solidFill>
              </a:rPr>
              <a:t>to</a:t>
            </a:r>
            <a:r>
              <a:rPr lang="en" sz="1800">
                <a:solidFill>
                  <a:schemeClr val="dk1"/>
                </a:solidFill>
              </a:rPr>
              <a:t>: </a:t>
            </a:r>
            <a:r>
              <a:rPr lang="en" sz="1800">
                <a:solidFill>
                  <a:srgbClr val="F38C00"/>
                </a:solidFill>
              </a:rPr>
              <a:t>'./z-product-card' </a:t>
            </a:r>
            <a:r>
              <a:rPr lang="en" sz="1800">
                <a:solidFill>
                  <a:srgbClr val="B05A65"/>
                </a:solidFill>
              </a:rPr>
              <a:t>}])</a:t>
            </a:r>
            <a:endParaRPr sz="1800">
              <a:solidFill>
                <a:srgbClr val="B05A65"/>
              </a:solidFill>
            </a:endParaRPr>
          </a:p>
          <a:p>
            <a:pPr indent="0" lvl="0" marL="0" rtl="0">
              <a:lnSpc>
                <a:spcPct val="150000"/>
              </a:lnSpc>
              <a:spcBef>
                <a:spcPts val="0"/>
              </a:spcBef>
              <a:spcAft>
                <a:spcPts val="0"/>
              </a:spcAft>
              <a:buNone/>
            </a:pPr>
            <a:r>
              <a:rPr lang="en" sz="1800">
                <a:solidFill>
                  <a:srgbClr val="B05A65"/>
                </a:solidFill>
              </a:rPr>
              <a:t>]</a:t>
            </a:r>
            <a:endParaRPr sz="1800">
              <a:solidFill>
                <a:srgbClr val="B05A65"/>
              </a:solidFill>
            </a:endParaRPr>
          </a:p>
          <a:p>
            <a:pPr indent="0" lvl="0" marL="0" rtl="0">
              <a:lnSpc>
                <a:spcPct val="150000"/>
              </a:lnSpc>
              <a:spcBef>
                <a:spcPts val="0"/>
              </a:spcBef>
              <a:spcAft>
                <a:spcPts val="0"/>
              </a:spcAft>
              <a:buNone/>
            </a:pPr>
            <a:r>
              <a:rPr lang="en" sz="1800"/>
              <a:t>Add a reference to your index.html file:</a:t>
            </a:r>
            <a:endParaRPr sz="1800"/>
          </a:p>
          <a:p>
            <a:pPr indent="0" lvl="0" marL="0" rtl="0">
              <a:lnSpc>
                <a:spcPct val="150000"/>
              </a:lnSpc>
              <a:spcBef>
                <a:spcPts val="0"/>
              </a:spcBef>
              <a:spcAft>
                <a:spcPts val="0"/>
              </a:spcAft>
              <a:buClr>
                <a:schemeClr val="dk1"/>
              </a:buClr>
              <a:buSzPts val="1100"/>
              <a:buFont typeface="Arial"/>
              <a:buNone/>
            </a:pPr>
            <a:r>
              <a:rPr b="1" lang="en" sz="1800">
                <a:solidFill>
                  <a:srgbClr val="B05A65"/>
                </a:solidFill>
              </a:rPr>
              <a:t>&lt;</a:t>
            </a:r>
            <a:r>
              <a:rPr b="1" i="1" lang="en" sz="1800">
                <a:solidFill>
                  <a:srgbClr val="426DC0"/>
                </a:solidFill>
              </a:rPr>
              <a:t>script </a:t>
            </a:r>
            <a:r>
              <a:rPr b="1" lang="en" sz="1800">
                <a:solidFill>
                  <a:srgbClr val="885D3B"/>
                </a:solidFill>
              </a:rPr>
              <a:t>src=</a:t>
            </a:r>
            <a:r>
              <a:rPr b="1" lang="en" sz="1800">
                <a:solidFill>
                  <a:srgbClr val="F38C00"/>
                </a:solidFill>
              </a:rPr>
              <a:t>"%PUBLIC_URL%/z-product-card/zlib.js"</a:t>
            </a:r>
            <a:r>
              <a:rPr b="1" lang="en" sz="1800">
                <a:solidFill>
                  <a:srgbClr val="B05A65"/>
                </a:solidFill>
              </a:rPr>
              <a:t>&gt;&lt;/</a:t>
            </a:r>
            <a:r>
              <a:rPr b="1" i="1" lang="en" sz="1800">
                <a:solidFill>
                  <a:srgbClr val="426DC0"/>
                </a:solidFill>
              </a:rPr>
              <a:t>script</a:t>
            </a:r>
            <a:r>
              <a:rPr b="1" lang="en" sz="1800">
                <a:solidFill>
                  <a:srgbClr val="B05A65"/>
                </a:solidFill>
              </a:rPr>
              <a:t>&gt;</a:t>
            </a:r>
            <a:endParaRPr b="1" sz="1800">
              <a:solidFill>
                <a:srgbClr val="B05A65"/>
              </a:solidFill>
            </a:endParaRPr>
          </a:p>
          <a:p>
            <a:pPr indent="0" lvl="0" marL="0" rtl="0">
              <a:lnSpc>
                <a:spcPct val="150000"/>
              </a:lnSpc>
              <a:spcBef>
                <a:spcPts val="0"/>
              </a:spcBef>
              <a:spcAft>
                <a:spcPts val="0"/>
              </a:spcAft>
              <a:buClr>
                <a:srgbClr val="000000"/>
              </a:buClr>
              <a:buSzPts val="1100"/>
              <a:buFont typeface="Arial"/>
              <a:buNone/>
            </a:pPr>
            <a:r>
              <a:t/>
            </a:r>
            <a:endParaRPr sz="1800"/>
          </a:p>
          <a:p>
            <a:pPr indent="0" lvl="0" marL="0" rtl="0">
              <a:spcBef>
                <a:spcPts val="0"/>
              </a:spcBef>
              <a:spcAft>
                <a:spcPts val="0"/>
              </a:spcAft>
              <a:buClr>
                <a:schemeClr val="dk1"/>
              </a:buClr>
              <a:buSzPts val="1100"/>
              <a:buFont typeface="Arial"/>
              <a:buNone/>
            </a:pPr>
            <a:r>
              <a:t/>
            </a:r>
            <a:endParaRPr sz="1800">
              <a:solidFill>
                <a:schemeClr val="dk1"/>
              </a:solidFill>
            </a:endParaRPr>
          </a:p>
          <a:p>
            <a:pPr indent="0" lvl="0" marL="0" rtl="0">
              <a:spcBef>
                <a:spcPts val="0"/>
              </a:spcBef>
              <a:spcAft>
                <a:spcPts val="0"/>
              </a:spcAft>
              <a:buNone/>
            </a:pPr>
            <a:r>
              <a:t/>
            </a:r>
            <a:endParaRPr/>
          </a:p>
        </p:txBody>
      </p:sp>
      <p:sp>
        <p:nvSpPr>
          <p:cNvPr id="503" name="Shape 503"/>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Stencil</a:t>
            </a:r>
            <a:r>
              <a:rPr lang="en" sz="1800">
                <a:solidFill>
                  <a:srgbClr val="FF9900"/>
                </a:solidFill>
              </a:rPr>
              <a:t> &amp; </a:t>
            </a:r>
            <a:r>
              <a:rPr lang="en" sz="1800"/>
              <a:t>React</a:t>
            </a:r>
            <a:endParaRPr sz="1800">
              <a:solidFill>
                <a:srgbClr val="FF9900"/>
              </a:solidFill>
            </a:endParaRPr>
          </a:p>
        </p:txBody>
      </p:sp>
      <p:sp>
        <p:nvSpPr>
          <p:cNvPr id="509" name="Shape 509"/>
          <p:cNvSpPr txBox="1"/>
          <p:nvPr/>
        </p:nvSpPr>
        <p:spPr>
          <a:xfrm>
            <a:off x="460650" y="501025"/>
            <a:ext cx="8604900" cy="383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1"/>
                </a:solidFill>
              </a:rPr>
              <a:t>2. Add your component to render function:</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rgbClr val="7A7A43"/>
                </a:solidFill>
              </a:rPr>
              <a:t>render</a:t>
            </a: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426DC0"/>
                </a:solidFill>
              </a:rPr>
              <a:t>const </a:t>
            </a:r>
            <a:r>
              <a:rPr lang="en" sz="1800">
                <a:solidFill>
                  <a:srgbClr val="458383"/>
                </a:solidFill>
              </a:rPr>
              <a:t>productsHtml </a:t>
            </a:r>
            <a:r>
              <a:rPr lang="en" sz="1800">
                <a:solidFill>
                  <a:schemeClr val="dk1"/>
                </a:solidFill>
              </a:rPr>
              <a:t>= </a:t>
            </a:r>
            <a:r>
              <a:rPr lang="en" sz="1800">
                <a:solidFill>
                  <a:srgbClr val="426DC0"/>
                </a:solidFill>
              </a:rPr>
              <a:t>this</a:t>
            </a:r>
            <a:r>
              <a:rPr lang="en" sz="1800">
                <a:solidFill>
                  <a:schemeClr val="dk1"/>
                </a:solidFill>
              </a:rPr>
              <a:t>.</a:t>
            </a:r>
            <a:r>
              <a:rPr lang="en" sz="1800">
                <a:solidFill>
                  <a:srgbClr val="728E00"/>
                </a:solidFill>
              </a:rPr>
              <a:t>products</a:t>
            </a:r>
            <a:r>
              <a:rPr lang="en" sz="1800">
                <a:solidFill>
                  <a:schemeClr val="dk1"/>
                </a:solidFill>
              </a:rPr>
              <a:t>.</a:t>
            </a:r>
            <a:r>
              <a:rPr lang="en" sz="1800">
                <a:solidFill>
                  <a:srgbClr val="7A7A43"/>
                </a:solidFill>
              </a:rPr>
              <a:t>map</a:t>
            </a:r>
            <a:r>
              <a:rPr lang="en" sz="1800">
                <a:solidFill>
                  <a:srgbClr val="B05A65"/>
                </a:solidFill>
              </a:rPr>
              <a:t>((</a:t>
            </a:r>
            <a:r>
              <a:rPr lang="en" sz="1800">
                <a:solidFill>
                  <a:srgbClr val="535358"/>
                </a:solidFill>
              </a:rPr>
              <a:t>product</a:t>
            </a:r>
            <a:r>
              <a:rPr lang="en" sz="1800">
                <a:solidFill>
                  <a:schemeClr val="dk1"/>
                </a:solidFill>
              </a:rPr>
              <a:t>, </a:t>
            </a:r>
            <a:r>
              <a:rPr lang="en" sz="1800">
                <a:solidFill>
                  <a:srgbClr val="535358"/>
                </a:solidFill>
              </a:rPr>
              <a:t>i</a:t>
            </a:r>
            <a:r>
              <a:rPr lang="en" sz="1800">
                <a:solidFill>
                  <a:srgbClr val="B05A65"/>
                </a:solidFill>
              </a:rPr>
              <a:t>) </a:t>
            </a:r>
            <a:r>
              <a:rPr lang="en" sz="1800">
                <a:solidFill>
                  <a:schemeClr val="dk1"/>
                </a:solidFill>
              </a:rPr>
              <a:t>=&gt; </a:t>
            </a: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426DC0"/>
                </a:solidFill>
              </a:rPr>
              <a:t>return </a:t>
            </a:r>
            <a:r>
              <a:rPr lang="en" sz="1800">
                <a:solidFill>
                  <a:srgbClr val="B05A65"/>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&lt;</a:t>
            </a:r>
            <a:r>
              <a:rPr lang="en" sz="1800">
                <a:solidFill>
                  <a:srgbClr val="660E7A"/>
                </a:solidFill>
              </a:rPr>
              <a:t>z</a:t>
            </a:r>
            <a:r>
              <a:rPr lang="en" sz="1800">
                <a:solidFill>
                  <a:schemeClr val="dk1"/>
                </a:solidFill>
              </a:rPr>
              <a:t>-</a:t>
            </a:r>
            <a:r>
              <a:rPr lang="en" sz="1800">
                <a:solidFill>
                  <a:srgbClr val="535358"/>
                </a:solidFill>
              </a:rPr>
              <a:t>product</a:t>
            </a:r>
            <a:r>
              <a:rPr lang="en" sz="1800">
                <a:solidFill>
                  <a:schemeClr val="dk1"/>
                </a:solidFill>
              </a:rPr>
              <a:t>-</a:t>
            </a:r>
            <a:r>
              <a:rPr lang="en" sz="1800">
                <a:solidFill>
                  <a:srgbClr val="535358"/>
                </a:solidFill>
              </a:rPr>
              <a:t>card product</a:t>
            </a:r>
            <a:r>
              <a:rPr lang="en" sz="1800">
                <a:solidFill>
                  <a:schemeClr val="dk1"/>
                </a:solidFill>
              </a:rPr>
              <a:t>=</a:t>
            </a:r>
            <a:r>
              <a:rPr lang="en" sz="1800">
                <a:solidFill>
                  <a:srgbClr val="B05A65"/>
                </a:solidFill>
              </a:rPr>
              <a:t>{</a:t>
            </a:r>
            <a:r>
              <a:rPr lang="en" sz="1800">
                <a:solidFill>
                  <a:srgbClr val="728E00"/>
                </a:solidFill>
              </a:rPr>
              <a:t>this</a:t>
            </a:r>
            <a:r>
              <a:rPr lang="en" sz="1800">
                <a:solidFill>
                  <a:schemeClr val="dk1"/>
                </a:solidFill>
              </a:rPr>
              <a:t>.</a:t>
            </a:r>
            <a:r>
              <a:rPr lang="en" sz="1800">
                <a:solidFill>
                  <a:srgbClr val="535358"/>
                </a:solidFill>
              </a:rPr>
              <a:t>processProductData</a:t>
            </a:r>
            <a:r>
              <a:rPr lang="en" sz="1800">
                <a:solidFill>
                  <a:srgbClr val="B05A65"/>
                </a:solidFill>
              </a:rPr>
              <a:t>(</a:t>
            </a:r>
            <a:r>
              <a:rPr lang="en" sz="1800">
                <a:solidFill>
                  <a:srgbClr val="535358"/>
                </a:solidFill>
              </a:rPr>
              <a:t>product</a:t>
            </a:r>
            <a:r>
              <a:rPr lang="en" sz="1800">
                <a:solidFill>
                  <a:srgbClr val="B05A65"/>
                </a:solidFill>
              </a:rPr>
              <a:t>)}</a:t>
            </a:r>
            <a:r>
              <a:rPr lang="en" sz="1800">
                <a:solidFill>
                  <a:schemeClr val="dk1"/>
                </a:solidFill>
              </a:rPr>
              <a:t>&gt;&lt;</a:t>
            </a:r>
            <a:r>
              <a:rPr lang="en" sz="1800">
                <a:solidFill>
                  <a:srgbClr val="0000FF"/>
                </a:solidFill>
              </a:rPr>
              <a:t>/z-product-card&gt;</a:t>
            </a:r>
            <a:endParaRPr sz="1800">
              <a:solidFill>
                <a:srgbClr val="0000FF"/>
              </a:solidFill>
            </a:endParaRPr>
          </a:p>
          <a:p>
            <a:pPr indent="0" lvl="0" marL="0">
              <a:spcBef>
                <a:spcPts val="0"/>
              </a:spcBef>
              <a:spcAft>
                <a:spcPts val="0"/>
              </a:spcAft>
              <a:buClr>
                <a:schemeClr val="dk1"/>
              </a:buClr>
              <a:buSzPts val="1100"/>
              <a:buFont typeface="Arial"/>
              <a:buNone/>
            </a:pPr>
            <a:r>
              <a:rPr lang="en" sz="1800">
                <a:solidFill>
                  <a:srgbClr val="0000FF"/>
                </a:solidFill>
              </a:rPr>
              <a:t>   </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t/>
            </a:r>
            <a:endParaRPr sz="1800">
              <a:solidFill>
                <a:schemeClr val="dk1"/>
              </a:solidFill>
            </a:endParaRPr>
          </a:p>
          <a:p>
            <a:pPr indent="0" lvl="0" marL="0">
              <a:spcBef>
                <a:spcPts val="0"/>
              </a:spcBef>
              <a:spcAft>
                <a:spcPts val="0"/>
              </a:spcAft>
              <a:buNone/>
            </a:pPr>
            <a:r>
              <a:rPr lang="en" sz="1800">
                <a:solidFill>
                  <a:srgbClr val="426DC0"/>
                </a:solidFill>
              </a:rPr>
              <a:t>return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chemeClr val="dk1"/>
                </a:solidFill>
              </a:rPr>
              <a:t>&lt;</a:t>
            </a:r>
            <a:r>
              <a:rPr lang="en" sz="1800">
                <a:solidFill>
                  <a:srgbClr val="660E7A"/>
                </a:solidFill>
              </a:rPr>
              <a:t>div </a:t>
            </a:r>
            <a:r>
              <a:rPr lang="en" sz="1800">
                <a:solidFill>
                  <a:srgbClr val="728E00"/>
                </a:solidFill>
              </a:rPr>
              <a:t>className</a:t>
            </a:r>
            <a:r>
              <a:rPr lang="en" sz="1800">
                <a:solidFill>
                  <a:schemeClr val="dk1"/>
                </a:solidFill>
              </a:rPr>
              <a:t>=</a:t>
            </a:r>
            <a:r>
              <a:rPr lang="en" sz="1800">
                <a:solidFill>
                  <a:srgbClr val="F38C00"/>
                </a:solidFill>
              </a:rPr>
              <a:t>"demo-container"</a:t>
            </a:r>
            <a:r>
              <a:rPr lang="en" sz="1800">
                <a:solidFill>
                  <a:schemeClr val="dk1"/>
                </a:solidFill>
              </a:rPr>
              <a:t>&gt;</a:t>
            </a:r>
            <a:endParaRPr sz="1800">
              <a:solidFill>
                <a:srgbClr val="0000FF"/>
              </a:solidFill>
            </a:endParaRPr>
          </a:p>
          <a:p>
            <a:pPr indent="0" lvl="0" marL="0">
              <a:spcBef>
                <a:spcPts val="0"/>
              </a:spcBef>
              <a:spcAft>
                <a:spcPts val="0"/>
              </a:spcAft>
              <a:buNone/>
            </a:pPr>
            <a:r>
              <a:rPr lang="en" sz="1800">
                <a:solidFill>
                  <a:srgbClr val="0000FF"/>
                </a:solidFill>
              </a:rPr>
              <a:t>         </a:t>
            </a:r>
            <a:r>
              <a:rPr lang="en" sz="1800">
                <a:solidFill>
                  <a:srgbClr val="B05A65"/>
                </a:solidFill>
              </a:rPr>
              <a:t>{</a:t>
            </a:r>
            <a:r>
              <a:rPr lang="en" sz="1800">
                <a:solidFill>
                  <a:srgbClr val="458383"/>
                </a:solidFill>
              </a:rPr>
              <a:t>productsHtml</a:t>
            </a:r>
            <a:r>
              <a:rPr lang="en" sz="1800">
                <a:solidFill>
                  <a:srgbClr val="B05A65"/>
                </a:solidFill>
              </a:rPr>
              <a:t>}</a:t>
            </a:r>
            <a:endParaRPr sz="1800">
              <a:solidFill>
                <a:srgbClr val="0000FF"/>
              </a:solidFill>
            </a:endParaRPr>
          </a:p>
          <a:p>
            <a:pPr indent="0" lvl="0" marL="0">
              <a:spcBef>
                <a:spcPts val="0"/>
              </a:spcBef>
              <a:spcAft>
                <a:spcPts val="0"/>
              </a:spcAft>
              <a:buNone/>
            </a:pPr>
            <a:r>
              <a:rPr lang="en" sz="1800">
                <a:solidFill>
                  <a:srgbClr val="0000FF"/>
                </a:solidFill>
              </a:rPr>
              <a:t>   </a:t>
            </a:r>
            <a:r>
              <a:rPr lang="en" sz="1800">
                <a:solidFill>
                  <a:schemeClr val="dk1"/>
                </a:solidFill>
              </a:rPr>
              <a:t>&lt;</a:t>
            </a:r>
            <a:r>
              <a:rPr lang="en" sz="1800">
                <a:solidFill>
                  <a:srgbClr val="0000FF"/>
                </a:solidFill>
              </a:rPr>
              <a:t>/div&gt;</a:t>
            </a:r>
            <a:endParaRPr sz="1800">
              <a:solidFill>
                <a:srgbClr val="0000FF"/>
              </a:solidFill>
            </a:endParaRPr>
          </a:p>
          <a:p>
            <a:pPr indent="0" lvl="0" marL="0">
              <a:spcBef>
                <a:spcPts val="0"/>
              </a:spcBef>
              <a:spcAft>
                <a:spcPts val="0"/>
              </a:spcAft>
              <a:buNone/>
            </a:pPr>
            <a:r>
              <a:rPr lang="en" sz="1800">
                <a:solidFill>
                  <a:srgbClr val="0000FF"/>
                </a:solidFill>
              </a:rPr>
              <a:t> </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t/>
            </a:r>
            <a:endParaRPr b="1" sz="900">
              <a:solidFill>
                <a:schemeClr val="dk1"/>
              </a:solidFill>
            </a:endParaRPr>
          </a:p>
          <a:p>
            <a:pPr indent="0" lvl="0" marL="0" rtl="0">
              <a:spcBef>
                <a:spcPts val="0"/>
              </a:spcBef>
              <a:spcAft>
                <a:spcPts val="0"/>
              </a:spcAft>
              <a:buNone/>
            </a:pPr>
            <a:r>
              <a:t/>
            </a:r>
            <a:endParaRPr sz="1800">
              <a:solidFill>
                <a:schemeClr val="dk1"/>
              </a:solidFill>
            </a:endParaRPr>
          </a:p>
        </p:txBody>
      </p:sp>
      <p:sp>
        <p:nvSpPr>
          <p:cNvPr id="510" name="Shape 510"/>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Stencil</a:t>
            </a:r>
            <a:r>
              <a:rPr lang="en" sz="1800">
                <a:solidFill>
                  <a:srgbClr val="FF9900"/>
                </a:solidFill>
              </a:rPr>
              <a:t> &amp; </a:t>
            </a:r>
            <a:r>
              <a:rPr lang="en" sz="1800"/>
              <a:t>React</a:t>
            </a:r>
            <a:endParaRPr sz="1800">
              <a:solidFill>
                <a:srgbClr val="FF9900"/>
              </a:solidFill>
            </a:endParaRPr>
          </a:p>
        </p:txBody>
      </p:sp>
      <p:sp>
        <p:nvSpPr>
          <p:cNvPr id="516" name="Shape 516"/>
          <p:cNvSpPr txBox="1"/>
          <p:nvPr/>
        </p:nvSpPr>
        <p:spPr>
          <a:xfrm>
            <a:off x="460650" y="540175"/>
            <a:ext cx="8604900" cy="383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1"/>
                </a:solidFill>
              </a:rPr>
              <a:t>3. React calls toString() method on properties this casses an input to component ti equal </a:t>
            </a:r>
            <a:r>
              <a:rPr lang="en" sz="1800">
                <a:solidFill>
                  <a:srgbClr val="7A7A43"/>
                </a:solidFill>
              </a:rPr>
              <a:t>"[object Object]"</a:t>
            </a:r>
            <a:r>
              <a:rPr lang="en" sz="1800">
                <a:solidFill>
                  <a:schemeClr val="dk1"/>
                </a:solidFill>
              </a:rPr>
              <a:t>.</a:t>
            </a:r>
            <a:endParaRPr sz="1800">
              <a:solidFill>
                <a:schemeClr val="dk1"/>
              </a:solidFill>
            </a:endParaRPr>
          </a:p>
          <a:p>
            <a:pPr indent="0" lvl="0" marL="0">
              <a:spcBef>
                <a:spcPts val="0"/>
              </a:spcBef>
              <a:spcAft>
                <a:spcPts val="0"/>
              </a:spcAft>
              <a:buNone/>
            </a:pPr>
            <a:r>
              <a:t/>
            </a:r>
            <a:endParaRPr sz="1800">
              <a:solidFill>
                <a:schemeClr val="dk1"/>
              </a:solidFill>
            </a:endParaRPr>
          </a:p>
          <a:p>
            <a:pPr indent="0" lvl="0" marL="0">
              <a:spcBef>
                <a:spcPts val="0"/>
              </a:spcBef>
              <a:spcAft>
                <a:spcPts val="0"/>
              </a:spcAft>
              <a:buNone/>
            </a:pPr>
            <a:r>
              <a:rPr lang="en" sz="1800">
                <a:solidFill>
                  <a:schemeClr val="dk1"/>
                </a:solidFill>
              </a:rPr>
              <a:t>Add a function to </a:t>
            </a:r>
            <a:r>
              <a:rPr lang="en" sz="1800">
                <a:solidFill>
                  <a:schemeClr val="dk1"/>
                </a:solidFill>
              </a:rPr>
              <a:t>transform</a:t>
            </a:r>
            <a:r>
              <a:rPr lang="en" sz="1800">
                <a:solidFill>
                  <a:schemeClr val="dk1"/>
                </a:solidFill>
              </a:rPr>
              <a:t> data into string to avoid it.</a:t>
            </a:r>
            <a:endParaRPr sz="1800">
              <a:solidFill>
                <a:srgbClr val="7A7A43"/>
              </a:solidFill>
            </a:endParaRPr>
          </a:p>
          <a:p>
            <a:pPr indent="0" lvl="0" marL="0">
              <a:spcBef>
                <a:spcPts val="0"/>
              </a:spcBef>
              <a:spcAft>
                <a:spcPts val="0"/>
              </a:spcAft>
              <a:buNone/>
            </a:pPr>
            <a:r>
              <a:t/>
            </a:r>
            <a:endParaRPr sz="1800">
              <a:solidFill>
                <a:srgbClr val="7A7A43"/>
              </a:solidFill>
            </a:endParaRPr>
          </a:p>
          <a:p>
            <a:pPr indent="0" lvl="0" marL="0">
              <a:spcBef>
                <a:spcPts val="0"/>
              </a:spcBef>
              <a:spcAft>
                <a:spcPts val="0"/>
              </a:spcAft>
              <a:buClr>
                <a:schemeClr val="dk1"/>
              </a:buClr>
              <a:buSzPts val="1100"/>
              <a:buFont typeface="Arial"/>
              <a:buNone/>
            </a:pPr>
            <a:r>
              <a:rPr lang="en" sz="1800">
                <a:solidFill>
                  <a:srgbClr val="7A7A43"/>
                </a:solidFill>
              </a:rPr>
              <a:t>processProductData</a:t>
            </a:r>
            <a:r>
              <a:rPr lang="en" sz="1800">
                <a:solidFill>
                  <a:srgbClr val="B05A65"/>
                </a:solidFill>
              </a:rPr>
              <a:t>(</a:t>
            </a:r>
            <a:r>
              <a:rPr lang="en" sz="1800">
                <a:solidFill>
                  <a:srgbClr val="535358"/>
                </a:solidFill>
              </a:rPr>
              <a:t>data</a:t>
            </a: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426DC0"/>
                </a:solidFill>
              </a:rPr>
              <a:t>if </a:t>
            </a:r>
            <a:r>
              <a:rPr lang="en" sz="1800">
                <a:solidFill>
                  <a:srgbClr val="B05A65"/>
                </a:solidFill>
              </a:rPr>
              <a:t>(</a:t>
            </a:r>
            <a:r>
              <a:rPr lang="en" sz="1800">
                <a:solidFill>
                  <a:srgbClr val="535358"/>
                </a:solidFill>
              </a:rPr>
              <a:t>data</a:t>
            </a: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426DC0"/>
                </a:solidFill>
              </a:rPr>
              <a:t>return </a:t>
            </a:r>
            <a:r>
              <a:rPr lang="en" sz="1800">
                <a:solidFill>
                  <a:srgbClr val="660E7A"/>
                </a:solidFill>
              </a:rPr>
              <a:t>JSON</a:t>
            </a:r>
            <a:r>
              <a:rPr lang="en" sz="1800">
                <a:solidFill>
                  <a:schemeClr val="dk1"/>
                </a:solidFill>
              </a:rPr>
              <a:t>.</a:t>
            </a:r>
            <a:r>
              <a:rPr lang="en" sz="1800">
                <a:solidFill>
                  <a:srgbClr val="7A7A43"/>
                </a:solidFill>
              </a:rPr>
              <a:t>stringify</a:t>
            </a:r>
            <a:r>
              <a:rPr lang="en" sz="1800">
                <a:solidFill>
                  <a:srgbClr val="B05A65"/>
                </a:solidFill>
              </a:rPr>
              <a:t>(</a:t>
            </a:r>
            <a:r>
              <a:rPr lang="en" sz="1800">
                <a:solidFill>
                  <a:srgbClr val="535358"/>
                </a:solidFill>
              </a:rPr>
              <a:t>data</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a:t>
            </a:r>
            <a:endParaRPr sz="1800">
              <a:solidFill>
                <a:srgbClr val="B05A65"/>
              </a:solidFill>
            </a:endParaRPr>
          </a:p>
          <a:p>
            <a:pPr indent="0" lvl="0" marL="0" rtl="0">
              <a:spcBef>
                <a:spcPts val="0"/>
              </a:spcBef>
              <a:spcAft>
                <a:spcPts val="0"/>
              </a:spcAft>
              <a:buNone/>
            </a:pPr>
            <a:r>
              <a:t/>
            </a:r>
            <a:endParaRPr sz="1800">
              <a:solidFill>
                <a:schemeClr val="dk1"/>
              </a:solidFill>
            </a:endParaRPr>
          </a:p>
        </p:txBody>
      </p:sp>
      <p:sp>
        <p:nvSpPr>
          <p:cNvPr id="517" name="Shape 517"/>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Stencil</a:t>
            </a:r>
            <a:r>
              <a:rPr lang="en" sz="1800">
                <a:solidFill>
                  <a:srgbClr val="FF9900"/>
                </a:solidFill>
              </a:rPr>
              <a:t> &amp; </a:t>
            </a:r>
            <a:r>
              <a:rPr lang="en" sz="1800"/>
              <a:t>React</a:t>
            </a:r>
            <a:endParaRPr sz="1800">
              <a:solidFill>
                <a:srgbClr val="FF9900"/>
              </a:solidFill>
            </a:endParaRPr>
          </a:p>
        </p:txBody>
      </p:sp>
      <p:sp>
        <p:nvSpPr>
          <p:cNvPr id="523" name="Shape 523"/>
          <p:cNvSpPr txBox="1"/>
          <p:nvPr/>
        </p:nvSpPr>
        <p:spPr>
          <a:xfrm>
            <a:off x="460650" y="508875"/>
            <a:ext cx="8087700" cy="38652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1800">
                <a:solidFill>
                  <a:schemeClr val="dk1"/>
                </a:solidFill>
              </a:rPr>
              <a:t>4. Subscribe</a:t>
            </a:r>
            <a:r>
              <a:rPr lang="en" sz="1800">
                <a:solidFill>
                  <a:schemeClr val="dk1"/>
                </a:solidFill>
              </a:rPr>
              <a:t> to custom component events:</a:t>
            </a:r>
            <a:endParaRPr sz="1800">
              <a:solidFill>
                <a:schemeClr val="dk1"/>
              </a:solidFill>
            </a:endParaRPr>
          </a:p>
          <a:p>
            <a:pPr indent="0" lvl="0" marL="0" rtl="0">
              <a:lnSpc>
                <a:spcPct val="150000"/>
              </a:lnSpc>
              <a:spcBef>
                <a:spcPts val="0"/>
              </a:spcBef>
              <a:spcAft>
                <a:spcPts val="0"/>
              </a:spcAft>
              <a:buClr>
                <a:schemeClr val="dk1"/>
              </a:buClr>
              <a:buSzPts val="1100"/>
              <a:buFont typeface="Arial"/>
              <a:buNone/>
            </a:pPr>
            <a:r>
              <a:rPr lang="en" sz="1800">
                <a:solidFill>
                  <a:srgbClr val="7A7A43"/>
                </a:solidFill>
              </a:rPr>
              <a:t>componentDidMount</a:t>
            </a:r>
            <a:r>
              <a:rPr lang="en" sz="1800">
                <a:solidFill>
                  <a:srgbClr val="B05A65"/>
                </a:solidFill>
              </a:rPr>
              <a:t>() {</a:t>
            </a:r>
            <a:endParaRPr sz="1800">
              <a:solidFill>
                <a:srgbClr val="B05A65"/>
              </a:solidFill>
            </a:endParaRPr>
          </a:p>
          <a:p>
            <a:pPr indent="0" lvl="0" marL="0" rtl="0">
              <a:lnSpc>
                <a:spcPct val="150000"/>
              </a:lnSpc>
              <a:spcBef>
                <a:spcPts val="0"/>
              </a:spcBef>
              <a:spcAft>
                <a:spcPts val="0"/>
              </a:spcAft>
              <a:buClr>
                <a:schemeClr val="dk1"/>
              </a:buClr>
              <a:buSzPts val="1100"/>
              <a:buFont typeface="Arial"/>
              <a:buNone/>
            </a:pPr>
            <a:r>
              <a:rPr lang="en" sz="1800">
                <a:solidFill>
                  <a:srgbClr val="B05A65"/>
                </a:solidFill>
              </a:rPr>
              <a:t> </a:t>
            </a:r>
            <a:r>
              <a:rPr lang="en" sz="1800">
                <a:solidFill>
                  <a:srgbClr val="535358"/>
                </a:solidFill>
              </a:rPr>
              <a:t>ReactDOM</a:t>
            </a:r>
            <a:r>
              <a:rPr lang="en" sz="1800">
                <a:solidFill>
                  <a:schemeClr val="dk1"/>
                </a:solidFill>
              </a:rPr>
              <a:t>.</a:t>
            </a:r>
            <a:r>
              <a:rPr lang="en" sz="1800">
                <a:solidFill>
                  <a:srgbClr val="535358"/>
                </a:solidFill>
              </a:rPr>
              <a:t>findDOMNode</a:t>
            </a:r>
            <a:r>
              <a:rPr lang="en" sz="1800">
                <a:solidFill>
                  <a:srgbClr val="B05A65"/>
                </a:solidFill>
              </a:rPr>
              <a:t>(</a:t>
            </a:r>
            <a:r>
              <a:rPr lang="en" sz="1800">
                <a:solidFill>
                  <a:srgbClr val="426DC0"/>
                </a:solidFill>
              </a:rPr>
              <a:t>this</a:t>
            </a:r>
            <a:r>
              <a:rPr lang="en" sz="1800">
                <a:solidFill>
                  <a:srgbClr val="B05A65"/>
                </a:solidFill>
              </a:rPr>
              <a:t>)</a:t>
            </a:r>
            <a:r>
              <a:rPr lang="en" sz="1800">
                <a:solidFill>
                  <a:schemeClr val="dk1"/>
                </a:solidFill>
              </a:rPr>
              <a:t>.</a:t>
            </a:r>
            <a:r>
              <a:rPr lang="en" sz="1800">
                <a:solidFill>
                  <a:srgbClr val="7A7A43"/>
                </a:solidFill>
              </a:rPr>
              <a:t>addEventListener</a:t>
            </a:r>
            <a:r>
              <a:rPr lang="en" sz="1800">
                <a:solidFill>
                  <a:srgbClr val="B05A65"/>
                </a:solidFill>
              </a:rPr>
              <a:t>(</a:t>
            </a:r>
            <a:r>
              <a:rPr lang="en" sz="1800">
                <a:solidFill>
                  <a:srgbClr val="F38C00"/>
                </a:solidFill>
              </a:rPr>
              <a:t>"productLiked"</a:t>
            </a:r>
            <a:r>
              <a:rPr lang="en" sz="1800">
                <a:solidFill>
                  <a:schemeClr val="dk1"/>
                </a:solidFill>
              </a:rPr>
              <a:t>, </a:t>
            </a:r>
            <a:r>
              <a:rPr lang="en" sz="1800">
                <a:solidFill>
                  <a:srgbClr val="B05A65"/>
                </a:solidFill>
              </a:rPr>
              <a:t>(</a:t>
            </a:r>
            <a:r>
              <a:rPr lang="en" sz="1800">
                <a:solidFill>
                  <a:srgbClr val="535358"/>
                </a:solidFill>
              </a:rPr>
              <a:t>e</a:t>
            </a:r>
            <a:r>
              <a:rPr lang="en" sz="1800">
                <a:solidFill>
                  <a:srgbClr val="B05A65"/>
                </a:solidFill>
              </a:rPr>
              <a:t>) </a:t>
            </a:r>
            <a:r>
              <a:rPr lang="en" sz="1800">
                <a:solidFill>
                  <a:schemeClr val="dk1"/>
                </a:solidFill>
              </a:rPr>
              <a:t>=&gt; </a:t>
            </a:r>
            <a:r>
              <a:rPr lang="en" sz="1800">
                <a:solidFill>
                  <a:srgbClr val="B05A65"/>
                </a:solidFill>
              </a:rPr>
              <a:t>{</a:t>
            </a:r>
            <a:endParaRPr sz="1800">
              <a:solidFill>
                <a:schemeClr val="dk1"/>
              </a:solidFill>
            </a:endParaRPr>
          </a:p>
          <a:p>
            <a:pPr indent="0" lvl="0" marL="0" rtl="0">
              <a:lnSpc>
                <a:spcPct val="150000"/>
              </a:lnSpc>
              <a:spcBef>
                <a:spcPts val="0"/>
              </a:spcBef>
              <a:spcAft>
                <a:spcPts val="0"/>
              </a:spcAft>
              <a:buClr>
                <a:schemeClr val="dk1"/>
              </a:buClr>
              <a:buSzPts val="1100"/>
              <a:buFont typeface="Arial"/>
              <a:buNone/>
            </a:pPr>
            <a:r>
              <a:rPr lang="en" sz="1800">
                <a:solidFill>
                  <a:schemeClr val="dk1"/>
                </a:solidFill>
              </a:rPr>
              <a:t>   </a:t>
            </a:r>
            <a:r>
              <a:rPr lang="en" sz="1800">
                <a:solidFill>
                  <a:srgbClr val="458383"/>
                </a:solidFill>
              </a:rPr>
              <a:t>liked</a:t>
            </a:r>
            <a:r>
              <a:rPr lang="en" sz="1800">
                <a:solidFill>
                  <a:schemeClr val="dk1"/>
                </a:solidFill>
              </a:rPr>
              <a:t>.</a:t>
            </a:r>
            <a:r>
              <a:rPr lang="en" sz="1800">
                <a:solidFill>
                  <a:srgbClr val="7A7A43"/>
                </a:solidFill>
              </a:rPr>
              <a:t>push</a:t>
            </a:r>
            <a:r>
              <a:rPr lang="en" sz="1800">
                <a:solidFill>
                  <a:srgbClr val="B05A65"/>
                </a:solidFill>
              </a:rPr>
              <a:t>(</a:t>
            </a:r>
            <a:r>
              <a:rPr lang="en" sz="1800">
                <a:solidFill>
                  <a:srgbClr val="660E7A"/>
                </a:solidFill>
              </a:rPr>
              <a:t>JSON</a:t>
            </a:r>
            <a:r>
              <a:rPr lang="en" sz="1800">
                <a:solidFill>
                  <a:schemeClr val="dk1"/>
                </a:solidFill>
              </a:rPr>
              <a:t>.</a:t>
            </a:r>
            <a:r>
              <a:rPr lang="en" sz="1800">
                <a:solidFill>
                  <a:srgbClr val="7A7A43"/>
                </a:solidFill>
              </a:rPr>
              <a:t>parse</a:t>
            </a:r>
            <a:r>
              <a:rPr lang="en" sz="1800">
                <a:solidFill>
                  <a:srgbClr val="B05A65"/>
                </a:solidFill>
              </a:rPr>
              <a:t>(</a:t>
            </a:r>
            <a:r>
              <a:rPr lang="en" sz="1800">
                <a:solidFill>
                  <a:srgbClr val="535358"/>
                </a:solidFill>
              </a:rPr>
              <a:t>e</a:t>
            </a:r>
            <a:r>
              <a:rPr lang="en" sz="1800">
                <a:solidFill>
                  <a:schemeClr val="dk1"/>
                </a:solidFill>
              </a:rPr>
              <a:t>.</a:t>
            </a:r>
            <a:r>
              <a:rPr lang="en" sz="1800">
                <a:solidFill>
                  <a:srgbClr val="728E00"/>
                </a:solidFill>
              </a:rPr>
              <a:t>detail</a:t>
            </a:r>
            <a:r>
              <a:rPr lang="en" sz="1800">
                <a:solidFill>
                  <a:srgbClr val="B05A65"/>
                </a:solidFill>
              </a:rPr>
              <a:t>))</a:t>
            </a:r>
            <a:r>
              <a:rPr lang="en" sz="1800">
                <a:solidFill>
                  <a:schemeClr val="dk1"/>
                </a:solidFill>
              </a:rPr>
              <a:t>;</a:t>
            </a:r>
            <a:endParaRPr sz="1800">
              <a:solidFill>
                <a:schemeClr val="dk1"/>
              </a:solidFill>
            </a:endParaRPr>
          </a:p>
          <a:p>
            <a:pPr indent="0" lvl="0" marL="0" rtl="0">
              <a:lnSpc>
                <a:spcPct val="150000"/>
              </a:lnSpc>
              <a:spcBef>
                <a:spcPts val="0"/>
              </a:spcBef>
              <a:spcAft>
                <a:spcPts val="0"/>
              </a:spcAft>
              <a:buClr>
                <a:schemeClr val="dk1"/>
              </a:buClr>
              <a:buSzPts val="1100"/>
              <a:buFont typeface="Arial"/>
              <a:buNone/>
            </a:pPr>
            <a:r>
              <a:rPr lang="en" sz="1800">
                <a:solidFill>
                  <a:schemeClr val="dk1"/>
                </a:solidFill>
              </a:rPr>
              <a:t>   </a:t>
            </a:r>
            <a:r>
              <a:rPr lang="en" sz="1800">
                <a:solidFill>
                  <a:srgbClr val="426DC0"/>
                </a:solidFill>
              </a:rPr>
              <a:t>this</a:t>
            </a:r>
            <a:r>
              <a:rPr lang="en" sz="1800">
                <a:solidFill>
                  <a:schemeClr val="dk1"/>
                </a:solidFill>
              </a:rPr>
              <a:t>.</a:t>
            </a:r>
            <a:r>
              <a:rPr lang="en" sz="1800">
                <a:solidFill>
                  <a:srgbClr val="7A7A43"/>
                </a:solidFill>
              </a:rPr>
              <a:t>setState</a:t>
            </a:r>
            <a:r>
              <a:rPr lang="en" sz="1800">
                <a:solidFill>
                  <a:srgbClr val="B05A65"/>
                </a:solidFill>
              </a:rPr>
              <a:t>({</a:t>
            </a:r>
            <a:endParaRPr sz="1800">
              <a:solidFill>
                <a:srgbClr val="B05A65"/>
              </a:solidFill>
            </a:endParaRPr>
          </a:p>
          <a:p>
            <a:pPr indent="457200" lvl="0" marL="0" rtl="0">
              <a:lnSpc>
                <a:spcPct val="150000"/>
              </a:lnSpc>
              <a:spcBef>
                <a:spcPts val="0"/>
              </a:spcBef>
              <a:spcAft>
                <a:spcPts val="0"/>
              </a:spcAft>
              <a:buClr>
                <a:schemeClr val="dk1"/>
              </a:buClr>
              <a:buSzPts val="1100"/>
              <a:buFont typeface="Arial"/>
              <a:buNone/>
            </a:pPr>
            <a:r>
              <a:rPr lang="en" sz="1800">
                <a:solidFill>
                  <a:srgbClr val="728E00"/>
                </a:solidFill>
              </a:rPr>
              <a:t>likedProducts</a:t>
            </a:r>
            <a:r>
              <a:rPr lang="en" sz="1800">
                <a:solidFill>
                  <a:schemeClr val="dk1"/>
                </a:solidFill>
              </a:rPr>
              <a:t>: </a:t>
            </a:r>
            <a:r>
              <a:rPr lang="en" sz="1800">
                <a:solidFill>
                  <a:srgbClr val="426DC0"/>
                </a:solidFill>
              </a:rPr>
              <a:t>this</a:t>
            </a:r>
            <a:r>
              <a:rPr lang="en" sz="1800">
                <a:solidFill>
                  <a:schemeClr val="dk1"/>
                </a:solidFill>
              </a:rPr>
              <a:t>.</a:t>
            </a:r>
            <a:r>
              <a:rPr lang="en" sz="1800">
                <a:solidFill>
                  <a:srgbClr val="728E00"/>
                </a:solidFill>
              </a:rPr>
              <a:t>state</a:t>
            </a:r>
            <a:r>
              <a:rPr lang="en" sz="1800">
                <a:solidFill>
                  <a:schemeClr val="dk1"/>
                </a:solidFill>
              </a:rPr>
              <a:t>.</a:t>
            </a:r>
            <a:r>
              <a:rPr lang="en" sz="1800">
                <a:solidFill>
                  <a:srgbClr val="728E00"/>
                </a:solidFill>
              </a:rPr>
              <a:t>likedProducts</a:t>
            </a:r>
            <a:endParaRPr sz="1800">
              <a:solidFill>
                <a:srgbClr val="458383"/>
              </a:solidFill>
            </a:endParaRPr>
          </a:p>
          <a:p>
            <a:pPr indent="457200" lvl="0" marL="0" rtl="0">
              <a:lnSpc>
                <a:spcPct val="150000"/>
              </a:lnSpc>
              <a:spcBef>
                <a:spcPts val="0"/>
              </a:spcBef>
              <a:spcAft>
                <a:spcPts val="0"/>
              </a:spcAft>
              <a:buClr>
                <a:schemeClr val="dk1"/>
              </a:buClr>
              <a:buSzPts val="1100"/>
              <a:buFont typeface="Arial"/>
              <a:buNone/>
            </a:pPr>
            <a:r>
              <a:rPr lang="en" sz="1800">
                <a:solidFill>
                  <a:srgbClr val="B05A65"/>
                </a:solidFill>
              </a:rPr>
              <a:t>})</a:t>
            </a:r>
            <a:r>
              <a:rPr lang="en" sz="1800">
                <a:solidFill>
                  <a:schemeClr val="dk1"/>
                </a:solidFill>
              </a:rPr>
              <a:t>;</a:t>
            </a:r>
            <a:endParaRPr sz="1800">
              <a:solidFill>
                <a:schemeClr val="dk1"/>
              </a:solidFill>
            </a:endParaRPr>
          </a:p>
          <a:p>
            <a:pPr indent="0" lvl="0" marL="0" rtl="0">
              <a:lnSpc>
                <a:spcPct val="150000"/>
              </a:lnSpc>
              <a:spcBef>
                <a:spcPts val="0"/>
              </a:spcBef>
              <a:spcAft>
                <a:spcPts val="0"/>
              </a:spcAft>
              <a:buClr>
                <a:schemeClr val="dk1"/>
              </a:buClr>
              <a:buSzPts val="1100"/>
              <a:buFont typeface="Arial"/>
              <a:buNone/>
            </a:pPr>
            <a:r>
              <a:rPr lang="en" sz="1800">
                <a:solidFill>
                  <a:schemeClr val="dk1"/>
                </a:solidFill>
              </a:rPr>
              <a:t> </a:t>
            </a:r>
            <a:r>
              <a:rPr lang="en" sz="1800">
                <a:solidFill>
                  <a:srgbClr val="B05A65"/>
                </a:solidFill>
              </a:rPr>
              <a:t>})</a:t>
            </a:r>
            <a:r>
              <a:rPr lang="en" sz="1800">
                <a:solidFill>
                  <a:schemeClr val="dk1"/>
                </a:solidFill>
              </a:rPr>
              <a:t>;</a:t>
            </a:r>
            <a:endParaRPr sz="1800">
              <a:solidFill>
                <a:schemeClr val="dk1"/>
              </a:solidFill>
            </a:endParaRPr>
          </a:p>
          <a:p>
            <a:pPr indent="0" lvl="0" marL="0" rtl="0">
              <a:lnSpc>
                <a:spcPct val="150000"/>
              </a:lnSpc>
              <a:spcBef>
                <a:spcPts val="0"/>
              </a:spcBef>
              <a:spcAft>
                <a:spcPts val="0"/>
              </a:spcAft>
              <a:buClr>
                <a:schemeClr val="dk1"/>
              </a:buClr>
              <a:buSzPts val="1100"/>
              <a:buFont typeface="Arial"/>
              <a:buNone/>
            </a:pPr>
            <a:r>
              <a:rPr lang="en" sz="1800">
                <a:solidFill>
                  <a:srgbClr val="B05A65"/>
                </a:solidFill>
              </a:rPr>
              <a:t>}</a:t>
            </a:r>
            <a:endParaRPr/>
          </a:p>
        </p:txBody>
      </p:sp>
      <p:sp>
        <p:nvSpPr>
          <p:cNvPr id="524" name="Shape 524"/>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txBox="1"/>
          <p:nvPr/>
        </p:nvSpPr>
        <p:spPr>
          <a:xfrm>
            <a:off x="129150" y="1291750"/>
            <a:ext cx="8885700" cy="579300"/>
          </a:xfrm>
          <a:prstGeom prst="rect">
            <a:avLst/>
          </a:prstGeom>
          <a:solidFill>
            <a:srgbClr val="FFFFFF"/>
          </a:solidFill>
          <a:ln cap="flat" cmpd="sng" w="3810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2400">
                <a:solidFill>
                  <a:srgbClr val="535358"/>
                </a:solidFill>
              </a:rPr>
              <a:t>ReactDOM</a:t>
            </a:r>
            <a:r>
              <a:rPr lang="en" sz="2400">
                <a:solidFill>
                  <a:schemeClr val="dk1"/>
                </a:solidFill>
              </a:rPr>
              <a:t>.</a:t>
            </a:r>
            <a:r>
              <a:rPr lang="en" sz="2400">
                <a:solidFill>
                  <a:srgbClr val="535358"/>
                </a:solidFill>
              </a:rPr>
              <a:t>findDOMNode</a:t>
            </a:r>
            <a:r>
              <a:rPr lang="en" sz="2400">
                <a:solidFill>
                  <a:srgbClr val="B05A65"/>
                </a:solidFill>
              </a:rPr>
              <a:t>(</a:t>
            </a:r>
            <a:r>
              <a:rPr lang="en" sz="2400">
                <a:solidFill>
                  <a:srgbClr val="426DC0"/>
                </a:solidFill>
              </a:rPr>
              <a:t>this</a:t>
            </a:r>
            <a:r>
              <a:rPr lang="en" sz="2400">
                <a:solidFill>
                  <a:srgbClr val="B05A65"/>
                </a:solidFill>
              </a:rPr>
              <a:t>)</a:t>
            </a:r>
            <a:r>
              <a:rPr lang="en" sz="2400">
                <a:solidFill>
                  <a:schemeClr val="dk1"/>
                </a:solidFill>
              </a:rPr>
              <a:t>.</a:t>
            </a:r>
            <a:r>
              <a:rPr lang="en" sz="2400">
                <a:solidFill>
                  <a:srgbClr val="7A7A43"/>
                </a:solidFill>
              </a:rPr>
              <a:t>addEventListener</a:t>
            </a:r>
            <a:r>
              <a:rPr lang="en" sz="2400">
                <a:solidFill>
                  <a:srgbClr val="B05A65"/>
                </a:solidFill>
              </a:rPr>
              <a:t>(</a:t>
            </a:r>
            <a:r>
              <a:rPr lang="en" sz="2400">
                <a:solidFill>
                  <a:srgbClr val="F38C00"/>
                </a:solidFill>
              </a:rPr>
              <a:t>"productLiked</a:t>
            </a:r>
            <a:endParaRPr sz="2400">
              <a:solidFill>
                <a:schemeClr val="dk1"/>
              </a:solidFill>
            </a:endParaRPr>
          </a:p>
          <a:p>
            <a:pPr indent="0" lvl="0" marL="0">
              <a:spcBef>
                <a:spcPts val="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Stencil and VueJS</a:t>
            </a:r>
            <a:endParaRPr sz="1800">
              <a:solidFill>
                <a:srgbClr val="FF9900"/>
              </a:solidFill>
            </a:endParaRPr>
          </a:p>
        </p:txBody>
      </p:sp>
      <p:sp>
        <p:nvSpPr>
          <p:cNvPr id="531" name="Shape 531"/>
          <p:cNvSpPr txBox="1"/>
          <p:nvPr/>
        </p:nvSpPr>
        <p:spPr>
          <a:xfrm>
            <a:off x="460650" y="702625"/>
            <a:ext cx="8087700" cy="36714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1800">
                <a:solidFill>
                  <a:schemeClr val="dk1"/>
                </a:solidFill>
              </a:rPr>
              <a:t>1. </a:t>
            </a:r>
            <a:r>
              <a:rPr lang="en" sz="1800">
                <a:solidFill>
                  <a:schemeClr val="dk1"/>
                </a:solidFill>
              </a:rPr>
              <a:t>Tell Vue to ignore your stencil component:</a:t>
            </a:r>
            <a:endParaRPr sz="1800">
              <a:solidFill>
                <a:schemeClr val="dk1"/>
              </a:solidFill>
            </a:endParaRPr>
          </a:p>
          <a:p>
            <a:pPr indent="0" lvl="0" marL="0" rtl="0">
              <a:lnSpc>
                <a:spcPct val="150000"/>
              </a:lnSpc>
              <a:spcBef>
                <a:spcPts val="0"/>
              </a:spcBef>
              <a:spcAft>
                <a:spcPts val="0"/>
              </a:spcAft>
              <a:buClr>
                <a:schemeClr val="dk1"/>
              </a:buClr>
              <a:buSzPts val="1100"/>
              <a:buFont typeface="Arial"/>
              <a:buNone/>
            </a:pPr>
            <a:r>
              <a:rPr lang="en" sz="1800">
                <a:solidFill>
                  <a:srgbClr val="535358"/>
                </a:solidFill>
              </a:rPr>
              <a:t>Vue</a:t>
            </a:r>
            <a:r>
              <a:rPr lang="en" sz="1800">
                <a:solidFill>
                  <a:schemeClr val="dk1"/>
                </a:solidFill>
              </a:rPr>
              <a:t>.</a:t>
            </a:r>
            <a:r>
              <a:rPr lang="en" sz="1800">
                <a:solidFill>
                  <a:srgbClr val="535358"/>
                </a:solidFill>
              </a:rPr>
              <a:t>config</a:t>
            </a:r>
            <a:r>
              <a:rPr lang="en" sz="1800">
                <a:solidFill>
                  <a:schemeClr val="dk1"/>
                </a:solidFill>
              </a:rPr>
              <a:t>.</a:t>
            </a:r>
            <a:r>
              <a:rPr lang="en" sz="1800">
                <a:solidFill>
                  <a:srgbClr val="535358"/>
                </a:solidFill>
              </a:rPr>
              <a:t>productionTip </a:t>
            </a:r>
            <a:r>
              <a:rPr lang="en" sz="1800">
                <a:solidFill>
                  <a:schemeClr val="dk1"/>
                </a:solidFill>
              </a:rPr>
              <a:t>= </a:t>
            </a:r>
            <a:r>
              <a:rPr lang="en" sz="1800">
                <a:solidFill>
                  <a:srgbClr val="426DC0"/>
                </a:solidFill>
              </a:rPr>
              <a:t>false</a:t>
            </a:r>
            <a:endParaRPr sz="1800">
              <a:solidFill>
                <a:srgbClr val="426DC0"/>
              </a:solidFill>
            </a:endParaRPr>
          </a:p>
          <a:p>
            <a:pPr indent="0" lvl="0" marL="0" rtl="0">
              <a:lnSpc>
                <a:spcPct val="150000"/>
              </a:lnSpc>
              <a:spcBef>
                <a:spcPts val="0"/>
              </a:spcBef>
              <a:spcAft>
                <a:spcPts val="0"/>
              </a:spcAft>
              <a:buClr>
                <a:schemeClr val="dk1"/>
              </a:buClr>
              <a:buSzPts val="1100"/>
              <a:buFont typeface="Arial"/>
              <a:buNone/>
            </a:pPr>
            <a:r>
              <a:rPr lang="en" sz="1800">
                <a:solidFill>
                  <a:srgbClr val="535358"/>
                </a:solidFill>
              </a:rPr>
              <a:t>Vue</a:t>
            </a:r>
            <a:r>
              <a:rPr lang="en" sz="1800">
                <a:solidFill>
                  <a:schemeClr val="dk1"/>
                </a:solidFill>
              </a:rPr>
              <a:t>.</a:t>
            </a:r>
            <a:r>
              <a:rPr lang="en" sz="1800">
                <a:solidFill>
                  <a:srgbClr val="535358"/>
                </a:solidFill>
              </a:rPr>
              <a:t>config</a:t>
            </a:r>
            <a:r>
              <a:rPr lang="en" sz="1800">
                <a:solidFill>
                  <a:schemeClr val="dk1"/>
                </a:solidFill>
              </a:rPr>
              <a:t>.</a:t>
            </a:r>
            <a:r>
              <a:rPr lang="en" sz="1800">
                <a:solidFill>
                  <a:srgbClr val="535358"/>
                </a:solidFill>
              </a:rPr>
              <a:t>ignoredElements </a:t>
            </a:r>
            <a:r>
              <a:rPr lang="en" sz="1800">
                <a:solidFill>
                  <a:schemeClr val="dk1"/>
                </a:solidFill>
              </a:rPr>
              <a:t>= </a:t>
            </a:r>
            <a:r>
              <a:rPr lang="en" sz="1800">
                <a:solidFill>
                  <a:srgbClr val="B05A65"/>
                </a:solidFill>
              </a:rPr>
              <a:t>[</a:t>
            </a:r>
            <a:endParaRPr sz="1800">
              <a:solidFill>
                <a:srgbClr val="B05A65"/>
              </a:solidFill>
            </a:endParaRPr>
          </a:p>
          <a:p>
            <a:pPr indent="0" lvl="0" marL="0" rtl="0">
              <a:lnSpc>
                <a:spcPct val="150000"/>
              </a:lnSpc>
              <a:spcBef>
                <a:spcPts val="0"/>
              </a:spcBef>
              <a:spcAft>
                <a:spcPts val="0"/>
              </a:spcAft>
              <a:buClr>
                <a:schemeClr val="dk1"/>
              </a:buClr>
              <a:buSzPts val="1100"/>
              <a:buFont typeface="Arial"/>
              <a:buNone/>
            </a:pPr>
            <a:r>
              <a:rPr lang="en" sz="1800">
                <a:solidFill>
                  <a:srgbClr val="B05A65"/>
                </a:solidFill>
              </a:rPr>
              <a:t> </a:t>
            </a:r>
            <a:r>
              <a:rPr lang="en" sz="1800">
                <a:solidFill>
                  <a:srgbClr val="F38C00"/>
                </a:solidFill>
              </a:rPr>
              <a:t>'z-product-card'</a:t>
            </a:r>
            <a:endParaRPr sz="1800">
              <a:solidFill>
                <a:srgbClr val="F38C00"/>
              </a:solidFill>
            </a:endParaRPr>
          </a:p>
          <a:p>
            <a:pPr indent="0" lvl="0" marL="0" rtl="0">
              <a:lnSpc>
                <a:spcPct val="150000"/>
              </a:lnSpc>
              <a:spcBef>
                <a:spcPts val="0"/>
              </a:spcBef>
              <a:spcAft>
                <a:spcPts val="0"/>
              </a:spcAft>
              <a:buClr>
                <a:schemeClr val="dk1"/>
              </a:buClr>
              <a:buSzPts val="1100"/>
              <a:buFont typeface="Arial"/>
              <a:buNone/>
            </a:pPr>
            <a:r>
              <a:rPr lang="en" sz="1800">
                <a:solidFill>
                  <a:srgbClr val="B05A65"/>
                </a:solidFill>
              </a:rPr>
              <a:t>]</a:t>
            </a:r>
            <a:endParaRPr sz="1800"/>
          </a:p>
          <a:p>
            <a:pPr indent="0" lvl="0" marL="0" rtl="0">
              <a:spcBef>
                <a:spcPts val="0"/>
              </a:spcBef>
              <a:spcAft>
                <a:spcPts val="0"/>
              </a:spcAft>
              <a:buClr>
                <a:schemeClr val="dk1"/>
              </a:buClr>
              <a:buSzPts val="1100"/>
              <a:buFont typeface="Arial"/>
              <a:buNone/>
            </a:pPr>
            <a:r>
              <a:t/>
            </a:r>
            <a:endParaRPr sz="1800">
              <a:solidFill>
                <a:schemeClr val="dk1"/>
              </a:solidFill>
            </a:endParaRPr>
          </a:p>
          <a:p>
            <a:pPr indent="0" lvl="0" marL="0" rtl="0">
              <a:spcBef>
                <a:spcPts val="0"/>
              </a:spcBef>
              <a:spcAft>
                <a:spcPts val="0"/>
              </a:spcAft>
              <a:buNone/>
            </a:pPr>
            <a:r>
              <a:t/>
            </a:r>
            <a:endParaRPr/>
          </a:p>
        </p:txBody>
      </p:sp>
      <p:sp>
        <p:nvSpPr>
          <p:cNvPr id="532" name="Shape 532"/>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3" name="Shape 533"/>
          <p:cNvSpPr txBox="1"/>
          <p:nvPr/>
        </p:nvSpPr>
        <p:spPr>
          <a:xfrm>
            <a:off x="400850" y="1980125"/>
            <a:ext cx="4509300" cy="1632600"/>
          </a:xfrm>
          <a:prstGeom prst="rect">
            <a:avLst/>
          </a:prstGeom>
          <a:solidFill>
            <a:srgbClr val="FFFFFF"/>
          </a:solidFill>
          <a:ln cap="flat" cmpd="sng" w="3810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2400">
                <a:solidFill>
                  <a:srgbClr val="535358"/>
                </a:solidFill>
              </a:rPr>
              <a:t>Vue</a:t>
            </a:r>
            <a:r>
              <a:rPr lang="en" sz="2400">
                <a:solidFill>
                  <a:schemeClr val="dk1"/>
                </a:solidFill>
              </a:rPr>
              <a:t>.</a:t>
            </a:r>
            <a:r>
              <a:rPr lang="en" sz="2400">
                <a:solidFill>
                  <a:srgbClr val="535358"/>
                </a:solidFill>
              </a:rPr>
              <a:t>config</a:t>
            </a:r>
            <a:r>
              <a:rPr lang="en" sz="2400">
                <a:solidFill>
                  <a:schemeClr val="dk1"/>
                </a:solidFill>
              </a:rPr>
              <a:t>.</a:t>
            </a:r>
            <a:r>
              <a:rPr lang="en" sz="2400">
                <a:solidFill>
                  <a:srgbClr val="535358"/>
                </a:solidFill>
              </a:rPr>
              <a:t>ignoredElements </a:t>
            </a:r>
            <a:r>
              <a:rPr lang="en" sz="2400">
                <a:solidFill>
                  <a:schemeClr val="dk1"/>
                </a:solidFill>
              </a:rPr>
              <a:t>= </a:t>
            </a:r>
            <a:r>
              <a:rPr lang="en" sz="2400">
                <a:solidFill>
                  <a:srgbClr val="B05A65"/>
                </a:solidFill>
              </a:rPr>
              <a:t>[</a:t>
            </a:r>
            <a:endParaRPr sz="2400">
              <a:solidFill>
                <a:srgbClr val="B05A65"/>
              </a:solidFill>
            </a:endParaRPr>
          </a:p>
          <a:p>
            <a:pPr indent="0" lvl="0" marL="0" rtl="0">
              <a:lnSpc>
                <a:spcPct val="150000"/>
              </a:lnSpc>
              <a:spcBef>
                <a:spcPts val="0"/>
              </a:spcBef>
              <a:spcAft>
                <a:spcPts val="0"/>
              </a:spcAft>
              <a:buClr>
                <a:schemeClr val="dk1"/>
              </a:buClr>
              <a:buSzPts val="1100"/>
              <a:buFont typeface="Arial"/>
              <a:buNone/>
            </a:pPr>
            <a:r>
              <a:rPr lang="en" sz="2400">
                <a:solidFill>
                  <a:srgbClr val="B05A65"/>
                </a:solidFill>
              </a:rPr>
              <a:t> </a:t>
            </a:r>
            <a:r>
              <a:rPr lang="en" sz="2400">
                <a:solidFill>
                  <a:srgbClr val="F38C00"/>
                </a:solidFill>
              </a:rPr>
              <a:t>'z-product-card'</a:t>
            </a:r>
            <a:endParaRPr sz="2400">
              <a:solidFill>
                <a:srgbClr val="F38C00"/>
              </a:solidFill>
            </a:endParaRPr>
          </a:p>
          <a:p>
            <a:pPr indent="0" lvl="0" marL="0" rtl="0">
              <a:lnSpc>
                <a:spcPct val="150000"/>
              </a:lnSpc>
              <a:spcBef>
                <a:spcPts val="0"/>
              </a:spcBef>
              <a:spcAft>
                <a:spcPts val="0"/>
              </a:spcAft>
              <a:buClr>
                <a:schemeClr val="dk1"/>
              </a:buClr>
              <a:buSzPts val="1100"/>
              <a:buFont typeface="Arial"/>
              <a:buNone/>
            </a:pPr>
            <a:r>
              <a:rPr lang="en" sz="2400">
                <a:solidFill>
                  <a:srgbClr val="B05A65"/>
                </a:solidFill>
              </a:rPr>
              <a:t>]</a:t>
            </a:r>
            <a:endParaRPr sz="2400"/>
          </a:p>
        </p:txBody>
      </p:sp>
      <p:sp>
        <p:nvSpPr>
          <p:cNvPr id="534" name="Shape 534"/>
          <p:cNvSpPr txBox="1"/>
          <p:nvPr/>
        </p:nvSpPr>
        <p:spPr>
          <a:xfrm>
            <a:off x="3483800" y="1002075"/>
            <a:ext cx="4509300" cy="52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Stencil and VueJS</a:t>
            </a:r>
            <a:endParaRPr sz="1800">
              <a:solidFill>
                <a:srgbClr val="FF9900"/>
              </a:solidFill>
            </a:endParaRPr>
          </a:p>
        </p:txBody>
      </p:sp>
      <p:sp>
        <p:nvSpPr>
          <p:cNvPr id="540" name="Shape 540"/>
          <p:cNvSpPr txBox="1"/>
          <p:nvPr/>
        </p:nvSpPr>
        <p:spPr>
          <a:xfrm>
            <a:off x="460650" y="702625"/>
            <a:ext cx="8479800" cy="36714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t/>
            </a:r>
            <a:endParaRPr sz="1800">
              <a:solidFill>
                <a:schemeClr val="dk1"/>
              </a:solidFill>
            </a:endParaRPr>
          </a:p>
          <a:p>
            <a:pPr indent="0" lvl="0" marL="0" rtl="0">
              <a:lnSpc>
                <a:spcPct val="150000"/>
              </a:lnSpc>
              <a:spcBef>
                <a:spcPts val="0"/>
              </a:spcBef>
              <a:spcAft>
                <a:spcPts val="0"/>
              </a:spcAft>
              <a:buClr>
                <a:schemeClr val="dk1"/>
              </a:buClr>
              <a:buSzPts val="1100"/>
              <a:buFont typeface="Arial"/>
              <a:buNone/>
            </a:pPr>
            <a:r>
              <a:rPr lang="en" sz="1800">
                <a:solidFill>
                  <a:schemeClr val="dk1"/>
                </a:solidFill>
              </a:rPr>
              <a:t>2. Add your component to template:</a:t>
            </a:r>
            <a:endParaRPr sz="1800">
              <a:solidFill>
                <a:schemeClr val="dk1"/>
              </a:solidFill>
            </a:endParaRPr>
          </a:p>
          <a:p>
            <a:pPr indent="0" lvl="0" marL="0" rtl="0">
              <a:lnSpc>
                <a:spcPct val="150000"/>
              </a:lnSpc>
              <a:spcBef>
                <a:spcPts val="0"/>
              </a:spcBef>
              <a:spcAft>
                <a:spcPts val="0"/>
              </a:spcAft>
              <a:buClr>
                <a:schemeClr val="dk1"/>
              </a:buClr>
              <a:buSzPts val="1100"/>
              <a:buFont typeface="Arial"/>
              <a:buNone/>
            </a:pPr>
            <a:r>
              <a:rPr lang="en" sz="1800">
                <a:solidFill>
                  <a:srgbClr val="B05A65"/>
                </a:solidFill>
              </a:rPr>
              <a:t>&lt;</a:t>
            </a:r>
            <a:r>
              <a:rPr lang="en" sz="1800">
                <a:solidFill>
                  <a:srgbClr val="426DC0"/>
                </a:solidFill>
              </a:rPr>
              <a:t>template</a:t>
            </a:r>
            <a:r>
              <a:rPr lang="en" sz="1800">
                <a:solidFill>
                  <a:srgbClr val="B05A65"/>
                </a:solidFill>
              </a:rPr>
              <a:t>&gt;</a:t>
            </a:r>
            <a:endParaRPr sz="1800">
              <a:solidFill>
                <a:srgbClr val="B05A65"/>
              </a:solidFill>
            </a:endParaRPr>
          </a:p>
          <a:p>
            <a:pPr indent="0" lvl="0" marL="0" rtl="0">
              <a:lnSpc>
                <a:spcPct val="150000"/>
              </a:lnSpc>
              <a:spcBef>
                <a:spcPts val="0"/>
              </a:spcBef>
              <a:spcAft>
                <a:spcPts val="0"/>
              </a:spcAft>
              <a:buClr>
                <a:schemeClr val="dk1"/>
              </a:buClr>
              <a:buSzPts val="1100"/>
              <a:buFont typeface="Arial"/>
              <a:buNone/>
            </a:pPr>
            <a:r>
              <a:rPr lang="en" sz="1800">
                <a:solidFill>
                  <a:srgbClr val="B05A65"/>
                </a:solidFill>
              </a:rPr>
              <a:t> &lt;</a:t>
            </a:r>
            <a:r>
              <a:rPr lang="en" sz="1800">
                <a:solidFill>
                  <a:srgbClr val="426DC0"/>
                </a:solidFill>
              </a:rPr>
              <a:t>div</a:t>
            </a:r>
            <a:r>
              <a:rPr lang="en" sz="1800">
                <a:solidFill>
                  <a:srgbClr val="B05A65"/>
                </a:solidFill>
              </a:rPr>
              <a:t>&gt;</a:t>
            </a:r>
            <a:endParaRPr sz="1800">
              <a:solidFill>
                <a:srgbClr val="B05A65"/>
              </a:solidFill>
            </a:endParaRPr>
          </a:p>
          <a:p>
            <a:pPr indent="0" lvl="0" marL="0" rtl="0">
              <a:lnSpc>
                <a:spcPct val="150000"/>
              </a:lnSpc>
              <a:spcBef>
                <a:spcPts val="0"/>
              </a:spcBef>
              <a:spcAft>
                <a:spcPts val="0"/>
              </a:spcAft>
              <a:buClr>
                <a:schemeClr val="dk1"/>
              </a:buClr>
              <a:buSzPts val="1100"/>
              <a:buFont typeface="Arial"/>
              <a:buNone/>
            </a:pPr>
            <a:r>
              <a:rPr lang="en" sz="1800">
                <a:solidFill>
                  <a:srgbClr val="B05A65"/>
                </a:solidFill>
              </a:rPr>
              <a:t> &lt;</a:t>
            </a:r>
            <a:r>
              <a:rPr lang="en" sz="1800">
                <a:solidFill>
                  <a:srgbClr val="426DC0"/>
                </a:solidFill>
              </a:rPr>
              <a:t>z-product-card </a:t>
            </a:r>
            <a:r>
              <a:rPr lang="en" sz="1800">
                <a:solidFill>
                  <a:srgbClr val="885D3B"/>
                </a:solidFill>
              </a:rPr>
              <a:t>class=</a:t>
            </a:r>
            <a:r>
              <a:rPr lang="en" sz="1800">
                <a:solidFill>
                  <a:srgbClr val="F38C00"/>
                </a:solidFill>
              </a:rPr>
              <a:t>"</a:t>
            </a:r>
            <a:r>
              <a:rPr lang="en" sz="1800"/>
              <a:t>product-grid-item</a:t>
            </a:r>
            <a:r>
              <a:rPr lang="en" sz="1800">
                <a:solidFill>
                  <a:srgbClr val="F38C00"/>
                </a:solidFill>
              </a:rPr>
              <a:t>"  </a:t>
            </a:r>
            <a:r>
              <a:rPr lang="en" sz="1800">
                <a:solidFill>
                  <a:srgbClr val="885D3B"/>
                </a:solidFill>
              </a:rPr>
              <a:t>v-for=</a:t>
            </a:r>
            <a:r>
              <a:rPr lang="en" sz="1800">
                <a:solidFill>
                  <a:srgbClr val="F38C00"/>
                </a:solidFill>
              </a:rPr>
              <a:t>"</a:t>
            </a:r>
            <a:r>
              <a:rPr lang="en" sz="1800">
                <a:solidFill>
                  <a:srgbClr val="660E7A"/>
                </a:solidFill>
              </a:rPr>
              <a:t>product </a:t>
            </a:r>
            <a:r>
              <a:rPr lang="en" sz="1800">
                <a:solidFill>
                  <a:schemeClr val="dk1"/>
                </a:solidFill>
              </a:rPr>
              <a:t>in </a:t>
            </a:r>
            <a:r>
              <a:rPr lang="en" sz="1800">
                <a:solidFill>
                  <a:srgbClr val="458383"/>
                </a:solidFill>
              </a:rPr>
              <a:t>products</a:t>
            </a:r>
            <a:r>
              <a:rPr lang="en" sz="1800">
                <a:solidFill>
                  <a:srgbClr val="F38C00"/>
                </a:solidFill>
              </a:rPr>
              <a:t>"</a:t>
            </a:r>
            <a:endParaRPr sz="1800">
              <a:solidFill>
                <a:srgbClr val="F38C00"/>
              </a:solidFill>
            </a:endParaRPr>
          </a:p>
          <a:p>
            <a:pPr indent="0" lvl="0" marL="0" rtl="0">
              <a:lnSpc>
                <a:spcPct val="150000"/>
              </a:lnSpc>
              <a:spcBef>
                <a:spcPts val="0"/>
              </a:spcBef>
              <a:spcAft>
                <a:spcPts val="0"/>
              </a:spcAft>
              <a:buClr>
                <a:schemeClr val="dk1"/>
              </a:buClr>
              <a:buSzPts val="1100"/>
              <a:buFont typeface="Arial"/>
              <a:buNone/>
            </a:pPr>
            <a:r>
              <a:rPr lang="en" sz="1800">
                <a:solidFill>
                  <a:srgbClr val="F38C00"/>
                </a:solidFill>
              </a:rPr>
              <a:t> 	</a:t>
            </a:r>
            <a:r>
              <a:rPr lang="en" sz="1800">
                <a:solidFill>
                  <a:srgbClr val="885D3B"/>
                </a:solidFill>
              </a:rPr>
              <a:t>:product=</a:t>
            </a:r>
            <a:r>
              <a:rPr lang="en" sz="1800">
                <a:solidFill>
                  <a:srgbClr val="F38C00"/>
                </a:solidFill>
              </a:rPr>
              <a:t>"</a:t>
            </a:r>
            <a:r>
              <a:rPr lang="en" sz="1800">
                <a:solidFill>
                  <a:srgbClr val="7A7A43"/>
                </a:solidFill>
              </a:rPr>
              <a:t>procesProduct</a:t>
            </a:r>
            <a:r>
              <a:rPr lang="en" sz="1800">
                <a:solidFill>
                  <a:srgbClr val="B05A65"/>
                </a:solidFill>
              </a:rPr>
              <a:t>(</a:t>
            </a:r>
            <a:r>
              <a:rPr lang="en" sz="1800">
                <a:solidFill>
                  <a:srgbClr val="660E7A"/>
                </a:solidFill>
              </a:rPr>
              <a:t>product</a:t>
            </a:r>
            <a:r>
              <a:rPr lang="en" sz="1800">
                <a:solidFill>
                  <a:srgbClr val="B05A65"/>
                </a:solidFill>
              </a:rPr>
              <a:t>)</a:t>
            </a:r>
            <a:r>
              <a:rPr lang="en" sz="1800">
                <a:solidFill>
                  <a:srgbClr val="F38C00"/>
                </a:solidFill>
              </a:rPr>
              <a:t>"</a:t>
            </a:r>
            <a:endParaRPr sz="1800">
              <a:solidFill>
                <a:srgbClr val="F38C00"/>
              </a:solidFill>
            </a:endParaRPr>
          </a:p>
          <a:p>
            <a:pPr indent="0" lvl="0" marL="0" rtl="0">
              <a:lnSpc>
                <a:spcPct val="150000"/>
              </a:lnSpc>
              <a:spcBef>
                <a:spcPts val="0"/>
              </a:spcBef>
              <a:spcAft>
                <a:spcPts val="0"/>
              </a:spcAft>
              <a:buClr>
                <a:schemeClr val="dk1"/>
              </a:buClr>
              <a:buSzPts val="1100"/>
              <a:buFont typeface="Arial"/>
              <a:buNone/>
            </a:pPr>
            <a:r>
              <a:rPr lang="en" sz="1800">
                <a:solidFill>
                  <a:srgbClr val="F38C00"/>
                </a:solidFill>
              </a:rPr>
              <a:t> 	</a:t>
            </a:r>
            <a:r>
              <a:rPr lang="en" sz="1800">
                <a:solidFill>
                  <a:srgbClr val="728E00"/>
                </a:solidFill>
              </a:rPr>
              <a:t>v-on</a:t>
            </a:r>
            <a:r>
              <a:rPr lang="en" sz="1800">
                <a:solidFill>
                  <a:srgbClr val="885D3B"/>
                </a:solidFill>
              </a:rPr>
              <a:t>:productLiked=</a:t>
            </a:r>
            <a:r>
              <a:rPr lang="en" sz="1800">
                <a:solidFill>
                  <a:srgbClr val="F38C00"/>
                </a:solidFill>
              </a:rPr>
              <a:t>"</a:t>
            </a:r>
            <a:r>
              <a:rPr lang="en" sz="1800">
                <a:solidFill>
                  <a:srgbClr val="535358"/>
                </a:solidFill>
              </a:rPr>
              <a:t>onProductLiked</a:t>
            </a:r>
            <a:r>
              <a:rPr lang="en" sz="1800">
                <a:solidFill>
                  <a:srgbClr val="F38C00"/>
                </a:solidFill>
              </a:rPr>
              <a:t>"</a:t>
            </a:r>
            <a:r>
              <a:rPr lang="en" sz="1800">
                <a:solidFill>
                  <a:srgbClr val="B05A65"/>
                </a:solidFill>
              </a:rPr>
              <a:t>&gt;&lt;/</a:t>
            </a:r>
            <a:r>
              <a:rPr lang="en" sz="1800">
                <a:solidFill>
                  <a:srgbClr val="426DC0"/>
                </a:solidFill>
              </a:rPr>
              <a:t>z-product-card</a:t>
            </a:r>
            <a:r>
              <a:rPr lang="en" sz="1800">
                <a:solidFill>
                  <a:srgbClr val="B05A65"/>
                </a:solidFill>
              </a:rPr>
              <a:t>&gt;</a:t>
            </a:r>
            <a:endParaRPr sz="1800">
              <a:solidFill>
                <a:srgbClr val="B05A65"/>
              </a:solidFill>
            </a:endParaRPr>
          </a:p>
          <a:p>
            <a:pPr indent="0" lvl="0" marL="0" rtl="0">
              <a:lnSpc>
                <a:spcPct val="150000"/>
              </a:lnSpc>
              <a:spcBef>
                <a:spcPts val="0"/>
              </a:spcBef>
              <a:spcAft>
                <a:spcPts val="0"/>
              </a:spcAft>
              <a:buClr>
                <a:schemeClr val="dk1"/>
              </a:buClr>
              <a:buSzPts val="1100"/>
              <a:buFont typeface="Arial"/>
              <a:buNone/>
            </a:pPr>
            <a:r>
              <a:rPr lang="en" sz="1800">
                <a:solidFill>
                  <a:srgbClr val="B05A65"/>
                </a:solidFill>
              </a:rPr>
              <a:t> &lt;/</a:t>
            </a:r>
            <a:r>
              <a:rPr lang="en" sz="1800">
                <a:solidFill>
                  <a:srgbClr val="426DC0"/>
                </a:solidFill>
              </a:rPr>
              <a:t>div</a:t>
            </a:r>
            <a:r>
              <a:rPr lang="en" sz="1800">
                <a:solidFill>
                  <a:srgbClr val="B05A65"/>
                </a:solidFill>
              </a:rPr>
              <a:t>&gt;</a:t>
            </a:r>
            <a:endParaRPr sz="1800">
              <a:solidFill>
                <a:srgbClr val="B05A65"/>
              </a:solidFill>
            </a:endParaRPr>
          </a:p>
          <a:p>
            <a:pPr indent="0" lvl="0" marL="0" rtl="0">
              <a:lnSpc>
                <a:spcPct val="150000"/>
              </a:lnSpc>
              <a:spcBef>
                <a:spcPts val="0"/>
              </a:spcBef>
              <a:spcAft>
                <a:spcPts val="0"/>
              </a:spcAft>
              <a:buClr>
                <a:schemeClr val="dk1"/>
              </a:buClr>
              <a:buSzPts val="1100"/>
              <a:buFont typeface="Arial"/>
              <a:buNone/>
            </a:pPr>
            <a:r>
              <a:rPr lang="en" sz="1800">
                <a:solidFill>
                  <a:srgbClr val="B05A65"/>
                </a:solidFill>
              </a:rPr>
              <a:t>&lt;/</a:t>
            </a:r>
            <a:r>
              <a:rPr lang="en" sz="1800">
                <a:solidFill>
                  <a:srgbClr val="426DC0"/>
                </a:solidFill>
              </a:rPr>
              <a:t>template</a:t>
            </a:r>
            <a:r>
              <a:rPr lang="en" sz="1800">
                <a:solidFill>
                  <a:srgbClr val="B05A65"/>
                </a:solidFill>
              </a:rPr>
              <a:t>&gt;</a:t>
            </a:r>
            <a:endParaRPr sz="1800">
              <a:solidFill>
                <a:srgbClr val="B05A65"/>
              </a:solidFill>
            </a:endParaRPr>
          </a:p>
          <a:p>
            <a:pPr indent="0" lvl="0" marL="0" rtl="0">
              <a:lnSpc>
                <a:spcPct val="150000"/>
              </a:lnSpc>
              <a:spcBef>
                <a:spcPts val="0"/>
              </a:spcBef>
              <a:spcAft>
                <a:spcPts val="0"/>
              </a:spcAft>
              <a:buClr>
                <a:schemeClr val="dk1"/>
              </a:buClr>
              <a:buSzPts val="1100"/>
              <a:buFont typeface="Arial"/>
              <a:buNone/>
            </a:pPr>
            <a:r>
              <a:t/>
            </a:r>
            <a:endParaRPr sz="1800">
              <a:solidFill>
                <a:schemeClr val="dk1"/>
              </a:solidFill>
            </a:endParaRPr>
          </a:p>
          <a:p>
            <a:pPr indent="0" lvl="0" marL="0" rtl="0">
              <a:spcBef>
                <a:spcPts val="0"/>
              </a:spcBef>
              <a:spcAft>
                <a:spcPts val="0"/>
              </a:spcAft>
              <a:buClr>
                <a:schemeClr val="dk1"/>
              </a:buClr>
              <a:buSzPts val="1100"/>
              <a:buFont typeface="Arial"/>
              <a:buNone/>
            </a:pPr>
            <a:r>
              <a:t/>
            </a:r>
            <a:endParaRPr sz="1800">
              <a:solidFill>
                <a:schemeClr val="dk1"/>
              </a:solidFill>
            </a:endParaRPr>
          </a:p>
          <a:p>
            <a:pPr indent="0" lvl="0" marL="0" rtl="0">
              <a:spcBef>
                <a:spcPts val="0"/>
              </a:spcBef>
              <a:spcAft>
                <a:spcPts val="0"/>
              </a:spcAft>
              <a:buNone/>
            </a:pPr>
            <a:r>
              <a:t/>
            </a:r>
            <a:endParaRPr/>
          </a:p>
        </p:txBody>
      </p:sp>
      <p:sp>
        <p:nvSpPr>
          <p:cNvPr id="541" name="Shape 541"/>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txBox="1"/>
          <p:nvPr/>
        </p:nvSpPr>
        <p:spPr>
          <a:xfrm>
            <a:off x="847600" y="2125775"/>
            <a:ext cx="5863800" cy="671100"/>
          </a:xfrm>
          <a:prstGeom prst="rect">
            <a:avLst/>
          </a:prstGeom>
          <a:solidFill>
            <a:srgbClr val="FFFFFF"/>
          </a:solidFill>
          <a:ln cap="flat" cmpd="sng" w="3810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2400">
                <a:solidFill>
                  <a:srgbClr val="885D3B"/>
                </a:solidFill>
              </a:rPr>
              <a:t>:product=</a:t>
            </a:r>
            <a:r>
              <a:rPr lang="en" sz="2400">
                <a:solidFill>
                  <a:srgbClr val="F38C00"/>
                </a:solidFill>
              </a:rPr>
              <a:t>"</a:t>
            </a:r>
            <a:r>
              <a:rPr lang="en" sz="2400">
                <a:solidFill>
                  <a:srgbClr val="7A7A43"/>
                </a:solidFill>
              </a:rPr>
              <a:t>procesProduct</a:t>
            </a:r>
            <a:r>
              <a:rPr lang="en" sz="2400">
                <a:solidFill>
                  <a:srgbClr val="B05A65"/>
                </a:solidFill>
              </a:rPr>
              <a:t>(</a:t>
            </a:r>
            <a:r>
              <a:rPr lang="en" sz="2400">
                <a:solidFill>
                  <a:srgbClr val="660E7A"/>
                </a:solidFill>
              </a:rPr>
              <a:t>product</a:t>
            </a:r>
            <a:r>
              <a:rPr lang="en" sz="2400">
                <a:solidFill>
                  <a:srgbClr val="B05A65"/>
                </a:solidFill>
              </a:rPr>
              <a:t>)</a:t>
            </a:r>
            <a:r>
              <a:rPr lang="en" sz="2400">
                <a:solidFill>
                  <a:srgbClr val="F38C00"/>
                </a:solidFill>
              </a:rPr>
              <a:t>"</a:t>
            </a:r>
            <a:endParaRPr sz="2400"/>
          </a:p>
        </p:txBody>
      </p:sp>
      <p:sp>
        <p:nvSpPr>
          <p:cNvPr id="543" name="Shape 543"/>
          <p:cNvSpPr txBox="1"/>
          <p:nvPr/>
        </p:nvSpPr>
        <p:spPr>
          <a:xfrm>
            <a:off x="955125" y="2542800"/>
            <a:ext cx="5973300" cy="598500"/>
          </a:xfrm>
          <a:prstGeom prst="rect">
            <a:avLst/>
          </a:prstGeom>
          <a:solidFill>
            <a:srgbClr val="FFFFFF"/>
          </a:solidFill>
          <a:ln cap="flat" cmpd="sng" w="3810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2400">
                <a:solidFill>
                  <a:srgbClr val="728E00"/>
                </a:solidFill>
              </a:rPr>
              <a:t>v-on</a:t>
            </a:r>
            <a:r>
              <a:rPr lang="en" sz="2400">
                <a:solidFill>
                  <a:srgbClr val="885D3B"/>
                </a:solidFill>
              </a:rPr>
              <a:t>:productLiked=</a:t>
            </a:r>
            <a:r>
              <a:rPr lang="en" sz="2400">
                <a:solidFill>
                  <a:srgbClr val="F38C00"/>
                </a:solidFill>
              </a:rPr>
              <a:t>"</a:t>
            </a:r>
            <a:r>
              <a:rPr lang="en" sz="2400">
                <a:solidFill>
                  <a:srgbClr val="535358"/>
                </a:solidFill>
              </a:rPr>
              <a:t>onProductLiked</a:t>
            </a:r>
            <a:r>
              <a:rPr lang="en" sz="2400">
                <a:solidFill>
                  <a:srgbClr val="F38C00"/>
                </a:solidFill>
              </a:rPr>
              <a:t>"</a:t>
            </a:r>
            <a:endParaRPr sz="2400">
              <a:solidFill>
                <a:srgbClr val="885D3B"/>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FF9900"/>
                </a:solidFill>
              </a:rPr>
              <a:t>RESOURCES</a:t>
            </a:r>
            <a:endParaRPr sz="1800">
              <a:solidFill>
                <a:srgbClr val="FF9900"/>
              </a:solidFill>
            </a:endParaRPr>
          </a:p>
        </p:txBody>
      </p:sp>
      <p:sp>
        <p:nvSpPr>
          <p:cNvPr id="549" name="Shape 549"/>
          <p:cNvSpPr txBox="1"/>
          <p:nvPr/>
        </p:nvSpPr>
        <p:spPr>
          <a:xfrm>
            <a:off x="460650" y="602825"/>
            <a:ext cx="8087700" cy="3789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F9900"/>
                </a:solidFill>
              </a:rPr>
              <a:t>Slides</a:t>
            </a:r>
            <a:br>
              <a:rPr lang="en" sz="1800">
                <a:solidFill>
                  <a:srgbClr val="FF9900"/>
                </a:solidFill>
              </a:rPr>
            </a:br>
            <a:r>
              <a:rPr lang="en" sz="1800"/>
              <a:t>https://github.com/DmitriyNoa/presentations</a:t>
            </a:r>
            <a:endParaRPr sz="1800"/>
          </a:p>
          <a:p>
            <a:pPr indent="0" lvl="0" marL="0" rtl="0">
              <a:lnSpc>
                <a:spcPct val="150000"/>
              </a:lnSpc>
              <a:spcBef>
                <a:spcPts val="0"/>
              </a:spcBef>
              <a:spcAft>
                <a:spcPts val="0"/>
              </a:spcAft>
              <a:buNone/>
            </a:pPr>
            <a:r>
              <a:rPr lang="en" sz="1800">
                <a:solidFill>
                  <a:srgbClr val="FF9900"/>
                </a:solidFill>
                <a:uFill>
                  <a:noFill/>
                </a:uFill>
                <a:hlinkClick r:id="rId3"/>
              </a:rPr>
              <a:t>Basic native web component example</a:t>
            </a:r>
            <a:br>
              <a:rPr lang="en" sz="1800"/>
            </a:br>
            <a:r>
              <a:rPr lang="en" sz="1800"/>
              <a:t>https://github.com/DmitriyNoa/z-product-card-native-webcomponent</a:t>
            </a:r>
            <a:endParaRPr sz="1800"/>
          </a:p>
          <a:p>
            <a:pPr indent="0" lvl="0" marL="0" rtl="0">
              <a:lnSpc>
                <a:spcPct val="150000"/>
              </a:lnSpc>
              <a:spcBef>
                <a:spcPts val="0"/>
              </a:spcBef>
              <a:spcAft>
                <a:spcPts val="0"/>
              </a:spcAft>
              <a:buNone/>
            </a:pPr>
            <a:r>
              <a:rPr lang="en" sz="1800">
                <a:solidFill>
                  <a:srgbClr val="FF9900"/>
                </a:solidFill>
                <a:uFill>
                  <a:noFill/>
                </a:uFill>
                <a:hlinkClick r:id="rId4"/>
              </a:rPr>
              <a:t>Angular cli + stencil example</a:t>
            </a:r>
            <a:endParaRPr sz="1800">
              <a:solidFill>
                <a:srgbClr val="FF9900"/>
              </a:solidFill>
            </a:endParaRPr>
          </a:p>
          <a:p>
            <a:pPr indent="0" lvl="0" marL="0" rtl="0">
              <a:lnSpc>
                <a:spcPct val="150000"/>
              </a:lnSpc>
              <a:spcBef>
                <a:spcPts val="0"/>
              </a:spcBef>
              <a:spcAft>
                <a:spcPts val="0"/>
              </a:spcAft>
              <a:buNone/>
            </a:pPr>
            <a:r>
              <a:rPr lang="en" sz="1800"/>
              <a:t>https://github.com/DmitriyNoa/angular-cli-stencil-example</a:t>
            </a:r>
            <a:endParaRPr sz="1800"/>
          </a:p>
          <a:p>
            <a:pPr indent="0" lvl="0" marL="0" rtl="0">
              <a:lnSpc>
                <a:spcPct val="150000"/>
              </a:lnSpc>
              <a:spcBef>
                <a:spcPts val="0"/>
              </a:spcBef>
              <a:spcAft>
                <a:spcPts val="0"/>
              </a:spcAft>
              <a:buNone/>
            </a:pPr>
            <a:r>
              <a:rPr lang="en" sz="1800">
                <a:solidFill>
                  <a:srgbClr val="FF9900"/>
                </a:solidFill>
                <a:uFill>
                  <a:noFill/>
                </a:uFill>
                <a:hlinkClick r:id="rId5"/>
              </a:rPr>
              <a:t>React + stencil example</a:t>
            </a:r>
            <a:endParaRPr sz="1800">
              <a:solidFill>
                <a:srgbClr val="FF9900"/>
              </a:solidFill>
            </a:endParaRPr>
          </a:p>
          <a:p>
            <a:pPr indent="0" lvl="0" marL="0" rtl="0">
              <a:lnSpc>
                <a:spcPct val="150000"/>
              </a:lnSpc>
              <a:spcBef>
                <a:spcPts val="0"/>
              </a:spcBef>
              <a:spcAft>
                <a:spcPts val="0"/>
              </a:spcAft>
              <a:buNone/>
            </a:pPr>
            <a:r>
              <a:rPr lang="en" sz="1800"/>
              <a:t>https://github.com/DmitriyNoa/react-stencil-example</a:t>
            </a:r>
            <a:endParaRPr sz="1800"/>
          </a:p>
          <a:p>
            <a:pPr indent="0" lvl="0" marL="0" rtl="0">
              <a:lnSpc>
                <a:spcPct val="150000"/>
              </a:lnSpc>
              <a:spcBef>
                <a:spcPts val="0"/>
              </a:spcBef>
              <a:spcAft>
                <a:spcPts val="0"/>
              </a:spcAft>
              <a:buNone/>
            </a:pPr>
            <a:r>
              <a:rPr lang="en" sz="1800">
                <a:solidFill>
                  <a:srgbClr val="FF9900"/>
                </a:solidFill>
                <a:uFill>
                  <a:noFill/>
                </a:uFill>
                <a:hlinkClick r:id="rId6"/>
              </a:rPr>
              <a:t>VueJS + stencil example</a:t>
            </a:r>
            <a:endParaRPr sz="1800">
              <a:solidFill>
                <a:srgbClr val="FF9900"/>
              </a:solidFill>
            </a:endParaRPr>
          </a:p>
          <a:p>
            <a:pPr indent="0" lvl="0" marL="0" rtl="0">
              <a:lnSpc>
                <a:spcPct val="150000"/>
              </a:lnSpc>
              <a:spcBef>
                <a:spcPts val="0"/>
              </a:spcBef>
              <a:spcAft>
                <a:spcPts val="0"/>
              </a:spcAft>
              <a:buNone/>
            </a:pPr>
            <a:r>
              <a:rPr lang="en" sz="1800"/>
              <a:t>https://github.com/DmitriyNoa/vue-stencil-example</a:t>
            </a:r>
            <a:endParaRPr sz="1800"/>
          </a:p>
        </p:txBody>
      </p:sp>
      <p:sp>
        <p:nvSpPr>
          <p:cNvPr id="550" name="Shape 550"/>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FF9900"/>
                </a:solidFill>
              </a:rPr>
              <a:t>THE </a:t>
            </a:r>
            <a:r>
              <a:rPr lang="en" sz="1800">
                <a:solidFill>
                  <a:srgbClr val="FF9900"/>
                </a:solidFill>
              </a:rPr>
              <a:t>CHALLENGES</a:t>
            </a:r>
            <a:endParaRPr sz="1800">
              <a:solidFill>
                <a:srgbClr val="FF9900"/>
              </a:solidFill>
            </a:endParaRPr>
          </a:p>
        </p:txBody>
      </p:sp>
      <p:sp>
        <p:nvSpPr>
          <p:cNvPr id="355" name="Shape 355"/>
          <p:cNvSpPr txBox="1"/>
          <p:nvPr/>
        </p:nvSpPr>
        <p:spPr>
          <a:xfrm>
            <a:off x="780000" y="805550"/>
            <a:ext cx="7856700" cy="59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Big organizations or companies - large number of teams.</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p:txBody>
      </p:sp>
      <p:sp>
        <p:nvSpPr>
          <p:cNvPr id="356" name="Shape 356"/>
          <p:cNvSpPr txBox="1"/>
          <p:nvPr/>
        </p:nvSpPr>
        <p:spPr>
          <a:xfrm>
            <a:off x="780000" y="1574275"/>
            <a:ext cx="7856700" cy="59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solidFill>
                  <a:schemeClr val="dk1"/>
                </a:solidFill>
              </a:rPr>
              <a:t>Bounding to one technology (framework or library).</a:t>
            </a:r>
            <a:endParaRPr sz="2400">
              <a:solidFill>
                <a:schemeClr val="dk1"/>
              </a:solidFill>
            </a:endParaRPr>
          </a:p>
          <a:p>
            <a:pPr indent="0" lvl="0" marL="0">
              <a:spcBef>
                <a:spcPts val="0"/>
              </a:spcBef>
              <a:spcAft>
                <a:spcPts val="0"/>
              </a:spcAft>
              <a:buClr>
                <a:schemeClr val="dk1"/>
              </a:buClr>
              <a:buSzPts val="1100"/>
              <a:buFont typeface="Arial"/>
              <a:buNone/>
            </a:pPr>
            <a:r>
              <a:t/>
            </a:r>
            <a:endParaRPr sz="2400">
              <a:solidFill>
                <a:schemeClr val="dk1"/>
              </a:solidFill>
            </a:endParaRPr>
          </a:p>
          <a:p>
            <a:pPr indent="0" lvl="0" marL="0" rtl="0">
              <a:spcBef>
                <a:spcPts val="0"/>
              </a:spcBef>
              <a:spcAft>
                <a:spcPts val="0"/>
              </a:spcAft>
              <a:buClr>
                <a:schemeClr val="dk1"/>
              </a:buClr>
              <a:buSzPts val="1100"/>
              <a:buFont typeface="Arial"/>
              <a:buNone/>
            </a:pPr>
            <a:r>
              <a:t/>
            </a:r>
            <a:endParaRPr sz="2400"/>
          </a:p>
        </p:txBody>
      </p:sp>
      <p:sp>
        <p:nvSpPr>
          <p:cNvPr id="357" name="Shape 357"/>
          <p:cNvSpPr txBox="1"/>
          <p:nvPr/>
        </p:nvSpPr>
        <p:spPr>
          <a:xfrm>
            <a:off x="780000" y="2444463"/>
            <a:ext cx="7856700" cy="59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1"/>
                </a:solidFill>
              </a:rPr>
              <a:t>Keeping same “Look and feel” across all of them.</a:t>
            </a:r>
            <a:endParaRPr sz="2400"/>
          </a:p>
        </p:txBody>
      </p:sp>
      <p:sp>
        <p:nvSpPr>
          <p:cNvPr id="358" name="Shape 358"/>
          <p:cNvSpPr txBox="1"/>
          <p:nvPr/>
        </p:nvSpPr>
        <p:spPr>
          <a:xfrm>
            <a:off x="774150" y="3314675"/>
            <a:ext cx="7856700" cy="59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1"/>
                </a:solidFill>
              </a:rPr>
              <a:t>Extra resources to build same UI in different technologies.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FF9900"/>
                </a:solidFill>
              </a:rPr>
              <a:t>THE PROPOSAL</a:t>
            </a:r>
            <a:endParaRPr sz="1800">
              <a:solidFill>
                <a:srgbClr val="FF9900"/>
              </a:solidFill>
            </a:endParaRPr>
          </a:p>
        </p:txBody>
      </p:sp>
      <p:sp>
        <p:nvSpPr>
          <p:cNvPr id="364" name="Shape 364"/>
          <p:cNvSpPr txBox="1"/>
          <p:nvPr/>
        </p:nvSpPr>
        <p:spPr>
          <a:xfrm>
            <a:off x="847825" y="1608150"/>
            <a:ext cx="7856700" cy="11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NATIVE WEB COMPONENTS TO CREATE FRAMEWORK AGNOSTIC REUSABLE UI LIBRARIES.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p:nvPr/>
        </p:nvSpPr>
        <p:spPr>
          <a:xfrm>
            <a:off x="482350" y="883475"/>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FF9900"/>
                </a:solidFill>
              </a:rPr>
              <a:t>COMPONENT BASED JS FRAMEWORKS</a:t>
            </a:r>
            <a:endParaRPr sz="1800">
              <a:solidFill>
                <a:srgbClr val="FF9900"/>
              </a:solidFill>
            </a:endParaRPr>
          </a:p>
        </p:txBody>
      </p:sp>
      <p:sp>
        <p:nvSpPr>
          <p:cNvPr id="371" name="Shape 371"/>
          <p:cNvSpPr/>
          <p:nvPr/>
        </p:nvSpPr>
        <p:spPr>
          <a:xfrm>
            <a:off x="5479850" y="883475"/>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txBox="1"/>
          <p:nvPr/>
        </p:nvSpPr>
        <p:spPr>
          <a:xfrm>
            <a:off x="5452100" y="883475"/>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rPr>
              <a:t>REACT</a:t>
            </a:r>
            <a:endParaRPr sz="2200">
              <a:solidFill>
                <a:srgbClr val="FFFFFF"/>
              </a:solidFill>
            </a:endParaRPr>
          </a:p>
        </p:txBody>
      </p:sp>
      <p:sp>
        <p:nvSpPr>
          <p:cNvPr id="373" name="Shape 373"/>
          <p:cNvSpPr/>
          <p:nvPr/>
        </p:nvSpPr>
        <p:spPr>
          <a:xfrm>
            <a:off x="468475" y="2218725"/>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txBox="1"/>
          <p:nvPr/>
        </p:nvSpPr>
        <p:spPr>
          <a:xfrm>
            <a:off x="440725" y="2218725"/>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rPr>
              <a:t>VUE</a:t>
            </a:r>
            <a:endParaRPr sz="2200">
              <a:solidFill>
                <a:srgbClr val="FFFFFF"/>
              </a:solidFill>
            </a:endParaRPr>
          </a:p>
        </p:txBody>
      </p:sp>
      <p:sp>
        <p:nvSpPr>
          <p:cNvPr id="375" name="Shape 375"/>
          <p:cNvSpPr/>
          <p:nvPr/>
        </p:nvSpPr>
        <p:spPr>
          <a:xfrm>
            <a:off x="5507600" y="2218738"/>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txBox="1"/>
          <p:nvPr/>
        </p:nvSpPr>
        <p:spPr>
          <a:xfrm>
            <a:off x="5479850" y="2218738"/>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rPr>
              <a:t>EMBER</a:t>
            </a:r>
            <a:endParaRPr sz="2200">
              <a:solidFill>
                <a:srgbClr val="FFFFFF"/>
              </a:solidFill>
            </a:endParaRPr>
          </a:p>
        </p:txBody>
      </p:sp>
      <p:sp>
        <p:nvSpPr>
          <p:cNvPr id="377" name="Shape 377"/>
          <p:cNvSpPr/>
          <p:nvPr/>
        </p:nvSpPr>
        <p:spPr>
          <a:xfrm>
            <a:off x="468475" y="3553975"/>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txBox="1"/>
          <p:nvPr/>
        </p:nvSpPr>
        <p:spPr>
          <a:xfrm>
            <a:off x="440725" y="3553975"/>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rPr>
              <a:t>ANGULAR JS</a:t>
            </a:r>
            <a:endParaRPr sz="2200">
              <a:solidFill>
                <a:srgbClr val="FFFFFF"/>
              </a:solidFill>
            </a:endParaRPr>
          </a:p>
        </p:txBody>
      </p:sp>
      <p:sp>
        <p:nvSpPr>
          <p:cNvPr id="379" name="Shape 379"/>
          <p:cNvSpPr/>
          <p:nvPr/>
        </p:nvSpPr>
        <p:spPr>
          <a:xfrm>
            <a:off x="5521475" y="3554025"/>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txBox="1"/>
          <p:nvPr/>
        </p:nvSpPr>
        <p:spPr>
          <a:xfrm>
            <a:off x="5493725" y="3554025"/>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rPr>
              <a:t>AURELIA</a:t>
            </a:r>
            <a:endParaRPr sz="2200">
              <a:solidFill>
                <a:srgbClr val="FFFFFF"/>
              </a:solidFill>
            </a:endParaRPr>
          </a:p>
        </p:txBody>
      </p:sp>
      <p:sp>
        <p:nvSpPr>
          <p:cNvPr id="381" name="Shape 381"/>
          <p:cNvSpPr txBox="1"/>
          <p:nvPr/>
        </p:nvSpPr>
        <p:spPr>
          <a:xfrm>
            <a:off x="468475" y="883475"/>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rPr>
              <a:t>ANGULAR</a:t>
            </a:r>
            <a:endParaRPr sz="2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FF9900"/>
                </a:solidFill>
              </a:rPr>
              <a:t>WEB COMPONENT WORLD</a:t>
            </a:r>
            <a:endParaRPr sz="1800">
              <a:solidFill>
                <a:srgbClr val="FF9900"/>
              </a:solidFill>
            </a:endParaRPr>
          </a:p>
        </p:txBody>
      </p:sp>
      <p:sp>
        <p:nvSpPr>
          <p:cNvPr id="387" name="Shape 387"/>
          <p:cNvSpPr txBox="1"/>
          <p:nvPr/>
        </p:nvSpPr>
        <p:spPr>
          <a:xfrm>
            <a:off x="460650" y="610425"/>
            <a:ext cx="8087700" cy="3786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b="1" lang="en" sz="1800">
                <a:solidFill>
                  <a:schemeClr val="dk1"/>
                </a:solidFill>
              </a:rPr>
              <a:t>Native web components api</a:t>
            </a:r>
            <a:endParaRPr b="1" sz="1800">
              <a:solidFill>
                <a:schemeClr val="dk1"/>
              </a:solidFill>
            </a:endParaRPr>
          </a:p>
          <a:p>
            <a:pPr indent="-342900" lvl="0" marL="457200" rtl="0">
              <a:lnSpc>
                <a:spcPct val="150000"/>
              </a:lnSpc>
              <a:spcBef>
                <a:spcPts val="0"/>
              </a:spcBef>
              <a:spcAft>
                <a:spcPts val="0"/>
              </a:spcAft>
              <a:buClr>
                <a:schemeClr val="dk1"/>
              </a:buClr>
              <a:buSzPts val="1800"/>
              <a:buChar char="●"/>
            </a:pPr>
            <a:r>
              <a:rPr b="1" lang="en" sz="1800">
                <a:solidFill>
                  <a:schemeClr val="dk1"/>
                </a:solidFill>
              </a:rPr>
              <a:t>Bosonic</a:t>
            </a:r>
            <a:r>
              <a:rPr lang="en" sz="1800">
                <a:solidFill>
                  <a:schemeClr val="dk1"/>
                </a:solidFill>
              </a:rPr>
              <a:t> is a collection of components designed to meet the everyday needs of web developers.</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b="1" lang="en" sz="1800">
                <a:solidFill>
                  <a:schemeClr val="dk1"/>
                </a:solidFill>
              </a:rPr>
              <a:t>Polymer</a:t>
            </a:r>
            <a:r>
              <a:rPr lang="en" sz="1800">
                <a:solidFill>
                  <a:schemeClr val="dk1"/>
                </a:solidFill>
              </a:rPr>
              <a:t> provides a set of features for creating custom elements.</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b="1" lang="en" sz="1800">
                <a:solidFill>
                  <a:schemeClr val="dk1"/>
                </a:solidFill>
              </a:rPr>
              <a:t>SkateJS</a:t>
            </a:r>
            <a:r>
              <a:rPr lang="en" sz="1800">
                <a:solidFill>
                  <a:schemeClr val="dk1"/>
                </a:solidFill>
              </a:rPr>
              <a:t> is a JavaScript library for writing web components with a small footprint.</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b="1" lang="en" sz="1800">
                <a:solidFill>
                  <a:schemeClr val="dk1"/>
                </a:solidFill>
              </a:rPr>
              <a:t>Slim.js</a:t>
            </a:r>
            <a:r>
              <a:rPr lang="en" sz="1800">
                <a:solidFill>
                  <a:schemeClr val="dk1"/>
                </a:solidFill>
              </a:rPr>
              <a:t> is an open source lightweight web component library.</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b="1" lang="en" sz="1800">
                <a:solidFill>
                  <a:schemeClr val="dk1"/>
                </a:solidFill>
              </a:rPr>
              <a:t>Stencil</a:t>
            </a:r>
            <a:r>
              <a:rPr lang="en" sz="1800">
                <a:solidFill>
                  <a:schemeClr val="dk1"/>
                </a:solidFill>
              </a:rPr>
              <a:t> is an open source compiler that generates standards-compliant web components.</a:t>
            </a:r>
            <a:endParaRPr sz="1800">
              <a:solidFill>
                <a:schemeClr val="dk1"/>
              </a:solidFill>
            </a:endParaRPr>
          </a:p>
          <a:p>
            <a:pPr indent="0" lvl="0" marL="0" rtl="0">
              <a:spcBef>
                <a:spcPts val="0"/>
              </a:spcBef>
              <a:spcAft>
                <a:spcPts val="0"/>
              </a:spcAft>
              <a:buClr>
                <a:schemeClr val="dk1"/>
              </a:buClr>
              <a:buSzPts val="1100"/>
              <a:buFont typeface="Arial"/>
              <a:buNone/>
            </a:pPr>
            <a:r>
              <a:t/>
            </a:r>
            <a:endParaRPr sz="1800">
              <a:solidFill>
                <a:schemeClr val="dk1"/>
              </a:solidFill>
            </a:endParaRPr>
          </a:p>
          <a:p>
            <a:pPr indent="0" lvl="0" marL="0" rtl="0">
              <a:spcBef>
                <a:spcPts val="0"/>
              </a:spcBef>
              <a:spcAft>
                <a:spcPts val="0"/>
              </a:spcAft>
              <a:buNone/>
            </a:pPr>
            <a:r>
              <a:t/>
            </a:r>
            <a:endParaRPr/>
          </a:p>
        </p:txBody>
      </p:sp>
      <p:sp>
        <p:nvSpPr>
          <p:cNvPr id="388" name="Shape 388"/>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595648" y="-491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It’s there for quite a time</a:t>
            </a:r>
            <a:endParaRPr sz="1800">
              <a:solidFill>
                <a:srgbClr val="FF9900"/>
              </a:solidFill>
            </a:endParaRPr>
          </a:p>
        </p:txBody>
      </p:sp>
      <p:sp>
        <p:nvSpPr>
          <p:cNvPr id="394" name="Shape 394"/>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395" name="Shape 395"/>
          <p:cNvPicPr preferRelativeResize="0"/>
          <p:nvPr/>
        </p:nvPicPr>
        <p:blipFill>
          <a:blip r:embed="rId3">
            <a:alphaModFix/>
          </a:blip>
          <a:stretch>
            <a:fillRect/>
          </a:stretch>
        </p:blipFill>
        <p:spPr>
          <a:xfrm>
            <a:off x="152400" y="855029"/>
            <a:ext cx="8839199" cy="19991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01" name="Shape 401"/>
          <p:cNvPicPr preferRelativeResize="0"/>
          <p:nvPr/>
        </p:nvPicPr>
        <p:blipFill>
          <a:blip r:embed="rId3">
            <a:alphaModFix/>
          </a:blip>
          <a:stretch>
            <a:fillRect/>
          </a:stretch>
        </p:blipFill>
        <p:spPr>
          <a:xfrm>
            <a:off x="1169800" y="154125"/>
            <a:ext cx="6200676" cy="4220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07" name="Shape 407"/>
          <p:cNvPicPr preferRelativeResize="0"/>
          <p:nvPr/>
        </p:nvPicPr>
        <p:blipFill>
          <a:blip r:embed="rId3">
            <a:alphaModFix/>
          </a:blip>
          <a:stretch>
            <a:fillRect/>
          </a:stretch>
        </p:blipFill>
        <p:spPr>
          <a:xfrm>
            <a:off x="152400" y="152400"/>
            <a:ext cx="8750851" cy="4086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alando Masterfolien">
  <a:themeElement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0.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1.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2.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3.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4.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5.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6.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7.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8.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9.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2.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20.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21.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3.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4.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5.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6.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7.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8.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9.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