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6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4310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36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61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34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9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5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4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86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6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85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39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2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98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03EA-618C-4721-A813-3A21B81AF6F5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FA2DA7-D1BA-403F-B8E1-5103D4C3B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35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D6D5EE0-20BA-4496-B8BD-B0100DD2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461" y="1371600"/>
            <a:ext cx="6664239" cy="1041400"/>
          </a:xfrm>
        </p:spPr>
        <p:txBody>
          <a:bodyPr/>
          <a:lstStyle/>
          <a:p>
            <a:pPr algn="ctr"/>
            <a:r>
              <a:rPr lang="ru-RU" dirty="0"/>
              <a:t>Проект «</a:t>
            </a:r>
            <a:r>
              <a:rPr lang="ru-RU" b="1" dirty="0"/>
              <a:t>Бродилка</a:t>
            </a:r>
            <a:r>
              <a:rPr lang="ru-RU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E9D78-8906-497C-8DA9-EBCF7BF78E34}"/>
              </a:ext>
            </a:extLst>
          </p:cNvPr>
          <p:cNvSpPr txBox="1"/>
          <p:nvPr/>
        </p:nvSpPr>
        <p:spPr>
          <a:xfrm>
            <a:off x="0" y="6211669"/>
            <a:ext cx="369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Дмитрий Килиевич</a:t>
            </a:r>
            <a:endParaRPr lang="en-US" dirty="0"/>
          </a:p>
          <a:p>
            <a:r>
              <a:rPr lang="ru-RU" dirty="0"/>
              <a:t>Проверил</a:t>
            </a:r>
            <a:r>
              <a:rPr lang="en-US" dirty="0"/>
              <a:t>:</a:t>
            </a:r>
            <a:r>
              <a:rPr lang="ru-RU" dirty="0"/>
              <a:t> Константин Проценко</a:t>
            </a:r>
          </a:p>
        </p:txBody>
      </p:sp>
    </p:spTree>
    <p:extLst>
      <p:ext uri="{BB962C8B-B14F-4D97-AF65-F5344CB8AC3E}">
        <p14:creationId xmlns:p14="http://schemas.microsoft.com/office/powerpoint/2010/main" val="127828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42790-14C2-430E-A06B-4B071E4D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2C2EA-12FD-4A95-95B0-FD4FAE0E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79066" cy="3880773"/>
          </a:xfrm>
        </p:spPr>
        <p:txBody>
          <a:bodyPr/>
          <a:lstStyle/>
          <a:p>
            <a:r>
              <a:rPr lang="ru-RU" dirty="0"/>
              <a:t>Проект «Бродилка» — это приложение для Яндекс–Алисы, в котором пользователю нужно пройти квест с заданиями и выбраться из комнаты. </a:t>
            </a:r>
            <a:br>
              <a:rPr lang="ru-RU" dirty="0"/>
            </a:br>
            <a:r>
              <a:rPr lang="ru-RU" dirty="0"/>
              <a:t>В конце предлагается отметить победу.</a:t>
            </a:r>
          </a:p>
        </p:txBody>
      </p:sp>
    </p:spTree>
    <p:extLst>
      <p:ext uri="{BB962C8B-B14F-4D97-AF65-F5344CB8AC3E}">
        <p14:creationId xmlns:p14="http://schemas.microsoft.com/office/powerpoint/2010/main" val="27795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B23FB-7500-491D-9250-6246B103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A8EC8-3C84-47AD-8437-DF4A6508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Сперва Алиса знакомится с пользователем.</a:t>
            </a:r>
          </a:p>
          <a:p>
            <a:r>
              <a:rPr lang="ru-RU" dirty="0"/>
              <a:t>Пользователю предлагается пройти квест.</a:t>
            </a:r>
          </a:p>
          <a:p>
            <a:r>
              <a:rPr lang="ru-RU" dirty="0"/>
              <a:t>Квест проходит в нескольких комнатах с использованием различных предметов.</a:t>
            </a:r>
          </a:p>
          <a:p>
            <a:r>
              <a:rPr lang="ru-RU" dirty="0"/>
              <a:t>После прохождения квеста пользователь угадывает в каком городе он находится.</a:t>
            </a:r>
          </a:p>
          <a:p>
            <a:r>
              <a:rPr lang="ru-RU" dirty="0"/>
              <a:t>Затем пользователю предлагается выбрать место</a:t>
            </a:r>
            <a:r>
              <a:rPr lang="en-US" dirty="0"/>
              <a:t>,</a:t>
            </a:r>
            <a:r>
              <a:rPr lang="ru-RU" dirty="0"/>
              <a:t> где он будет праздновать победу.</a:t>
            </a:r>
          </a:p>
          <a:p>
            <a:r>
              <a:rPr lang="ru-RU" dirty="0"/>
              <a:t>Конец.</a:t>
            </a:r>
          </a:p>
        </p:txBody>
      </p:sp>
    </p:spTree>
    <p:extLst>
      <p:ext uri="{BB962C8B-B14F-4D97-AF65-F5344CB8AC3E}">
        <p14:creationId xmlns:p14="http://schemas.microsoft.com/office/powerpoint/2010/main" val="24254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BC682-9D1A-478C-9E7C-A6B8DA2A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приёмы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86447-AE0F-4D7F-A456-BC297CE6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68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ввести неправильное имя пользователя</a:t>
            </a:r>
            <a:r>
              <a:rPr lang="en-US" dirty="0"/>
              <a:t>,</a:t>
            </a:r>
            <a:r>
              <a:rPr lang="ru-RU" dirty="0"/>
              <a:t> то Алиса скажет, что не расслышала.</a:t>
            </a:r>
          </a:p>
          <a:p>
            <a:r>
              <a:rPr lang="ru-RU" dirty="0"/>
              <a:t>Алиса подробно описывает комнату, где мы находимся.</a:t>
            </a:r>
          </a:p>
          <a:p>
            <a:r>
              <a:rPr lang="ru-RU" dirty="0"/>
              <a:t>Каждую комнату можно посмотреть, картинка меняется в зависимости от расположения предметов.</a:t>
            </a:r>
          </a:p>
          <a:p>
            <a:r>
              <a:rPr lang="ru-RU" dirty="0"/>
              <a:t>Город показывается на картинке.</a:t>
            </a:r>
          </a:p>
          <a:p>
            <a:r>
              <a:rPr lang="ru-RU" dirty="0"/>
              <a:t>Если пользователь введёт несуществующий город, то Алиса скажет</a:t>
            </a:r>
            <a:r>
              <a:rPr lang="en-US" dirty="0"/>
              <a:t>,</a:t>
            </a:r>
            <a:r>
              <a:rPr lang="ru-RU" dirty="0"/>
              <a:t> что такого города нет.</a:t>
            </a:r>
          </a:p>
          <a:p>
            <a:r>
              <a:rPr lang="ru-RU" dirty="0"/>
              <a:t>Если город не тот, то Алиса скажет, на сколько километров ошибся пользователь.</a:t>
            </a:r>
          </a:p>
          <a:p>
            <a:r>
              <a:rPr lang="ru-RU" dirty="0"/>
              <a:t>Алиса может показать место, где пользователь решил отпраздновать победу </a:t>
            </a:r>
            <a:r>
              <a:rPr lang="ru-RU"/>
              <a:t>и показать </a:t>
            </a:r>
            <a:r>
              <a:rPr lang="ru-RU" dirty="0"/>
              <a:t>маршрут до него.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25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B74D3-5EC5-4032-AFD1-5E16BBCA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D8176-A46B-40A5-92A1-6A31CED2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589"/>
            <a:ext cx="10016066" cy="3880773"/>
          </a:xfrm>
        </p:spPr>
        <p:txBody>
          <a:bodyPr>
            <a:normAutofit/>
          </a:bodyPr>
          <a:lstStyle/>
          <a:p>
            <a:r>
              <a:rPr lang="ru-RU" dirty="0"/>
              <a:t>Прохождение квеста написано про помощи API Яндекс — Алиса. </a:t>
            </a:r>
          </a:p>
          <a:p>
            <a:r>
              <a:rPr lang="ru-RU" dirty="0"/>
              <a:t>Определение координат города сделано при помощи </a:t>
            </a:r>
            <a:r>
              <a:rPr lang="en-US" dirty="0"/>
              <a:t>API </a:t>
            </a:r>
            <a:r>
              <a:rPr lang="ru-RU" dirty="0"/>
              <a:t>Яндекс — </a:t>
            </a:r>
            <a:r>
              <a:rPr lang="ru-RU" dirty="0" err="1"/>
              <a:t>Геокодер</a:t>
            </a:r>
            <a:r>
              <a:rPr lang="ru-RU" dirty="0"/>
              <a:t>.</a:t>
            </a:r>
          </a:p>
          <a:p>
            <a:r>
              <a:rPr lang="ru-RU" dirty="0"/>
              <a:t>Расстояние между городами вычитывается по географическим координатам.</a:t>
            </a:r>
          </a:p>
          <a:p>
            <a:r>
              <a:rPr lang="ru-RU" dirty="0"/>
              <a:t>Организации находятся при помощи </a:t>
            </a:r>
            <a:r>
              <a:rPr lang="en-US" dirty="0"/>
              <a:t>API </a:t>
            </a:r>
            <a:r>
              <a:rPr lang="ru-RU" dirty="0"/>
              <a:t>Яндекс — Поиск по организациям.</a:t>
            </a:r>
          </a:p>
          <a:p>
            <a:r>
              <a:rPr lang="ru-RU" dirty="0"/>
              <a:t>Карточка организации показывается при помощи Яндекс карт.</a:t>
            </a:r>
          </a:p>
          <a:p>
            <a:r>
              <a:rPr lang="ru-RU" dirty="0"/>
              <a:t>Маршрут показывается при помощи Яндекс карт.</a:t>
            </a:r>
          </a:p>
          <a:p>
            <a:r>
              <a:rPr lang="ru-RU" dirty="0"/>
              <a:t>Состояние каждого пользователя запоминается в отдельном классе.</a:t>
            </a:r>
          </a:p>
        </p:txBody>
      </p:sp>
    </p:spTree>
    <p:extLst>
      <p:ext uri="{BB962C8B-B14F-4D97-AF65-F5344CB8AC3E}">
        <p14:creationId xmlns:p14="http://schemas.microsoft.com/office/powerpoint/2010/main" val="17508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75712-CDDA-454C-AAFA-CD516456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CC5086-58B2-402F-AAE2-42BA419E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1545009"/>
            <a:ext cx="5825066" cy="47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4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75712-CDDA-454C-AAFA-CD516456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E63EF8-1371-46D8-B3F7-18775BD1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4" y="1735137"/>
            <a:ext cx="7452995" cy="33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5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75712-CDDA-454C-AAFA-CD516456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62A4E1-D2DA-4CE7-BE7C-A4D9EDCE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43" y="1511300"/>
            <a:ext cx="7146506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75712-CDDA-454C-AAFA-CD516456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9F778C-0C79-4166-AD8C-2EF07305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49" y="1673224"/>
            <a:ext cx="6799439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6228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245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Проект «Бродилка»</vt:lpstr>
      <vt:lpstr>Описание проекта</vt:lpstr>
      <vt:lpstr>Описание проекта</vt:lpstr>
      <vt:lpstr>Интересные приёмы</vt:lpstr>
      <vt:lpstr>Описание реализации</vt:lpstr>
      <vt:lpstr>Скриншоты</vt:lpstr>
      <vt:lpstr>Скриншоты</vt:lpstr>
      <vt:lpstr>Скриншоты</vt:lpstr>
      <vt:lpstr>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«Арканоид»</dc:title>
  <dc:creator>Dima</dc:creator>
  <cp:lastModifiedBy>Dima</cp:lastModifiedBy>
  <cp:revision>16</cp:revision>
  <dcterms:created xsi:type="dcterms:W3CDTF">2019-04-27T04:30:30Z</dcterms:created>
  <dcterms:modified xsi:type="dcterms:W3CDTF">2019-04-27T06:06:42Z</dcterms:modified>
</cp:coreProperties>
</file>