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5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«</a:t>
            </a:r>
            <a:r>
              <a:rPr lang="en-US" dirty="0"/>
              <a:t>Portal-2D</a:t>
            </a:r>
            <a:r>
              <a:rPr lang="ru-RU" dirty="0"/>
              <a:t>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500" y="3810000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Килиевич Дмитрий</a:t>
            </a:r>
          </a:p>
        </p:txBody>
      </p:sp>
    </p:spTree>
    <p:extLst>
      <p:ext uri="{BB962C8B-B14F-4D97-AF65-F5344CB8AC3E}">
        <p14:creationId xmlns:p14="http://schemas.microsoft.com/office/powerpoint/2010/main" val="4208832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1BA68A-E979-471F-B1C5-D160242AEA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199" y="1917037"/>
            <a:ext cx="5940425" cy="423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38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Перемещение пули</a:t>
            </a:r>
          </a:p>
        </p:txBody>
      </p:sp>
      <p:cxnSp>
        <p:nvCxnSpPr>
          <p:cNvPr id="5" name="Прямая со стрелкой 4"/>
          <p:cNvCxnSpPr>
            <a:cxnSpLocks/>
          </p:cNvCxnSpPr>
          <p:nvPr/>
        </p:nvCxnSpPr>
        <p:spPr>
          <a:xfrm flipV="1">
            <a:off x="4140200" y="2717800"/>
            <a:ext cx="0" cy="337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3822700" y="5588000"/>
            <a:ext cx="403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cxnSpLocks/>
          </p:cNvCxnSpPr>
          <p:nvPr/>
        </p:nvCxnSpPr>
        <p:spPr>
          <a:xfrm flipV="1">
            <a:off x="4140200" y="2857500"/>
            <a:ext cx="2705100" cy="273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6045200" y="3683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6845300" y="2857500"/>
            <a:ext cx="0" cy="273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34954" y="4970782"/>
            <a:ext cx="105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dy</a:t>
            </a:r>
            <a:r>
              <a:rPr lang="en-US" dirty="0"/>
              <a:t> = y/d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197225" y="5606535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dx=x/d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95CC4-682F-4040-A689-ACA23DE7A1DC}"/>
              </a:ext>
            </a:extLst>
          </p:cNvPr>
          <p:cNvSpPr txBox="1"/>
          <p:nvPr/>
        </p:nvSpPr>
        <p:spPr>
          <a:xfrm>
            <a:off x="5337098" y="38534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96AF3247-334F-44A5-9015-72BCB76EF145}"/>
              </a:ext>
            </a:extLst>
          </p:cNvPr>
          <p:cNvCxnSpPr>
            <a:cxnSpLocks/>
          </p:cNvCxnSpPr>
          <p:nvPr/>
        </p:nvCxnSpPr>
        <p:spPr>
          <a:xfrm>
            <a:off x="5057698" y="4686300"/>
            <a:ext cx="0" cy="90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DA81188-FC6D-4145-8BA9-37D654A023DE}"/>
              </a:ext>
            </a:extLst>
          </p:cNvPr>
          <p:cNvSpPr txBox="1"/>
          <p:nvPr/>
        </p:nvSpPr>
        <p:spPr>
          <a:xfrm>
            <a:off x="4376400" y="46926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9D2EB6-65C3-46F6-A3EC-55FBAB3242F4}"/>
              </a:ext>
            </a:extLst>
          </p:cNvPr>
          <p:cNvSpPr txBox="1"/>
          <p:nvPr/>
        </p:nvSpPr>
        <p:spPr>
          <a:xfrm>
            <a:off x="6801843" y="42346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6AE0C2-83E7-43DB-B429-A91E7A7D209B}"/>
              </a:ext>
            </a:extLst>
          </p:cNvPr>
          <p:cNvSpPr txBox="1"/>
          <p:nvPr/>
        </p:nvSpPr>
        <p:spPr>
          <a:xfrm>
            <a:off x="5944370" y="56189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990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2700" y="2247900"/>
            <a:ext cx="332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Проект «</a:t>
            </a:r>
            <a:r>
              <a:rPr lang="en-US" dirty="0"/>
              <a:t>Portal</a:t>
            </a:r>
            <a:r>
              <a:rPr lang="ru-RU" dirty="0"/>
              <a:t>-2</a:t>
            </a:r>
            <a:r>
              <a:rPr lang="en-US" dirty="0"/>
              <a:t>D</a:t>
            </a:r>
            <a:r>
              <a:rPr lang="ru-RU" dirty="0"/>
              <a:t>» — это игра, похожая на популярную игру «</a:t>
            </a:r>
            <a:r>
              <a:rPr lang="en-US" dirty="0"/>
              <a:t>Portal</a:t>
            </a:r>
            <a:r>
              <a:rPr lang="ru-RU" dirty="0"/>
              <a:t>» сделанная на </a:t>
            </a:r>
            <a:r>
              <a:rPr lang="en-US" dirty="0"/>
              <a:t>Python</a:t>
            </a:r>
            <a:r>
              <a:rPr lang="ru-RU" dirty="0"/>
              <a:t> с применением модуля </a:t>
            </a:r>
            <a:r>
              <a:rPr lang="en-US" dirty="0" err="1"/>
              <a:t>PyGame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72F23A-44AE-40F1-A036-68FAB32908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68875" y="1883727"/>
            <a:ext cx="5940425" cy="423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0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игры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955800"/>
            <a:ext cx="9905999" cy="4283682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На поле расположены стены и человек. Игрок перемещает человека при помощи клавиш курсора или клавиш </a:t>
            </a:r>
            <a:r>
              <a:rPr lang="en-US" dirty="0"/>
              <a:t>A</a:t>
            </a:r>
            <a:r>
              <a:rPr lang="ru-RU" dirty="0"/>
              <a:t>,</a:t>
            </a:r>
            <a:r>
              <a:rPr lang="en-US" dirty="0"/>
              <a:t>D</a:t>
            </a:r>
            <a:r>
              <a:rPr lang="ru-RU" dirty="0"/>
              <a:t>. Если удерживать </a:t>
            </a:r>
            <a:r>
              <a:rPr lang="en-US" dirty="0"/>
              <a:t>Shift</a:t>
            </a:r>
            <a:r>
              <a:rPr lang="ru-RU" dirty="0"/>
              <a:t>, то игрок бегает. Если человек дошел до края стены, то он падает.</a:t>
            </a:r>
          </a:p>
          <a:p>
            <a:r>
              <a:rPr lang="ru-RU" dirty="0"/>
              <a:t>Щелчком мыши человек выпускает пулю. Пуля летит от человека в сторону мыши. При столкновении пули с кирпичной стеной в месте столкновения открывает портал. Игрок стреляет поочередно то красной, то синей пулей. Красная пуля открывает красный портал, а синяя – синий. В красный портал можно зайти и телепортироваться в синий портал. Цель игры – добраться до выхода из уровня. Если человек падает за край экрана, то уровень начинается заново.</a:t>
            </a:r>
          </a:p>
          <a:p>
            <a:r>
              <a:rPr lang="ru-RU" dirty="0"/>
              <a:t>Предусмотрено меню, в котором можно начать уровень или игру заново, сохранить или загрузить игру, продолжить игру, или выйти из игры. Для входа в меню нужно нажать </a:t>
            </a:r>
            <a:r>
              <a:rPr lang="en-US" dirty="0"/>
              <a:t>ESC</a:t>
            </a:r>
            <a:r>
              <a:rPr lang="ru-RU" dirty="0"/>
              <a:t>. </a:t>
            </a:r>
          </a:p>
          <a:p>
            <a:r>
              <a:rPr lang="ru-RU" dirty="0"/>
              <a:t>В игре несколько уровней. Игра считается пройденной, если пройден последний уровень.</a:t>
            </a:r>
          </a:p>
          <a:p>
            <a:r>
              <a:rPr lang="ru-RU" dirty="0"/>
              <a:t>Предусмотрено автоматическое сохранение при выходе. Сохранение всегда производится для каждого пользователя операционной системы в разный файл. Поэтому в игру могут играть несколько игроков и у каждого будет свое сохранение.</a:t>
            </a:r>
          </a:p>
          <a:p>
            <a:r>
              <a:rPr lang="ru-RU" dirty="0"/>
              <a:t>Игра </a:t>
            </a:r>
            <a:r>
              <a:rPr lang="en-US" dirty="0"/>
              <a:t>Portal</a:t>
            </a:r>
            <a:r>
              <a:rPr lang="ru-RU" dirty="0"/>
              <a:t>-2</a:t>
            </a:r>
            <a:r>
              <a:rPr lang="en-US" dirty="0"/>
              <a:t>D</a:t>
            </a:r>
            <a:r>
              <a:rPr lang="ru-RU" dirty="0"/>
              <a:t> развивает логическое мышление, т.к. надо догадаться, как пройти уровень, следить за тем, какой портал сейчас откроется и открывать портал нужного цвета.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98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8100" y="1879600"/>
            <a:ext cx="9739311" cy="4749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Проект разбит на следующие классы, каждый класс в отдельном модуле:</a:t>
            </a:r>
          </a:p>
          <a:p>
            <a:r>
              <a:rPr lang="en-US" dirty="0"/>
              <a:t>Portal</a:t>
            </a:r>
            <a:r>
              <a:rPr lang="ru-RU" dirty="0"/>
              <a:t>2</a:t>
            </a:r>
            <a:r>
              <a:rPr lang="en-US" dirty="0"/>
              <a:t>D</a:t>
            </a:r>
            <a:r>
              <a:rPr lang="ru-RU" dirty="0"/>
              <a:t> — основной класс с основной логикой игры.</a:t>
            </a:r>
          </a:p>
          <a:p>
            <a:r>
              <a:rPr lang="en-US" dirty="0"/>
              <a:t>Field</a:t>
            </a:r>
            <a:r>
              <a:rPr lang="ru-RU" dirty="0"/>
              <a:t> — поле для игры, на котором расположены блоки. Поле умеет загружаться из файла.</a:t>
            </a:r>
          </a:p>
          <a:p>
            <a:r>
              <a:rPr lang="en-US" dirty="0"/>
              <a:t>Block</a:t>
            </a:r>
            <a:r>
              <a:rPr lang="ru-RU" dirty="0"/>
              <a:t> — блок на экране (кирпичная стена, непробиваемая стена, фоновая стена).</a:t>
            </a:r>
          </a:p>
          <a:p>
            <a:r>
              <a:rPr lang="en-US" dirty="0"/>
              <a:t>Bullet</a:t>
            </a:r>
            <a:r>
              <a:rPr lang="ru-RU" dirty="0"/>
              <a:t> — пуля на экране.</a:t>
            </a:r>
          </a:p>
          <a:p>
            <a:r>
              <a:rPr lang="en-US" dirty="0"/>
              <a:t>Human —</a:t>
            </a:r>
            <a:r>
              <a:rPr lang="ru-RU" dirty="0"/>
              <a:t> человек на экране.</a:t>
            </a:r>
          </a:p>
          <a:p>
            <a:r>
              <a:rPr lang="en-US" dirty="0"/>
              <a:t>Label</a:t>
            </a:r>
            <a:r>
              <a:rPr lang="ru-RU" dirty="0"/>
              <a:t> — надпись на весь экран для начала уровня или завершения игры.</a:t>
            </a:r>
          </a:p>
          <a:p>
            <a:r>
              <a:rPr lang="en-US" dirty="0"/>
              <a:t>Menu</a:t>
            </a:r>
            <a:r>
              <a:rPr lang="ru-RU" dirty="0"/>
              <a:t> — игровое меню.</a:t>
            </a:r>
          </a:p>
          <a:p>
            <a:r>
              <a:rPr lang="en-US" dirty="0"/>
              <a:t>Portal</a:t>
            </a:r>
            <a:r>
              <a:rPr lang="ru-RU" dirty="0"/>
              <a:t> — портал на экране.</a:t>
            </a:r>
            <a:endParaRPr lang="en-US" dirty="0"/>
          </a:p>
          <a:p>
            <a:r>
              <a:rPr lang="en-US" dirty="0"/>
              <a:t>Hand</a:t>
            </a:r>
            <a:r>
              <a:rPr lang="ru-RU" dirty="0"/>
              <a:t> — рука человека с пушкой.</a:t>
            </a:r>
          </a:p>
        </p:txBody>
      </p:sp>
    </p:spTree>
    <p:extLst>
      <p:ext uri="{BB962C8B-B14F-4D97-AF65-F5344CB8AC3E}">
        <p14:creationId xmlns:p14="http://schemas.microsoft.com/office/powerpoint/2010/main" val="145402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8E240-B7F0-4825-8DEC-8878A35E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Интересные приемы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11838B-83DC-4914-90DA-3677D8A6F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900"/>
            <a:ext cx="10059988" cy="5054600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Модульность позволила упростить проект.</a:t>
            </a:r>
          </a:p>
          <a:p>
            <a:r>
              <a:rPr lang="ru-RU" dirty="0"/>
              <a:t>Реализованы обработчик мыши и клавиатуры. </a:t>
            </a:r>
          </a:p>
          <a:p>
            <a:r>
              <a:rPr lang="ru-RU" dirty="0"/>
              <a:t>При помощи событий реализовано запоминание нажата клавиша </a:t>
            </a:r>
            <a:r>
              <a:rPr lang="en-US" dirty="0"/>
              <a:t>Shift</a:t>
            </a:r>
            <a:r>
              <a:rPr lang="ru-RU" dirty="0"/>
              <a:t> или нет.</a:t>
            </a:r>
          </a:p>
          <a:p>
            <a:r>
              <a:rPr lang="ru-RU" dirty="0"/>
              <a:t>Реализовано падение человека с ускорением. </a:t>
            </a:r>
          </a:p>
          <a:p>
            <a:r>
              <a:rPr lang="ru-RU" dirty="0"/>
              <a:t>Реализована анимация ходьбы и бега человека при помощи фрэймов.</a:t>
            </a:r>
          </a:p>
          <a:p>
            <a:r>
              <a:rPr lang="ru-RU" dirty="0"/>
              <a:t>Пушка надета на руку человека. Рука и пушка следят за перемещением мыши и поворачивается при помощи трансформаций и подсчета угла поворота. Угол рассчитывается через арктангенс. Учитывается центр вращения руки (в плече человека).</a:t>
            </a:r>
          </a:p>
          <a:p>
            <a:r>
              <a:rPr lang="ru-RU" dirty="0"/>
              <a:t>Реализовано перемещение пули в направлении мыши (по теореме Пифагора и пропорции).</a:t>
            </a:r>
          </a:p>
          <a:p>
            <a:r>
              <a:rPr lang="ru-RU" dirty="0"/>
              <a:t>Реализовано столкновение человека с препятствиями по маске спрайта.</a:t>
            </a:r>
          </a:p>
          <a:p>
            <a:r>
              <a:rPr lang="ru-RU" dirty="0"/>
              <a:t>Реализовано столкновение пули с препятствиями.</a:t>
            </a:r>
          </a:p>
          <a:p>
            <a:r>
              <a:rPr lang="ru-RU" dirty="0"/>
              <a:t>Стены с одних сторон открывают портал (где кирпичи), а с других сторон (где плитка) не открывают портал.</a:t>
            </a:r>
          </a:p>
          <a:p>
            <a:r>
              <a:rPr lang="ru-RU" dirty="0"/>
              <a:t>Кнопки в меню реагируют на перемещение мыши.</a:t>
            </a:r>
          </a:p>
          <a:p>
            <a:r>
              <a:rPr lang="ru-RU" dirty="0"/>
              <a:t>При сохранении запоминается состояние игры, номер уровня, позиции человека, порталов.</a:t>
            </a:r>
          </a:p>
          <a:p>
            <a:r>
              <a:rPr lang="ru-RU" dirty="0"/>
              <a:t>Уровни можно редактировать в текстовом файле.</a:t>
            </a:r>
          </a:p>
        </p:txBody>
      </p:sp>
    </p:spTree>
    <p:extLst>
      <p:ext uri="{BB962C8B-B14F-4D97-AF65-F5344CB8AC3E}">
        <p14:creationId xmlns:p14="http://schemas.microsoft.com/office/powerpoint/2010/main" val="3880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DC3167-E49B-4C3F-A67B-5B024CEBED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199" y="2005937"/>
            <a:ext cx="5940425" cy="423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7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680B12-79C3-4071-9C90-A413624C46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199" y="2005937"/>
            <a:ext cx="5940425" cy="423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4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D711D9-A232-4790-909A-88D44B2C8D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199" y="1883727"/>
            <a:ext cx="5940425" cy="423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2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869E9B-5DE3-45C6-AD0A-D263C5983F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56037" y="2173288"/>
            <a:ext cx="44767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08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162</TotalTime>
  <Words>542</Words>
  <Application>Microsoft Office PowerPoint</Application>
  <PresentationFormat>Широкоэкранный</PresentationFormat>
  <Paragraphs>49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Tw Cen MT</vt:lpstr>
      <vt:lpstr>Контур</vt:lpstr>
      <vt:lpstr>Проект «Portal-2D»</vt:lpstr>
      <vt:lpstr>Описание проекта</vt:lpstr>
      <vt:lpstr>Описание игры</vt:lpstr>
      <vt:lpstr>Описание реализации</vt:lpstr>
      <vt:lpstr>Интересные приемы</vt:lpstr>
      <vt:lpstr>СКРИНШОТЫ</vt:lpstr>
      <vt:lpstr>СКРИНШОТЫ</vt:lpstr>
      <vt:lpstr>СКРИНШОТЫ</vt:lpstr>
      <vt:lpstr>СКРИНШОТЫ</vt:lpstr>
      <vt:lpstr>СКРИНШОТЫ</vt:lpstr>
      <vt:lpstr>МАТЕМАТИКА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«Арканоид»</dc:title>
  <dc:creator>Dima</dc:creator>
  <cp:lastModifiedBy>Dima</cp:lastModifiedBy>
  <cp:revision>19</cp:revision>
  <dcterms:created xsi:type="dcterms:W3CDTF">2018-12-19T07:22:36Z</dcterms:created>
  <dcterms:modified xsi:type="dcterms:W3CDTF">2019-03-02T03:16:40Z</dcterms:modified>
</cp:coreProperties>
</file>