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«Арканоид»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51500" y="381000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Килиевич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83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2701" y="22479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«Арканоид» — это классическая игра «Арканоид», сделанная на </a:t>
            </a:r>
            <a:r>
              <a:rPr lang="en-US" dirty="0"/>
              <a:t>Python</a:t>
            </a:r>
            <a:r>
              <a:rPr lang="ru-RU" dirty="0"/>
              <a:t> с применением </a:t>
            </a:r>
            <a:r>
              <a:rPr lang="en-US" dirty="0"/>
              <a:t>QT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31067" y="1828800"/>
            <a:ext cx="5784533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55800"/>
            <a:ext cx="9905999" cy="383540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На прямоугольном игровом поле расположены шарик, ракетка и кубики. </a:t>
            </a:r>
          </a:p>
          <a:p>
            <a:pPr algn="just"/>
            <a:r>
              <a:rPr lang="ru-RU" dirty="0"/>
              <a:t>Игрок контролирует небольшую платформу-ракетку, которую можно передвигать горизонтально от одной стенки до другой, подставляя её под шарик, предотвращая его падение вниз. Удар шарика по кубику приводит к разрушению кубика. После того как все кубики на данном уровне уничтожены, происходит переход на следующий уровень, с новым набором кубиков. </a:t>
            </a:r>
          </a:p>
          <a:p>
            <a:pPr algn="just"/>
            <a:r>
              <a:rPr lang="ru-RU" dirty="0"/>
              <a:t>Каждый новый уровень открывает новый цвет радуги для кубиков. Игра считается пройденной, если пройден уровень со всеми цветами радуги.</a:t>
            </a:r>
          </a:p>
          <a:p>
            <a:pPr algn="just"/>
            <a:r>
              <a:rPr lang="ru-RU" dirty="0"/>
              <a:t>На первом уровне все кубики фиолетовые. И разрушаются за один раз. </a:t>
            </a:r>
          </a:p>
          <a:p>
            <a:pPr algn="just"/>
            <a:r>
              <a:rPr lang="ru-RU" dirty="0"/>
              <a:t>На втором добавляются синие кубики, которые после первого удара шариком превращаются в фиолетовые, а после второго – удаляются. И т.д., по всем цветам радуги.</a:t>
            </a:r>
          </a:p>
          <a:p>
            <a:pPr algn="just"/>
            <a:r>
              <a:rPr lang="ru-RU" dirty="0"/>
              <a:t>За каждый удар по кубику начисляется одно очко. Очки не сгорают при переходе на следующий уровень, поэтому можно узнать, кто из игроков прошел дальше.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9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17700"/>
            <a:ext cx="9905999" cy="3873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Проект разбит на следующие классы, каждый класс в отдельном модуле:</a:t>
            </a:r>
          </a:p>
          <a:p>
            <a:r>
              <a:rPr lang="en-US" dirty="0"/>
              <a:t>Arkanoid</a:t>
            </a:r>
            <a:r>
              <a:rPr lang="ru-RU" dirty="0"/>
              <a:t> — основной класс с полем для игры, на котором расположены ракетка, кубики, шарик, отображаются очки и текстовая информация.</a:t>
            </a:r>
          </a:p>
          <a:p>
            <a:r>
              <a:rPr lang="en-US" dirty="0"/>
              <a:t>Ball</a:t>
            </a:r>
            <a:r>
              <a:rPr lang="ru-RU" dirty="0"/>
              <a:t> — шарик</a:t>
            </a:r>
          </a:p>
          <a:p>
            <a:r>
              <a:rPr lang="en-US" dirty="0"/>
              <a:t>Cube</a:t>
            </a:r>
            <a:r>
              <a:rPr lang="ru-RU" dirty="0"/>
              <a:t> — кубик</a:t>
            </a:r>
          </a:p>
          <a:p>
            <a:r>
              <a:rPr lang="en-US" dirty="0"/>
              <a:t>Cubes</a:t>
            </a:r>
            <a:r>
              <a:rPr lang="ru-RU" dirty="0"/>
              <a:t> — кубики</a:t>
            </a:r>
          </a:p>
          <a:p>
            <a:r>
              <a:rPr lang="en-US" dirty="0"/>
              <a:t>Label</a:t>
            </a:r>
            <a:r>
              <a:rPr lang="ru-RU" dirty="0"/>
              <a:t> — надпись на экране</a:t>
            </a:r>
          </a:p>
          <a:p>
            <a:r>
              <a:rPr lang="en-US" dirty="0"/>
              <a:t>Racket</a:t>
            </a:r>
            <a:r>
              <a:rPr lang="ru-RU" dirty="0"/>
              <a:t> — ракетка</a:t>
            </a:r>
          </a:p>
          <a:p>
            <a:r>
              <a:rPr lang="en-US" dirty="0"/>
              <a:t>Scores</a:t>
            </a:r>
            <a:r>
              <a:rPr lang="ru-RU" dirty="0"/>
              <a:t> — очки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0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8369" y="1740535"/>
            <a:ext cx="6127242" cy="47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7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93273" y="1756491"/>
            <a:ext cx="6092667" cy="47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Перемещение шарика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140200" y="3098800"/>
            <a:ext cx="0" cy="299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822700" y="5588000"/>
            <a:ext cx="403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4140200" y="3683000"/>
            <a:ext cx="19050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452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45200" y="36830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Дуга 15"/>
          <p:cNvSpPr/>
          <p:nvPr/>
        </p:nvSpPr>
        <p:spPr>
          <a:xfrm>
            <a:off x="4188175" y="5229558"/>
            <a:ext cx="589850" cy="7168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6032500" y="44069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sin(a)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55938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x=cos(a)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682610" y="5091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90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90700"/>
            <a:ext cx="9905999" cy="40005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Отражение шарика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451100" y="3098800"/>
            <a:ext cx="0" cy="299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133600" y="4394200"/>
            <a:ext cx="212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451100" y="3340100"/>
            <a:ext cx="1054100" cy="10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3561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Дуга 15"/>
          <p:cNvSpPr/>
          <p:nvPr/>
        </p:nvSpPr>
        <p:spPr>
          <a:xfrm>
            <a:off x="2499075" y="4035758"/>
            <a:ext cx="589850" cy="716882"/>
          </a:xfrm>
          <a:prstGeom prst="arc">
            <a:avLst>
              <a:gd name="adj1" fmla="val 16200000"/>
              <a:gd name="adj2" fmla="val 50491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060546" y="448877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-a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51100" y="4394200"/>
            <a:ext cx="1308100" cy="130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2599" y="3859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92300" y="2603500"/>
            <a:ext cx="15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вертикали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099300" y="2603500"/>
            <a:ext cx="17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горизонтали</a:t>
            </a:r>
            <a:r>
              <a:rPr lang="en-US" dirty="0" smtClean="0"/>
              <a:t>: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6807200" y="4488778"/>
            <a:ext cx="344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8496300" y="3340100"/>
            <a:ext cx="0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8496300" y="3427968"/>
            <a:ext cx="1060810" cy="106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7373538" y="3334266"/>
            <a:ext cx="1154512" cy="115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Дуга 32"/>
          <p:cNvSpPr/>
          <p:nvPr/>
        </p:nvSpPr>
        <p:spPr>
          <a:xfrm>
            <a:off x="8569436" y="4213559"/>
            <a:ext cx="381814" cy="716882"/>
          </a:xfrm>
          <a:prstGeom prst="arc">
            <a:avLst>
              <a:gd name="adj1" fmla="val 16200000"/>
              <a:gd name="adj2" fmla="val 202120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8882824" y="40890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5" name="Дуга 34"/>
          <p:cNvSpPr/>
          <p:nvPr/>
        </p:nvSpPr>
        <p:spPr>
          <a:xfrm>
            <a:off x="7998264" y="3859769"/>
            <a:ext cx="1387036" cy="1188481"/>
          </a:xfrm>
          <a:prstGeom prst="arc">
            <a:avLst>
              <a:gd name="adj1" fmla="val 128598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9235033" y="389778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180-a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55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90700"/>
            <a:ext cx="9905999" cy="40005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Касание отрезка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30600" y="3670300"/>
            <a:ext cx="4419600" cy="7493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33700" y="3060700"/>
            <a:ext cx="698500" cy="6985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370511" y="2959100"/>
            <a:ext cx="698500" cy="6985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4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145</TotalTime>
  <Words>273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Проект «Арканоид»</vt:lpstr>
      <vt:lpstr>Описание проекта</vt:lpstr>
      <vt:lpstr>Описание игры</vt:lpstr>
      <vt:lpstr>Описание реализации</vt:lpstr>
      <vt:lpstr>СКРИНШОТЫ</vt:lpstr>
      <vt:lpstr>СКРИНШОТЫ</vt:lpstr>
      <vt:lpstr>МАТЕМАТИКА</vt:lpstr>
      <vt:lpstr>МАТЕМАТИКА</vt:lpstr>
      <vt:lpstr>МАТЕМАТИКА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«Арканоид»</dc:title>
  <dc:creator>Dima</dc:creator>
  <cp:lastModifiedBy>Dima</cp:lastModifiedBy>
  <cp:revision>9</cp:revision>
  <dcterms:created xsi:type="dcterms:W3CDTF">2018-12-19T07:22:36Z</dcterms:created>
  <dcterms:modified xsi:type="dcterms:W3CDTF">2018-12-19T09:48:12Z</dcterms:modified>
</cp:coreProperties>
</file>