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75" r:id="rId1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36773-2492-4831-9D5E-4AAF30E68D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8D8C34F-2E94-4FC0-AD5B-9C36493A91EE}">
      <dgm:prSet/>
      <dgm:spPr/>
      <dgm:t>
        <a:bodyPr/>
        <a:lstStyle/>
        <a:p>
          <a:r>
            <a:rPr lang="ru-RU" b="0" i="0"/>
            <a:t>Получить список с информацией о всех гонщиках.</a:t>
          </a:r>
          <a:endParaRPr lang="ru-RU"/>
        </a:p>
      </dgm:t>
    </dgm:pt>
    <dgm:pt modelId="{DB6C366F-56BC-4FDB-BA22-3A48048A2094}" type="parTrans" cxnId="{A69F94DB-B6F7-47B6-A28A-247E1C25DCEA}">
      <dgm:prSet/>
      <dgm:spPr/>
      <dgm:t>
        <a:bodyPr/>
        <a:lstStyle/>
        <a:p>
          <a:endParaRPr lang="ru-RU"/>
        </a:p>
      </dgm:t>
    </dgm:pt>
    <dgm:pt modelId="{525C6DF9-E76C-48A2-89CD-6489F5C1421C}" type="sibTrans" cxnId="{A69F94DB-B6F7-47B6-A28A-247E1C25DCEA}">
      <dgm:prSet/>
      <dgm:spPr/>
      <dgm:t>
        <a:bodyPr/>
        <a:lstStyle/>
        <a:p>
          <a:endParaRPr lang="ru-RU"/>
        </a:p>
      </dgm:t>
    </dgm:pt>
    <dgm:pt modelId="{27617E17-8D24-4BBD-A209-8BFD65DF1C09}" type="pres">
      <dgm:prSet presAssocID="{54036773-2492-4831-9D5E-4AAF30E68D54}" presName="linear" presStyleCnt="0">
        <dgm:presLayoutVars>
          <dgm:animLvl val="lvl"/>
          <dgm:resizeHandles val="exact"/>
        </dgm:presLayoutVars>
      </dgm:prSet>
      <dgm:spPr/>
    </dgm:pt>
    <dgm:pt modelId="{0C7BC435-E410-49F7-B982-052FAF8D670A}" type="pres">
      <dgm:prSet presAssocID="{18D8C34F-2E94-4FC0-AD5B-9C36493A91E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FDAA65-CD09-4DD6-81E8-6B6005A19B09}" type="presOf" srcId="{18D8C34F-2E94-4FC0-AD5B-9C36493A91EE}" destId="{0C7BC435-E410-49F7-B982-052FAF8D670A}" srcOrd="0" destOrd="0" presId="urn:microsoft.com/office/officeart/2005/8/layout/vList2"/>
    <dgm:cxn modelId="{92294ED0-EF25-4FA2-909E-2AE14D869367}" type="presOf" srcId="{54036773-2492-4831-9D5E-4AAF30E68D54}" destId="{27617E17-8D24-4BBD-A209-8BFD65DF1C09}" srcOrd="0" destOrd="0" presId="urn:microsoft.com/office/officeart/2005/8/layout/vList2"/>
    <dgm:cxn modelId="{A69F94DB-B6F7-47B6-A28A-247E1C25DCEA}" srcId="{54036773-2492-4831-9D5E-4AAF30E68D54}" destId="{18D8C34F-2E94-4FC0-AD5B-9C36493A91EE}" srcOrd="0" destOrd="0" parTransId="{DB6C366F-56BC-4FDB-BA22-3A48048A2094}" sibTransId="{525C6DF9-E76C-48A2-89CD-6489F5C1421C}"/>
    <dgm:cxn modelId="{61637966-9453-45F9-9D22-2B011A49B9A6}" type="presParOf" srcId="{27617E17-8D24-4BBD-A209-8BFD65DF1C09}" destId="{0C7BC435-E410-49F7-B982-052FAF8D67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3C76F6-39A0-429F-A83C-8A90255939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D11733E-1B0B-4D9E-AA66-D41550320DF7}">
      <dgm:prSet/>
      <dgm:spPr/>
      <dgm:t>
        <a:bodyPr/>
        <a:lstStyle/>
        <a:p>
          <a:r>
            <a:rPr lang="ru-RU" b="0" i="0"/>
            <a:t>Пронумеровать болиды по их мощности в порядке убывания.</a:t>
          </a:r>
          <a:endParaRPr lang="ru-RU"/>
        </a:p>
      </dgm:t>
    </dgm:pt>
    <dgm:pt modelId="{8A9419B9-22DE-4137-9073-5C31BA6D2245}" type="parTrans" cxnId="{9B28722A-AE0A-4A01-9A36-B7E15178384D}">
      <dgm:prSet/>
      <dgm:spPr/>
      <dgm:t>
        <a:bodyPr/>
        <a:lstStyle/>
        <a:p>
          <a:endParaRPr lang="ru-RU"/>
        </a:p>
      </dgm:t>
    </dgm:pt>
    <dgm:pt modelId="{00702E5A-80D1-4325-87DE-08D9B70AB598}" type="sibTrans" cxnId="{9B28722A-AE0A-4A01-9A36-B7E15178384D}">
      <dgm:prSet/>
      <dgm:spPr/>
      <dgm:t>
        <a:bodyPr/>
        <a:lstStyle/>
        <a:p>
          <a:endParaRPr lang="ru-RU"/>
        </a:p>
      </dgm:t>
    </dgm:pt>
    <dgm:pt modelId="{CED779BB-D02E-41B0-A34B-D076821047C6}" type="pres">
      <dgm:prSet presAssocID="{9E3C76F6-39A0-429F-A83C-8A90255939E7}" presName="linear" presStyleCnt="0">
        <dgm:presLayoutVars>
          <dgm:animLvl val="lvl"/>
          <dgm:resizeHandles val="exact"/>
        </dgm:presLayoutVars>
      </dgm:prSet>
      <dgm:spPr/>
    </dgm:pt>
    <dgm:pt modelId="{B659E4D4-78AE-4631-9584-841C24B47885}" type="pres">
      <dgm:prSet presAssocID="{DD11733E-1B0B-4D9E-AA66-D41550320D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B28722A-AE0A-4A01-9A36-B7E15178384D}" srcId="{9E3C76F6-39A0-429F-A83C-8A90255939E7}" destId="{DD11733E-1B0B-4D9E-AA66-D41550320DF7}" srcOrd="0" destOrd="0" parTransId="{8A9419B9-22DE-4137-9073-5C31BA6D2245}" sibTransId="{00702E5A-80D1-4325-87DE-08D9B70AB598}"/>
    <dgm:cxn modelId="{898770B9-E00F-4043-AB07-09F0A4D0506D}" type="presOf" srcId="{9E3C76F6-39A0-429F-A83C-8A90255939E7}" destId="{CED779BB-D02E-41B0-A34B-D076821047C6}" srcOrd="0" destOrd="0" presId="urn:microsoft.com/office/officeart/2005/8/layout/vList2"/>
    <dgm:cxn modelId="{0585C3BD-B889-4201-BEA6-A5329E03695D}" type="presOf" srcId="{DD11733E-1B0B-4D9E-AA66-D41550320DF7}" destId="{B659E4D4-78AE-4631-9584-841C24B47885}" srcOrd="0" destOrd="0" presId="urn:microsoft.com/office/officeart/2005/8/layout/vList2"/>
    <dgm:cxn modelId="{287E9C01-7470-4689-A634-E89E396E2AB3}" type="presParOf" srcId="{CED779BB-D02E-41B0-A34B-D076821047C6}" destId="{B659E4D4-78AE-4631-9584-841C24B478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0980014-A46C-4182-BFE9-D6C31F39FD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FDFE437-0A40-46D0-BC59-2CBE9976F353}">
      <dgm:prSet/>
      <dgm:spPr/>
      <dgm:t>
        <a:bodyPr/>
        <a:lstStyle/>
        <a:p>
          <a:r>
            <a:rPr lang="ru-RU" b="0" i="0"/>
            <a:t>Создать подзапрос, при помощи которого найти гонщиков с зарплатой выше средней среди всех гонщиков.</a:t>
          </a:r>
          <a:endParaRPr lang="ru-RU"/>
        </a:p>
      </dgm:t>
    </dgm:pt>
    <dgm:pt modelId="{22387E96-B517-4DD7-BFDA-7A6B8EAF356D}" type="parTrans" cxnId="{9637B7A7-D68D-49DA-9652-BF8611081187}">
      <dgm:prSet/>
      <dgm:spPr/>
      <dgm:t>
        <a:bodyPr/>
        <a:lstStyle/>
        <a:p>
          <a:endParaRPr lang="ru-RU"/>
        </a:p>
      </dgm:t>
    </dgm:pt>
    <dgm:pt modelId="{D0FBCED7-4ECD-4488-B1B7-3D137530545A}" type="sibTrans" cxnId="{9637B7A7-D68D-49DA-9652-BF8611081187}">
      <dgm:prSet/>
      <dgm:spPr/>
      <dgm:t>
        <a:bodyPr/>
        <a:lstStyle/>
        <a:p>
          <a:endParaRPr lang="ru-RU"/>
        </a:p>
      </dgm:t>
    </dgm:pt>
    <dgm:pt modelId="{9911420A-018B-4104-824C-12E9FDBC9DF0}" type="pres">
      <dgm:prSet presAssocID="{00980014-A46C-4182-BFE9-D6C31F39FD43}" presName="linear" presStyleCnt="0">
        <dgm:presLayoutVars>
          <dgm:animLvl val="lvl"/>
          <dgm:resizeHandles val="exact"/>
        </dgm:presLayoutVars>
      </dgm:prSet>
      <dgm:spPr/>
    </dgm:pt>
    <dgm:pt modelId="{23F887FC-47AB-48FB-B68F-513EDFFFF510}" type="pres">
      <dgm:prSet presAssocID="{AFDFE437-0A40-46D0-BC59-2CBE9976F35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6EE8C70-20B8-4F85-8A7B-011F8B1E6332}" type="presOf" srcId="{00980014-A46C-4182-BFE9-D6C31F39FD43}" destId="{9911420A-018B-4104-824C-12E9FDBC9DF0}" srcOrd="0" destOrd="0" presId="urn:microsoft.com/office/officeart/2005/8/layout/vList2"/>
    <dgm:cxn modelId="{F8234293-5C7C-40D1-A20D-275C13E44B3F}" type="presOf" srcId="{AFDFE437-0A40-46D0-BC59-2CBE9976F353}" destId="{23F887FC-47AB-48FB-B68F-513EDFFFF510}" srcOrd="0" destOrd="0" presId="urn:microsoft.com/office/officeart/2005/8/layout/vList2"/>
    <dgm:cxn modelId="{9637B7A7-D68D-49DA-9652-BF8611081187}" srcId="{00980014-A46C-4182-BFE9-D6C31F39FD43}" destId="{AFDFE437-0A40-46D0-BC59-2CBE9976F353}" srcOrd="0" destOrd="0" parTransId="{22387E96-B517-4DD7-BFDA-7A6B8EAF356D}" sibTransId="{D0FBCED7-4ECD-4488-B1B7-3D137530545A}"/>
    <dgm:cxn modelId="{B7BE4CAE-410F-4FF8-9EFB-B2183F751755}" type="presParOf" srcId="{9911420A-018B-4104-824C-12E9FDBC9DF0}" destId="{23F887FC-47AB-48FB-B68F-513EDFFFF5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92D99F-4684-4C6B-9855-87C3BB9726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FEA6698-A975-45D9-9AA7-419461CB2C68}">
      <dgm:prSet/>
      <dgm:spPr/>
      <dgm:t>
        <a:bodyPr/>
        <a:lstStyle/>
        <a:p>
          <a:r>
            <a:rPr lang="ru-RU" b="0" i="0"/>
            <a:t>Вывести предложение в котором будет написано, какой гонщик, с каким стажем, на каком болиде, сколько раз занимал 1 место.</a:t>
          </a:r>
          <a:endParaRPr lang="ru-RU"/>
        </a:p>
      </dgm:t>
    </dgm:pt>
    <dgm:pt modelId="{77C2E839-61AA-4711-BE03-CC758F3338E0}" type="parTrans" cxnId="{0833429C-292A-4700-A8CA-6EC902C871C5}">
      <dgm:prSet/>
      <dgm:spPr/>
      <dgm:t>
        <a:bodyPr/>
        <a:lstStyle/>
        <a:p>
          <a:endParaRPr lang="ru-RU"/>
        </a:p>
      </dgm:t>
    </dgm:pt>
    <dgm:pt modelId="{91D6C342-DD67-4A1A-801A-1B3DDA66BEC4}" type="sibTrans" cxnId="{0833429C-292A-4700-A8CA-6EC902C871C5}">
      <dgm:prSet/>
      <dgm:spPr/>
      <dgm:t>
        <a:bodyPr/>
        <a:lstStyle/>
        <a:p>
          <a:endParaRPr lang="ru-RU"/>
        </a:p>
      </dgm:t>
    </dgm:pt>
    <dgm:pt modelId="{550692E0-0848-4E74-A4E4-2A53C38D1CDA}" type="pres">
      <dgm:prSet presAssocID="{7892D99F-4684-4C6B-9855-87C3BB972637}" presName="linear" presStyleCnt="0">
        <dgm:presLayoutVars>
          <dgm:animLvl val="lvl"/>
          <dgm:resizeHandles val="exact"/>
        </dgm:presLayoutVars>
      </dgm:prSet>
      <dgm:spPr/>
    </dgm:pt>
    <dgm:pt modelId="{4F4BD9BE-C489-44D2-A846-E67BBA371AE3}" type="pres">
      <dgm:prSet presAssocID="{CFEA6698-A975-45D9-9AA7-419461CB2C6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FE9CC8E-7E38-41AB-9840-29F758F1F072}" type="presOf" srcId="{CFEA6698-A975-45D9-9AA7-419461CB2C68}" destId="{4F4BD9BE-C489-44D2-A846-E67BBA371AE3}" srcOrd="0" destOrd="0" presId="urn:microsoft.com/office/officeart/2005/8/layout/vList2"/>
    <dgm:cxn modelId="{0833429C-292A-4700-A8CA-6EC902C871C5}" srcId="{7892D99F-4684-4C6B-9855-87C3BB972637}" destId="{CFEA6698-A975-45D9-9AA7-419461CB2C68}" srcOrd="0" destOrd="0" parTransId="{77C2E839-61AA-4711-BE03-CC758F3338E0}" sibTransId="{91D6C342-DD67-4A1A-801A-1B3DDA66BEC4}"/>
    <dgm:cxn modelId="{4ACDDDDD-A164-40D3-8680-A03E73A7235A}" type="presOf" srcId="{7892D99F-4684-4C6B-9855-87C3BB972637}" destId="{550692E0-0848-4E74-A4E4-2A53C38D1CDA}" srcOrd="0" destOrd="0" presId="urn:microsoft.com/office/officeart/2005/8/layout/vList2"/>
    <dgm:cxn modelId="{466B802C-09D5-4F08-AA42-BFADAE5326EA}" type="presParOf" srcId="{550692E0-0848-4E74-A4E4-2A53C38D1CDA}" destId="{4F4BD9BE-C489-44D2-A846-E67BBA371A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81E48A6-CF8B-404B-ACD7-9EB7FE9143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66CB37C-4827-4741-9167-139920C84093}">
      <dgm:prSet/>
      <dgm:spPr/>
      <dgm:t>
        <a:bodyPr/>
        <a:lstStyle/>
        <a:p>
          <a:r>
            <a:rPr lang="ru-RU" b="0" i="0"/>
            <a:t>Показать всех спонсоров команды через запятую.</a:t>
          </a:r>
          <a:endParaRPr lang="ru-RU"/>
        </a:p>
      </dgm:t>
    </dgm:pt>
    <dgm:pt modelId="{32CB57F6-2F9B-4135-AABF-4CCC5BB564AF}" type="parTrans" cxnId="{E9E9D805-2E59-4D97-BF5B-29B2F3799B38}">
      <dgm:prSet/>
      <dgm:spPr/>
      <dgm:t>
        <a:bodyPr/>
        <a:lstStyle/>
        <a:p>
          <a:endParaRPr lang="ru-RU"/>
        </a:p>
      </dgm:t>
    </dgm:pt>
    <dgm:pt modelId="{CBDA478F-DB27-4F8F-8869-02D079BF2AB1}" type="sibTrans" cxnId="{E9E9D805-2E59-4D97-BF5B-29B2F3799B38}">
      <dgm:prSet/>
      <dgm:spPr/>
      <dgm:t>
        <a:bodyPr/>
        <a:lstStyle/>
        <a:p>
          <a:endParaRPr lang="ru-RU"/>
        </a:p>
      </dgm:t>
    </dgm:pt>
    <dgm:pt modelId="{41CD8E4B-A339-42B3-A014-5443DB0EC750}" type="pres">
      <dgm:prSet presAssocID="{E81E48A6-CF8B-404B-ACD7-9EB7FE91438D}" presName="linear" presStyleCnt="0">
        <dgm:presLayoutVars>
          <dgm:animLvl val="lvl"/>
          <dgm:resizeHandles val="exact"/>
        </dgm:presLayoutVars>
      </dgm:prSet>
      <dgm:spPr/>
    </dgm:pt>
    <dgm:pt modelId="{169CF54A-A4E5-447A-8A19-B625583C1788}" type="pres">
      <dgm:prSet presAssocID="{766CB37C-4827-4741-9167-139920C840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E9D805-2E59-4D97-BF5B-29B2F3799B38}" srcId="{E81E48A6-CF8B-404B-ACD7-9EB7FE91438D}" destId="{766CB37C-4827-4741-9167-139920C84093}" srcOrd="0" destOrd="0" parTransId="{32CB57F6-2F9B-4135-AABF-4CCC5BB564AF}" sibTransId="{CBDA478F-DB27-4F8F-8869-02D079BF2AB1}"/>
    <dgm:cxn modelId="{28E84235-5FB4-4E84-8A9F-EBC059F22672}" type="presOf" srcId="{E81E48A6-CF8B-404B-ACD7-9EB7FE91438D}" destId="{41CD8E4B-A339-42B3-A014-5443DB0EC750}" srcOrd="0" destOrd="0" presId="urn:microsoft.com/office/officeart/2005/8/layout/vList2"/>
    <dgm:cxn modelId="{6337BB5D-E736-4B82-B249-6C683FD54C42}" type="presOf" srcId="{766CB37C-4827-4741-9167-139920C84093}" destId="{169CF54A-A4E5-447A-8A19-B625583C1788}" srcOrd="0" destOrd="0" presId="urn:microsoft.com/office/officeart/2005/8/layout/vList2"/>
    <dgm:cxn modelId="{36465533-E5BC-4B3A-8088-B54820142019}" type="presParOf" srcId="{41CD8E4B-A339-42B3-A014-5443DB0EC750}" destId="{169CF54A-A4E5-447A-8A19-B625583C17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0AD97D-276C-429E-B998-0B554B82C1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C6B255D-A59B-42B6-8728-C224D3DB5DF9}">
      <dgm:prSet/>
      <dgm:spPr/>
      <dgm:t>
        <a:bodyPr/>
        <a:lstStyle/>
        <a:p>
          <a:r>
            <a:rPr lang="ru-RU" b="0" i="0"/>
            <a:t>Вывести фамилии гонщиков, где вторая</a:t>
          </a:r>
          <a:r>
            <a:rPr lang="en-US" b="0" i="0"/>
            <a:t> </a:t>
          </a:r>
          <a:r>
            <a:rPr lang="ru-RU" b="0" i="0"/>
            <a:t>буква в фамилии </a:t>
          </a:r>
          <a:r>
            <a:rPr lang="en-US" b="0" i="0"/>
            <a:t>“</a:t>
          </a:r>
          <a:r>
            <a:rPr lang="ru-RU" b="0" i="0"/>
            <a:t>о</a:t>
          </a:r>
          <a:r>
            <a:rPr lang="en-US" b="0" i="0"/>
            <a:t>” </a:t>
          </a:r>
          <a:r>
            <a:rPr lang="ru-RU" b="0" i="0"/>
            <a:t>или первая буква фамилии </a:t>
          </a:r>
          <a:r>
            <a:rPr lang="en-US" b="0" i="0"/>
            <a:t>“</a:t>
          </a:r>
          <a:r>
            <a:rPr lang="ru-RU" b="0" i="0"/>
            <a:t>П</a:t>
          </a:r>
          <a:r>
            <a:rPr lang="en-US" b="0" i="0"/>
            <a:t>”</a:t>
          </a:r>
          <a:r>
            <a:rPr lang="ru-RU" b="0" i="0"/>
            <a:t>, а заканчивается на </a:t>
          </a:r>
          <a:r>
            <a:rPr lang="en-US" b="0" i="0"/>
            <a:t>“</a:t>
          </a:r>
          <a:r>
            <a:rPr lang="ru-RU" b="0" i="0"/>
            <a:t>ва</a:t>
          </a:r>
          <a:r>
            <a:rPr lang="en-US" b="0" i="0"/>
            <a:t>”</a:t>
          </a:r>
          <a:endParaRPr lang="ru-RU"/>
        </a:p>
      </dgm:t>
    </dgm:pt>
    <dgm:pt modelId="{AF75AE9E-6199-4532-BE34-7276C3C9D75B}" type="parTrans" cxnId="{3322A7CD-DBB5-4C48-9DC8-C9053E92CD4B}">
      <dgm:prSet/>
      <dgm:spPr/>
      <dgm:t>
        <a:bodyPr/>
        <a:lstStyle/>
        <a:p>
          <a:endParaRPr lang="ru-RU"/>
        </a:p>
      </dgm:t>
    </dgm:pt>
    <dgm:pt modelId="{19BEDED5-1A6A-4A23-B71D-DAB8F657C10D}" type="sibTrans" cxnId="{3322A7CD-DBB5-4C48-9DC8-C9053E92CD4B}">
      <dgm:prSet/>
      <dgm:spPr/>
      <dgm:t>
        <a:bodyPr/>
        <a:lstStyle/>
        <a:p>
          <a:endParaRPr lang="ru-RU"/>
        </a:p>
      </dgm:t>
    </dgm:pt>
    <dgm:pt modelId="{E4201019-AEAD-4A03-B1E5-CDB1C19DCADA}" type="pres">
      <dgm:prSet presAssocID="{AC0AD97D-276C-429E-B998-0B554B82C1F1}" presName="linear" presStyleCnt="0">
        <dgm:presLayoutVars>
          <dgm:animLvl val="lvl"/>
          <dgm:resizeHandles val="exact"/>
        </dgm:presLayoutVars>
      </dgm:prSet>
      <dgm:spPr/>
    </dgm:pt>
    <dgm:pt modelId="{25186398-5486-4B5D-AE4F-73AA58FBEA82}" type="pres">
      <dgm:prSet presAssocID="{9C6B255D-A59B-42B6-8728-C224D3DB5D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81A9311-BDE8-44B4-BC3D-AC21A4F6CE39}" type="presOf" srcId="{AC0AD97D-276C-429E-B998-0B554B82C1F1}" destId="{E4201019-AEAD-4A03-B1E5-CDB1C19DCADA}" srcOrd="0" destOrd="0" presId="urn:microsoft.com/office/officeart/2005/8/layout/vList2"/>
    <dgm:cxn modelId="{28317A27-7F45-4412-A176-38E0D5245DC6}" type="presOf" srcId="{9C6B255D-A59B-42B6-8728-C224D3DB5DF9}" destId="{25186398-5486-4B5D-AE4F-73AA58FBEA82}" srcOrd="0" destOrd="0" presId="urn:microsoft.com/office/officeart/2005/8/layout/vList2"/>
    <dgm:cxn modelId="{3322A7CD-DBB5-4C48-9DC8-C9053E92CD4B}" srcId="{AC0AD97D-276C-429E-B998-0B554B82C1F1}" destId="{9C6B255D-A59B-42B6-8728-C224D3DB5DF9}" srcOrd="0" destOrd="0" parTransId="{AF75AE9E-6199-4532-BE34-7276C3C9D75B}" sibTransId="{19BEDED5-1A6A-4A23-B71D-DAB8F657C10D}"/>
    <dgm:cxn modelId="{87FD20FE-E91B-4A12-ACB3-2B53485B0619}" type="presParOf" srcId="{E4201019-AEAD-4A03-B1E5-CDB1C19DCADA}" destId="{25186398-5486-4B5D-AE4F-73AA58FBEA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0AD7F9D-626C-424F-8715-2A6D89E9D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2A5723F-4274-4036-89F8-C24FD9940989}">
      <dgm:prSet/>
      <dgm:spPr/>
      <dgm:t>
        <a:bodyPr/>
        <a:lstStyle/>
        <a:p>
          <a:r>
            <a:rPr lang="ru-RU" b="0" i="0"/>
            <a:t>Напишите запрос, печатающий звездочку напротив гонщика, у которого дата начала карьеры минимальна. Укажите столбцы </a:t>
          </a:r>
          <a:r>
            <a:rPr lang="en-US" b="0" i="0"/>
            <a:t>name</a:t>
          </a:r>
          <a:r>
            <a:rPr lang="ru-RU" b="0" i="0"/>
            <a:t> и </a:t>
          </a:r>
          <a:r>
            <a:rPr lang="en-US" b="0" i="0"/>
            <a:t>carier_start </a:t>
          </a:r>
          <a:r>
            <a:rPr lang="ru-RU" b="0" i="0"/>
            <a:t>таблицы , а также столбец </a:t>
          </a:r>
          <a:r>
            <a:rPr lang="en-US" b="0" i="0"/>
            <a:t>mindate</a:t>
          </a:r>
          <a:r>
            <a:rPr lang="ru-RU" b="0" i="0"/>
            <a:t>, в который будет помещена звездочка.</a:t>
          </a:r>
          <a:endParaRPr lang="ru-RU"/>
        </a:p>
      </dgm:t>
    </dgm:pt>
    <dgm:pt modelId="{85F9B190-75CB-41F0-9C17-795F59A61FE2}" type="parTrans" cxnId="{9D3244F2-286A-4935-8F73-975FD39D72C7}">
      <dgm:prSet/>
      <dgm:spPr/>
      <dgm:t>
        <a:bodyPr/>
        <a:lstStyle/>
        <a:p>
          <a:endParaRPr lang="ru-RU"/>
        </a:p>
      </dgm:t>
    </dgm:pt>
    <dgm:pt modelId="{0F70BD9B-F95D-4BFE-AA5C-3761B8C7F7F0}" type="sibTrans" cxnId="{9D3244F2-286A-4935-8F73-975FD39D72C7}">
      <dgm:prSet/>
      <dgm:spPr/>
      <dgm:t>
        <a:bodyPr/>
        <a:lstStyle/>
        <a:p>
          <a:endParaRPr lang="ru-RU"/>
        </a:p>
      </dgm:t>
    </dgm:pt>
    <dgm:pt modelId="{5FB33704-A026-4EF5-B3E9-870E276F762A}" type="pres">
      <dgm:prSet presAssocID="{80AD7F9D-626C-424F-8715-2A6D89E9DE34}" presName="linear" presStyleCnt="0">
        <dgm:presLayoutVars>
          <dgm:animLvl val="lvl"/>
          <dgm:resizeHandles val="exact"/>
        </dgm:presLayoutVars>
      </dgm:prSet>
      <dgm:spPr/>
    </dgm:pt>
    <dgm:pt modelId="{45A74B1D-A1E2-44F9-9607-2B789760E09E}" type="pres">
      <dgm:prSet presAssocID="{B2A5723F-4274-4036-89F8-C24FD99409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E47644F-1F09-4E92-B625-DCD48CC03F4A}" type="presOf" srcId="{80AD7F9D-626C-424F-8715-2A6D89E9DE34}" destId="{5FB33704-A026-4EF5-B3E9-870E276F762A}" srcOrd="0" destOrd="0" presId="urn:microsoft.com/office/officeart/2005/8/layout/vList2"/>
    <dgm:cxn modelId="{38EB427E-7F3A-4977-B406-398AA305E235}" type="presOf" srcId="{B2A5723F-4274-4036-89F8-C24FD9940989}" destId="{45A74B1D-A1E2-44F9-9607-2B789760E09E}" srcOrd="0" destOrd="0" presId="urn:microsoft.com/office/officeart/2005/8/layout/vList2"/>
    <dgm:cxn modelId="{9D3244F2-286A-4935-8F73-975FD39D72C7}" srcId="{80AD7F9D-626C-424F-8715-2A6D89E9DE34}" destId="{B2A5723F-4274-4036-89F8-C24FD9940989}" srcOrd="0" destOrd="0" parTransId="{85F9B190-75CB-41F0-9C17-795F59A61FE2}" sibTransId="{0F70BD9B-F95D-4BFE-AA5C-3761B8C7F7F0}"/>
    <dgm:cxn modelId="{AEC27519-5D12-4C87-AA37-DF6A6B3BBA9B}" type="presParOf" srcId="{5FB33704-A026-4EF5-B3E9-870E276F762A}" destId="{45A74B1D-A1E2-44F9-9607-2B789760E0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DAEFA-5365-480F-923E-EAD3353E8D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BD5D8E8-1A94-4A8D-9C9F-03D8C35FCAC2}">
      <dgm:prSet/>
      <dgm:spPr/>
      <dgm:t>
        <a:bodyPr/>
        <a:lstStyle/>
        <a:p>
          <a:r>
            <a:rPr lang="ru-RU" b="0" i="0"/>
            <a:t>Получить информацию о всех гонщиках, где количество побед(wins) больше </a:t>
          </a:r>
          <a:r>
            <a:rPr lang="en-US" b="0" i="0"/>
            <a:t>4</a:t>
          </a:r>
          <a:r>
            <a:rPr lang="ru-RU" b="0" i="0"/>
            <a:t>-х</a:t>
          </a:r>
          <a:endParaRPr lang="ru-RU"/>
        </a:p>
      </dgm:t>
    </dgm:pt>
    <dgm:pt modelId="{885B0FBE-B09C-4FB0-950C-653AA3AE83C8}" type="parTrans" cxnId="{B5FA0CF3-9CA0-41FF-8C6C-F4B6C0B4B83C}">
      <dgm:prSet/>
      <dgm:spPr/>
      <dgm:t>
        <a:bodyPr/>
        <a:lstStyle/>
        <a:p>
          <a:endParaRPr lang="ru-RU"/>
        </a:p>
      </dgm:t>
    </dgm:pt>
    <dgm:pt modelId="{12C6D137-B2DF-41E9-A839-FB0151A74FA2}" type="sibTrans" cxnId="{B5FA0CF3-9CA0-41FF-8C6C-F4B6C0B4B83C}">
      <dgm:prSet/>
      <dgm:spPr/>
      <dgm:t>
        <a:bodyPr/>
        <a:lstStyle/>
        <a:p>
          <a:endParaRPr lang="ru-RU"/>
        </a:p>
      </dgm:t>
    </dgm:pt>
    <dgm:pt modelId="{9952C35D-D58C-43C1-9F40-D84E62D1B173}" type="pres">
      <dgm:prSet presAssocID="{3F0DAEFA-5365-480F-923E-EAD3353E8D89}" presName="linear" presStyleCnt="0">
        <dgm:presLayoutVars>
          <dgm:animLvl val="lvl"/>
          <dgm:resizeHandles val="exact"/>
        </dgm:presLayoutVars>
      </dgm:prSet>
      <dgm:spPr/>
    </dgm:pt>
    <dgm:pt modelId="{84284F4B-8ED3-4D04-BB49-DAA9CAC40A02}" type="pres">
      <dgm:prSet presAssocID="{8BD5D8E8-1A94-4A8D-9C9F-03D8C35FCA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796E41-1F2E-4B63-88FD-484C6AD81D3A}" type="presOf" srcId="{8BD5D8E8-1A94-4A8D-9C9F-03D8C35FCAC2}" destId="{84284F4B-8ED3-4D04-BB49-DAA9CAC40A02}" srcOrd="0" destOrd="0" presId="urn:microsoft.com/office/officeart/2005/8/layout/vList2"/>
    <dgm:cxn modelId="{462D22E5-212C-494B-9AC6-B4AD5599EF93}" type="presOf" srcId="{3F0DAEFA-5365-480F-923E-EAD3353E8D89}" destId="{9952C35D-D58C-43C1-9F40-D84E62D1B173}" srcOrd="0" destOrd="0" presId="urn:microsoft.com/office/officeart/2005/8/layout/vList2"/>
    <dgm:cxn modelId="{B5FA0CF3-9CA0-41FF-8C6C-F4B6C0B4B83C}" srcId="{3F0DAEFA-5365-480F-923E-EAD3353E8D89}" destId="{8BD5D8E8-1A94-4A8D-9C9F-03D8C35FCAC2}" srcOrd="0" destOrd="0" parTransId="{885B0FBE-B09C-4FB0-950C-653AA3AE83C8}" sibTransId="{12C6D137-B2DF-41E9-A839-FB0151A74FA2}"/>
    <dgm:cxn modelId="{B6664794-6929-4A3B-8E76-D8E34D10BDD2}" type="presParOf" srcId="{9952C35D-D58C-43C1-9F40-D84E62D1B173}" destId="{84284F4B-8ED3-4D04-BB49-DAA9CAC40A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9F4DB-13D7-411A-8765-A1B07416C3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56F4A97-B3D4-456F-99B0-93F08A325BC9}">
      <dgm:prSet/>
      <dgm:spPr/>
      <dgm:t>
        <a:bodyPr/>
        <a:lstStyle/>
        <a:p>
          <a:r>
            <a:rPr lang="ru-RU" b="0" i="0"/>
            <a:t>Получить информацию о всех гонщиках, где у гонщика производитель болида(company) "Ferrari" и зарплата(salary) больше 130000</a:t>
          </a:r>
          <a:endParaRPr lang="ru-RU"/>
        </a:p>
      </dgm:t>
    </dgm:pt>
    <dgm:pt modelId="{4DF30EA7-BAC8-470D-A480-4387D9983C83}" type="parTrans" cxnId="{8C66AA67-437F-4744-88ED-8E8CBA4B9424}">
      <dgm:prSet/>
      <dgm:spPr/>
      <dgm:t>
        <a:bodyPr/>
        <a:lstStyle/>
        <a:p>
          <a:endParaRPr lang="ru-RU"/>
        </a:p>
      </dgm:t>
    </dgm:pt>
    <dgm:pt modelId="{BC725620-D11D-4980-A0EC-DFE6D8213BEB}" type="sibTrans" cxnId="{8C66AA67-437F-4744-88ED-8E8CBA4B9424}">
      <dgm:prSet/>
      <dgm:spPr/>
      <dgm:t>
        <a:bodyPr/>
        <a:lstStyle/>
        <a:p>
          <a:endParaRPr lang="ru-RU"/>
        </a:p>
      </dgm:t>
    </dgm:pt>
    <dgm:pt modelId="{98A2E6C5-2FD3-4DA6-889A-A24085E61939}" type="pres">
      <dgm:prSet presAssocID="{C6A9F4DB-13D7-411A-8765-A1B07416C322}" presName="linear" presStyleCnt="0">
        <dgm:presLayoutVars>
          <dgm:animLvl val="lvl"/>
          <dgm:resizeHandles val="exact"/>
        </dgm:presLayoutVars>
      </dgm:prSet>
      <dgm:spPr/>
    </dgm:pt>
    <dgm:pt modelId="{F220EE68-DBCF-470A-B554-50BC421D1A53}" type="pres">
      <dgm:prSet presAssocID="{256F4A97-B3D4-456F-99B0-93F08A325BC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8E13902-3B87-4A92-98AF-A87394DD23F3}" type="presOf" srcId="{C6A9F4DB-13D7-411A-8765-A1B07416C322}" destId="{98A2E6C5-2FD3-4DA6-889A-A24085E61939}" srcOrd="0" destOrd="0" presId="urn:microsoft.com/office/officeart/2005/8/layout/vList2"/>
    <dgm:cxn modelId="{8C66AA67-437F-4744-88ED-8E8CBA4B9424}" srcId="{C6A9F4DB-13D7-411A-8765-A1B07416C322}" destId="{256F4A97-B3D4-456F-99B0-93F08A325BC9}" srcOrd="0" destOrd="0" parTransId="{4DF30EA7-BAC8-470D-A480-4387D9983C83}" sibTransId="{BC725620-D11D-4980-A0EC-DFE6D8213BEB}"/>
    <dgm:cxn modelId="{8F8B60D3-1912-4880-A936-DABFD8EDE4A9}" type="presOf" srcId="{256F4A97-B3D4-456F-99B0-93F08A325BC9}" destId="{F220EE68-DBCF-470A-B554-50BC421D1A53}" srcOrd="0" destOrd="0" presId="urn:microsoft.com/office/officeart/2005/8/layout/vList2"/>
    <dgm:cxn modelId="{6B9805EE-05D3-49AD-BE20-15EF960B4A00}" type="presParOf" srcId="{98A2E6C5-2FD3-4DA6-889A-A24085E61939}" destId="{F220EE68-DBCF-470A-B554-50BC421D1A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D33AC5-8108-44AF-BDE0-D51360410F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70811B8-C863-47B0-91F4-38F192F4A298}">
      <dgm:prSet/>
      <dgm:spPr/>
      <dgm:t>
        <a:bodyPr/>
        <a:lstStyle/>
        <a:p>
          <a:r>
            <a:rPr lang="ru-RU" b="0" i="0"/>
            <a:t>Получить список имён гонщиков, где количество работников(workers) в команде(team) больше 12-ти и меньше 19-ти</a:t>
          </a:r>
          <a:endParaRPr lang="ru-RU"/>
        </a:p>
      </dgm:t>
    </dgm:pt>
    <dgm:pt modelId="{365D6CFC-6ED7-42AD-B67B-5D5ADF910A27}" type="parTrans" cxnId="{2D071AFC-0DD5-4450-AE35-F7D1D26D91A0}">
      <dgm:prSet/>
      <dgm:spPr/>
      <dgm:t>
        <a:bodyPr/>
        <a:lstStyle/>
        <a:p>
          <a:endParaRPr lang="ru-RU"/>
        </a:p>
      </dgm:t>
    </dgm:pt>
    <dgm:pt modelId="{B6E59C78-6C9F-46CC-A1B1-B0234D9B68DF}" type="sibTrans" cxnId="{2D071AFC-0DD5-4450-AE35-F7D1D26D91A0}">
      <dgm:prSet/>
      <dgm:spPr/>
      <dgm:t>
        <a:bodyPr/>
        <a:lstStyle/>
        <a:p>
          <a:endParaRPr lang="ru-RU"/>
        </a:p>
      </dgm:t>
    </dgm:pt>
    <dgm:pt modelId="{0EC779EF-3E45-4247-9096-CEB5F5C2F083}" type="pres">
      <dgm:prSet presAssocID="{B4D33AC5-8108-44AF-BDE0-D51360410F28}" presName="linear" presStyleCnt="0">
        <dgm:presLayoutVars>
          <dgm:animLvl val="lvl"/>
          <dgm:resizeHandles val="exact"/>
        </dgm:presLayoutVars>
      </dgm:prSet>
      <dgm:spPr/>
    </dgm:pt>
    <dgm:pt modelId="{10B1D5BE-EBE7-4C8E-9081-811F2A2181C6}" type="pres">
      <dgm:prSet presAssocID="{370811B8-C863-47B0-91F4-38F192F4A2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A0B89B6-A158-4245-9BA9-C34B04ACEC72}" type="presOf" srcId="{370811B8-C863-47B0-91F4-38F192F4A298}" destId="{10B1D5BE-EBE7-4C8E-9081-811F2A2181C6}" srcOrd="0" destOrd="0" presId="urn:microsoft.com/office/officeart/2005/8/layout/vList2"/>
    <dgm:cxn modelId="{30857AC3-FA3C-4AB6-9B5F-54702D3D12FB}" type="presOf" srcId="{B4D33AC5-8108-44AF-BDE0-D51360410F28}" destId="{0EC779EF-3E45-4247-9096-CEB5F5C2F083}" srcOrd="0" destOrd="0" presId="urn:microsoft.com/office/officeart/2005/8/layout/vList2"/>
    <dgm:cxn modelId="{2D071AFC-0DD5-4450-AE35-F7D1D26D91A0}" srcId="{B4D33AC5-8108-44AF-BDE0-D51360410F28}" destId="{370811B8-C863-47B0-91F4-38F192F4A298}" srcOrd="0" destOrd="0" parTransId="{365D6CFC-6ED7-42AD-B67B-5D5ADF910A27}" sibTransId="{B6E59C78-6C9F-46CC-A1B1-B0234D9B68DF}"/>
    <dgm:cxn modelId="{B743B32E-81FA-424E-AE8E-C040DD71A200}" type="presParOf" srcId="{0EC779EF-3E45-4247-9096-CEB5F5C2F083}" destId="{10B1D5BE-EBE7-4C8E-9081-811F2A2181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FC2DF2-C838-462F-8D41-97EF9C6D32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4D469BB-C43C-4735-8CAC-AFCB4FDB0B8B}">
      <dgm:prSet/>
      <dgm:spPr/>
      <dgm:t>
        <a:bodyPr/>
        <a:lstStyle/>
        <a:p>
          <a:r>
            <a:rPr lang="ru-RU" b="0" i="0" dirty="0"/>
            <a:t>Вывести в один столбик значения имени, фамилии, отчества гонщиков, где начало карьеры положено в 7-ом месяце</a:t>
          </a:r>
          <a:endParaRPr lang="ru-RU" dirty="0"/>
        </a:p>
      </dgm:t>
    </dgm:pt>
    <dgm:pt modelId="{EFDDF217-1B39-429B-929D-1977425620D7}" type="parTrans" cxnId="{8E5C8DA6-931D-45CD-A395-D77A64DE9E44}">
      <dgm:prSet/>
      <dgm:spPr/>
      <dgm:t>
        <a:bodyPr/>
        <a:lstStyle/>
        <a:p>
          <a:endParaRPr lang="ru-RU"/>
        </a:p>
      </dgm:t>
    </dgm:pt>
    <dgm:pt modelId="{8E533AFB-9162-41E7-A712-ED490F81F07F}" type="sibTrans" cxnId="{8E5C8DA6-931D-45CD-A395-D77A64DE9E44}">
      <dgm:prSet/>
      <dgm:spPr/>
      <dgm:t>
        <a:bodyPr/>
        <a:lstStyle/>
        <a:p>
          <a:endParaRPr lang="ru-RU"/>
        </a:p>
      </dgm:t>
    </dgm:pt>
    <dgm:pt modelId="{38DC7109-E798-490A-95C7-8A77E0159EDD}" type="pres">
      <dgm:prSet presAssocID="{C9FC2DF2-C838-462F-8D41-97EF9C6D325F}" presName="linear" presStyleCnt="0">
        <dgm:presLayoutVars>
          <dgm:animLvl val="lvl"/>
          <dgm:resizeHandles val="exact"/>
        </dgm:presLayoutVars>
      </dgm:prSet>
      <dgm:spPr/>
    </dgm:pt>
    <dgm:pt modelId="{26D7484E-1B12-4F38-9065-2ED9AC430A90}" type="pres">
      <dgm:prSet presAssocID="{F4D469BB-C43C-4735-8CAC-AFCB4FDB0B8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0C518F-ED36-4C59-A3B3-43CE006ABC5A}" type="presOf" srcId="{F4D469BB-C43C-4735-8CAC-AFCB4FDB0B8B}" destId="{26D7484E-1B12-4F38-9065-2ED9AC430A90}" srcOrd="0" destOrd="0" presId="urn:microsoft.com/office/officeart/2005/8/layout/vList2"/>
    <dgm:cxn modelId="{8E5C8DA6-931D-45CD-A395-D77A64DE9E44}" srcId="{C9FC2DF2-C838-462F-8D41-97EF9C6D325F}" destId="{F4D469BB-C43C-4735-8CAC-AFCB4FDB0B8B}" srcOrd="0" destOrd="0" parTransId="{EFDDF217-1B39-429B-929D-1977425620D7}" sibTransId="{8E533AFB-9162-41E7-A712-ED490F81F07F}"/>
    <dgm:cxn modelId="{E4DC67FB-B023-494C-93D3-A93189C47623}" type="presOf" srcId="{C9FC2DF2-C838-462F-8D41-97EF9C6D325F}" destId="{38DC7109-E798-490A-95C7-8A77E0159EDD}" srcOrd="0" destOrd="0" presId="urn:microsoft.com/office/officeart/2005/8/layout/vList2"/>
    <dgm:cxn modelId="{F1238F05-0D0A-483D-A739-DD2313899C23}" type="presParOf" srcId="{38DC7109-E798-490A-95C7-8A77E0159EDD}" destId="{26D7484E-1B12-4F38-9065-2ED9AC430A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AC7431-4F47-4363-BB66-4A6C838D9C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61ADF05-01C1-4A4D-90C9-F5C0D2B991AF}">
      <dgm:prSet/>
      <dgm:spPr/>
      <dgm:t>
        <a:bodyPr/>
        <a:lstStyle/>
        <a:p>
          <a:r>
            <a:rPr lang="ru-RU" b="0" i="0"/>
            <a:t>Вывести имя гонщика и модель его болида</a:t>
          </a:r>
          <a:endParaRPr lang="ru-RU"/>
        </a:p>
      </dgm:t>
    </dgm:pt>
    <dgm:pt modelId="{6CD78745-6EDA-4E60-A281-77A14B94823F}" type="parTrans" cxnId="{EAA47346-4DD8-4A53-8A2D-6E8CAF32C94A}">
      <dgm:prSet/>
      <dgm:spPr/>
      <dgm:t>
        <a:bodyPr/>
        <a:lstStyle/>
        <a:p>
          <a:endParaRPr lang="ru-RU"/>
        </a:p>
      </dgm:t>
    </dgm:pt>
    <dgm:pt modelId="{8A6F9C28-847F-4AFE-ACB5-1529B1BCDA52}" type="sibTrans" cxnId="{EAA47346-4DD8-4A53-8A2D-6E8CAF32C94A}">
      <dgm:prSet/>
      <dgm:spPr/>
      <dgm:t>
        <a:bodyPr/>
        <a:lstStyle/>
        <a:p>
          <a:endParaRPr lang="ru-RU"/>
        </a:p>
      </dgm:t>
    </dgm:pt>
    <dgm:pt modelId="{97113817-78AF-45D0-891B-EC4369B43DAF}" type="pres">
      <dgm:prSet presAssocID="{DFAC7431-4F47-4363-BB66-4A6C838D9C37}" presName="linear" presStyleCnt="0">
        <dgm:presLayoutVars>
          <dgm:animLvl val="lvl"/>
          <dgm:resizeHandles val="exact"/>
        </dgm:presLayoutVars>
      </dgm:prSet>
      <dgm:spPr/>
    </dgm:pt>
    <dgm:pt modelId="{65730AA5-A7FC-4C11-A520-85BAA7EA7669}" type="pres">
      <dgm:prSet presAssocID="{761ADF05-01C1-4A4D-90C9-F5C0D2B991A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077A918-7D71-48A1-86C4-FDC226ADC233}" type="presOf" srcId="{DFAC7431-4F47-4363-BB66-4A6C838D9C37}" destId="{97113817-78AF-45D0-891B-EC4369B43DAF}" srcOrd="0" destOrd="0" presId="urn:microsoft.com/office/officeart/2005/8/layout/vList2"/>
    <dgm:cxn modelId="{EAA47346-4DD8-4A53-8A2D-6E8CAF32C94A}" srcId="{DFAC7431-4F47-4363-BB66-4A6C838D9C37}" destId="{761ADF05-01C1-4A4D-90C9-F5C0D2B991AF}" srcOrd="0" destOrd="0" parTransId="{6CD78745-6EDA-4E60-A281-77A14B94823F}" sibTransId="{8A6F9C28-847F-4AFE-ACB5-1529B1BCDA52}"/>
    <dgm:cxn modelId="{5A63F9E1-03F6-43D8-8C68-78A2A01CFFC8}" type="presOf" srcId="{761ADF05-01C1-4A4D-90C9-F5C0D2B991AF}" destId="{65730AA5-A7FC-4C11-A520-85BAA7EA7669}" srcOrd="0" destOrd="0" presId="urn:microsoft.com/office/officeart/2005/8/layout/vList2"/>
    <dgm:cxn modelId="{04138B6D-6B49-4410-9879-1A267DA1A890}" type="presParOf" srcId="{97113817-78AF-45D0-891B-EC4369B43DAF}" destId="{65730AA5-A7FC-4C11-A520-85BAA7EA76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8D030-4E5B-45EA-B7F8-4E56428A7A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01CB1D1-55F1-4105-BBA6-9088D4CB89F6}">
      <dgm:prSet/>
      <dgm:spPr/>
      <dgm:t>
        <a:bodyPr/>
        <a:lstStyle/>
        <a:p>
          <a:r>
            <a:rPr lang="ru-RU" b="0" i="0"/>
            <a:t>Вывести команды, где день основания команды равен количеству сотрудников</a:t>
          </a:r>
          <a:endParaRPr lang="ru-RU"/>
        </a:p>
      </dgm:t>
    </dgm:pt>
    <dgm:pt modelId="{A4A23DD1-5DF0-42DF-8D8E-D07489DA81E8}" type="parTrans" cxnId="{DF2A1E84-0104-41BA-9519-9ED8E03FCFDF}">
      <dgm:prSet/>
      <dgm:spPr/>
      <dgm:t>
        <a:bodyPr/>
        <a:lstStyle/>
        <a:p>
          <a:endParaRPr lang="ru-RU"/>
        </a:p>
      </dgm:t>
    </dgm:pt>
    <dgm:pt modelId="{EE14BDD6-19A1-49F4-9428-6B0BD621567D}" type="sibTrans" cxnId="{DF2A1E84-0104-41BA-9519-9ED8E03FCFDF}">
      <dgm:prSet/>
      <dgm:spPr/>
      <dgm:t>
        <a:bodyPr/>
        <a:lstStyle/>
        <a:p>
          <a:endParaRPr lang="ru-RU"/>
        </a:p>
      </dgm:t>
    </dgm:pt>
    <dgm:pt modelId="{E59CDBDB-228B-40CD-927A-75AC098AE5F5}" type="pres">
      <dgm:prSet presAssocID="{6DD8D030-4E5B-45EA-B7F8-4E56428A7A7B}" presName="linear" presStyleCnt="0">
        <dgm:presLayoutVars>
          <dgm:animLvl val="lvl"/>
          <dgm:resizeHandles val="exact"/>
        </dgm:presLayoutVars>
      </dgm:prSet>
      <dgm:spPr/>
    </dgm:pt>
    <dgm:pt modelId="{42CCBCE6-BFF7-4BA2-8A7F-374697CB3793}" type="pres">
      <dgm:prSet presAssocID="{001CB1D1-55F1-4105-BBA6-9088D4CB89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F2A1E84-0104-41BA-9519-9ED8E03FCFDF}" srcId="{6DD8D030-4E5B-45EA-B7F8-4E56428A7A7B}" destId="{001CB1D1-55F1-4105-BBA6-9088D4CB89F6}" srcOrd="0" destOrd="0" parTransId="{A4A23DD1-5DF0-42DF-8D8E-D07489DA81E8}" sibTransId="{EE14BDD6-19A1-49F4-9428-6B0BD621567D}"/>
    <dgm:cxn modelId="{AA590287-5A40-4E67-9375-12B9ED5EE682}" type="presOf" srcId="{6DD8D030-4E5B-45EA-B7F8-4E56428A7A7B}" destId="{E59CDBDB-228B-40CD-927A-75AC098AE5F5}" srcOrd="0" destOrd="0" presId="urn:microsoft.com/office/officeart/2005/8/layout/vList2"/>
    <dgm:cxn modelId="{AF771BA5-39F2-4086-A65B-D6CE4C5FCF21}" type="presOf" srcId="{001CB1D1-55F1-4105-BBA6-9088D4CB89F6}" destId="{42CCBCE6-BFF7-4BA2-8A7F-374697CB3793}" srcOrd="0" destOrd="0" presId="urn:microsoft.com/office/officeart/2005/8/layout/vList2"/>
    <dgm:cxn modelId="{D3BF0814-4DB3-4382-A51B-2D987A4BDC71}" type="presParOf" srcId="{E59CDBDB-228B-40CD-927A-75AC098AE5F5}" destId="{42CCBCE6-BFF7-4BA2-8A7F-374697CB37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8FF180-7AD2-49EA-A50E-0B070F71B8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CCA4EA8-571B-4351-95E1-9CE5D55513DE}">
      <dgm:prSet/>
      <dgm:spPr/>
      <dgm:t>
        <a:bodyPr/>
        <a:lstStyle/>
        <a:p>
          <a:r>
            <a:rPr lang="ru-RU" b="0" i="0"/>
            <a:t>Найти топ 5 болидов по мощности.</a:t>
          </a:r>
          <a:endParaRPr lang="ru-RU"/>
        </a:p>
      </dgm:t>
    </dgm:pt>
    <dgm:pt modelId="{0B77D1BE-57AE-4EC2-A36E-BC1182FE9C83}" type="parTrans" cxnId="{45F977DE-29B4-4B4A-96F4-DC8A70A36209}">
      <dgm:prSet/>
      <dgm:spPr/>
      <dgm:t>
        <a:bodyPr/>
        <a:lstStyle/>
        <a:p>
          <a:endParaRPr lang="ru-RU"/>
        </a:p>
      </dgm:t>
    </dgm:pt>
    <dgm:pt modelId="{2175F03C-6C31-40DF-A672-3E4BCD9375F0}" type="sibTrans" cxnId="{45F977DE-29B4-4B4A-96F4-DC8A70A36209}">
      <dgm:prSet/>
      <dgm:spPr/>
      <dgm:t>
        <a:bodyPr/>
        <a:lstStyle/>
        <a:p>
          <a:endParaRPr lang="ru-RU"/>
        </a:p>
      </dgm:t>
    </dgm:pt>
    <dgm:pt modelId="{FCA6DCC3-7E91-41CE-A592-B7156B450520}" type="pres">
      <dgm:prSet presAssocID="{D78FF180-7AD2-49EA-A50E-0B070F71B860}" presName="linear" presStyleCnt="0">
        <dgm:presLayoutVars>
          <dgm:animLvl val="lvl"/>
          <dgm:resizeHandles val="exact"/>
        </dgm:presLayoutVars>
      </dgm:prSet>
      <dgm:spPr/>
    </dgm:pt>
    <dgm:pt modelId="{C9DB876A-4568-44D4-A86B-C8CF2A404BE9}" type="pres">
      <dgm:prSet presAssocID="{7CCA4EA8-571B-4351-95E1-9CE5D55513D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40EAE64-913C-4454-A96F-225B119D296A}" type="presOf" srcId="{D78FF180-7AD2-49EA-A50E-0B070F71B860}" destId="{FCA6DCC3-7E91-41CE-A592-B7156B450520}" srcOrd="0" destOrd="0" presId="urn:microsoft.com/office/officeart/2005/8/layout/vList2"/>
    <dgm:cxn modelId="{10B7127E-F866-44F4-804D-DDB0F992B3F0}" type="presOf" srcId="{7CCA4EA8-571B-4351-95E1-9CE5D55513DE}" destId="{C9DB876A-4568-44D4-A86B-C8CF2A404BE9}" srcOrd="0" destOrd="0" presId="urn:microsoft.com/office/officeart/2005/8/layout/vList2"/>
    <dgm:cxn modelId="{45F977DE-29B4-4B4A-96F4-DC8A70A36209}" srcId="{D78FF180-7AD2-49EA-A50E-0B070F71B860}" destId="{7CCA4EA8-571B-4351-95E1-9CE5D55513DE}" srcOrd="0" destOrd="0" parTransId="{0B77D1BE-57AE-4EC2-A36E-BC1182FE9C83}" sibTransId="{2175F03C-6C31-40DF-A672-3E4BCD9375F0}"/>
    <dgm:cxn modelId="{C5C41C0A-9528-436D-8D7A-5DDAFE9C959B}" type="presParOf" srcId="{FCA6DCC3-7E91-41CE-A592-B7156B450520}" destId="{C9DB876A-4568-44D4-A86B-C8CF2A404B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3FAEF9-5821-4763-B36E-597DA816A0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D857627-19AD-4DF1-875B-41A29C82F500}">
      <dgm:prSet/>
      <dgm:spPr/>
      <dgm:t>
        <a:bodyPr/>
        <a:lstStyle/>
        <a:p>
          <a:r>
            <a:rPr lang="ru-RU" b="0" i="0"/>
            <a:t>Пронумеровать болиды по их мощности в порядке убывания.</a:t>
          </a:r>
          <a:endParaRPr lang="ru-RU"/>
        </a:p>
      </dgm:t>
    </dgm:pt>
    <dgm:pt modelId="{74C35FDD-2737-4729-8CA4-FFA52641F1D6}" type="parTrans" cxnId="{23A15ABE-C1B4-4423-984C-C7E7438CE7CC}">
      <dgm:prSet/>
      <dgm:spPr/>
      <dgm:t>
        <a:bodyPr/>
        <a:lstStyle/>
        <a:p>
          <a:endParaRPr lang="ru-RU"/>
        </a:p>
      </dgm:t>
    </dgm:pt>
    <dgm:pt modelId="{5666B8F3-F805-4CC7-849C-59FC942BB215}" type="sibTrans" cxnId="{23A15ABE-C1B4-4423-984C-C7E7438CE7CC}">
      <dgm:prSet/>
      <dgm:spPr/>
      <dgm:t>
        <a:bodyPr/>
        <a:lstStyle/>
        <a:p>
          <a:endParaRPr lang="ru-RU"/>
        </a:p>
      </dgm:t>
    </dgm:pt>
    <dgm:pt modelId="{E4A26DE7-31DE-4D34-887C-145617DFD0DD}" type="pres">
      <dgm:prSet presAssocID="{723FAEF9-5821-4763-B36E-597DA816A080}" presName="linear" presStyleCnt="0">
        <dgm:presLayoutVars>
          <dgm:animLvl val="lvl"/>
          <dgm:resizeHandles val="exact"/>
        </dgm:presLayoutVars>
      </dgm:prSet>
      <dgm:spPr/>
    </dgm:pt>
    <dgm:pt modelId="{85B62276-3838-4018-AC41-01FE2EBE93D7}" type="pres">
      <dgm:prSet presAssocID="{4D857627-19AD-4DF1-875B-41A29C82F50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F6A854C-7DF8-4E3D-A91D-99ECD013F7BE}" type="presOf" srcId="{723FAEF9-5821-4763-B36E-597DA816A080}" destId="{E4A26DE7-31DE-4D34-887C-145617DFD0DD}" srcOrd="0" destOrd="0" presId="urn:microsoft.com/office/officeart/2005/8/layout/vList2"/>
    <dgm:cxn modelId="{D39B93AF-B21F-429B-AB98-C23545E09846}" type="presOf" srcId="{4D857627-19AD-4DF1-875B-41A29C82F500}" destId="{85B62276-3838-4018-AC41-01FE2EBE93D7}" srcOrd="0" destOrd="0" presId="urn:microsoft.com/office/officeart/2005/8/layout/vList2"/>
    <dgm:cxn modelId="{23A15ABE-C1B4-4423-984C-C7E7438CE7CC}" srcId="{723FAEF9-5821-4763-B36E-597DA816A080}" destId="{4D857627-19AD-4DF1-875B-41A29C82F500}" srcOrd="0" destOrd="0" parTransId="{74C35FDD-2737-4729-8CA4-FFA52641F1D6}" sibTransId="{5666B8F3-F805-4CC7-849C-59FC942BB215}"/>
    <dgm:cxn modelId="{097632DA-CCE0-4F72-9AD9-505684F91291}" type="presParOf" srcId="{E4A26DE7-31DE-4D34-887C-145617DFD0DD}" destId="{85B62276-3838-4018-AC41-01FE2EBE93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BC435-E410-49F7-B982-052FAF8D670A}">
      <dsp:nvSpPr>
        <dsp:cNvPr id="0" name=""/>
        <dsp:cNvSpPr/>
      </dsp:nvSpPr>
      <dsp:spPr>
        <a:xfrm>
          <a:off x="0" y="1382"/>
          <a:ext cx="85877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Получить список с информацией о всех гонщиках.</a:t>
          </a:r>
          <a:endParaRPr lang="ru-RU" sz="1400" kern="1200"/>
        </a:p>
      </dsp:txBody>
      <dsp:txXfrm>
        <a:off x="16392" y="17774"/>
        <a:ext cx="8554956" cy="303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9E4D4-78AE-4631-9584-841C24B47885}">
      <dsp:nvSpPr>
        <dsp:cNvPr id="0" name=""/>
        <dsp:cNvSpPr/>
      </dsp:nvSpPr>
      <dsp:spPr>
        <a:xfrm>
          <a:off x="0" y="1382"/>
          <a:ext cx="85877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Пронумеровать болиды по их мощности в порядке убывания.</a:t>
          </a:r>
          <a:endParaRPr lang="ru-RU" sz="1400" kern="1200"/>
        </a:p>
      </dsp:txBody>
      <dsp:txXfrm>
        <a:off x="16392" y="17774"/>
        <a:ext cx="8554956" cy="303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887FC-47AB-48FB-B68F-513EDFFFF510}">
      <dsp:nvSpPr>
        <dsp:cNvPr id="0" name=""/>
        <dsp:cNvSpPr/>
      </dsp:nvSpPr>
      <dsp:spPr>
        <a:xfrm>
          <a:off x="0" y="424"/>
          <a:ext cx="858774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Создать подзапрос, при помощи которого найти гонщиков с зарплатой выше средней среди всех гонщиков.</a:t>
          </a:r>
          <a:endParaRPr lang="ru-RU" sz="1700" kern="1200"/>
        </a:p>
      </dsp:txBody>
      <dsp:txXfrm>
        <a:off x="33012" y="33436"/>
        <a:ext cx="8521716" cy="6102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BD9BE-C489-44D2-A846-E67BBA371AE3}">
      <dsp:nvSpPr>
        <dsp:cNvPr id="0" name=""/>
        <dsp:cNvSpPr/>
      </dsp:nvSpPr>
      <dsp:spPr>
        <a:xfrm>
          <a:off x="0" y="424"/>
          <a:ext cx="858774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Вывести предложение в котором будет написано, какой гонщик, с каким стажем, на каком болиде, сколько раз занимал 1 место.</a:t>
          </a:r>
          <a:endParaRPr lang="ru-RU" sz="1700" kern="1200"/>
        </a:p>
      </dsp:txBody>
      <dsp:txXfrm>
        <a:off x="33012" y="33436"/>
        <a:ext cx="8521716" cy="6102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CF54A-A4E5-447A-8A19-B625583C1788}">
      <dsp:nvSpPr>
        <dsp:cNvPr id="0" name=""/>
        <dsp:cNvSpPr/>
      </dsp:nvSpPr>
      <dsp:spPr>
        <a:xfrm>
          <a:off x="0" y="1382"/>
          <a:ext cx="85877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Показать всех спонсоров команды через запятую.</a:t>
          </a:r>
          <a:endParaRPr lang="ru-RU" sz="1400" kern="1200"/>
        </a:p>
      </dsp:txBody>
      <dsp:txXfrm>
        <a:off x="16392" y="17774"/>
        <a:ext cx="8554956" cy="3030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86398-5486-4B5D-AE4F-73AA58FBEA82}">
      <dsp:nvSpPr>
        <dsp:cNvPr id="0" name=""/>
        <dsp:cNvSpPr/>
      </dsp:nvSpPr>
      <dsp:spPr>
        <a:xfrm>
          <a:off x="0" y="424"/>
          <a:ext cx="858774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Вывести фамилии гонщиков, где вторая</a:t>
          </a:r>
          <a:r>
            <a:rPr lang="en-US" sz="1700" b="0" i="0" kern="1200"/>
            <a:t> </a:t>
          </a:r>
          <a:r>
            <a:rPr lang="ru-RU" sz="1700" b="0" i="0" kern="1200"/>
            <a:t>буква в фамилии </a:t>
          </a:r>
          <a:r>
            <a:rPr lang="en-US" sz="1700" b="0" i="0" kern="1200"/>
            <a:t>“</a:t>
          </a:r>
          <a:r>
            <a:rPr lang="ru-RU" sz="1700" b="0" i="0" kern="1200"/>
            <a:t>о</a:t>
          </a:r>
          <a:r>
            <a:rPr lang="en-US" sz="1700" b="0" i="0" kern="1200"/>
            <a:t>” </a:t>
          </a:r>
          <a:r>
            <a:rPr lang="ru-RU" sz="1700" b="0" i="0" kern="1200"/>
            <a:t>или первая буква фамилии </a:t>
          </a:r>
          <a:r>
            <a:rPr lang="en-US" sz="1700" b="0" i="0" kern="1200"/>
            <a:t>“</a:t>
          </a:r>
          <a:r>
            <a:rPr lang="ru-RU" sz="1700" b="0" i="0" kern="1200"/>
            <a:t>П</a:t>
          </a:r>
          <a:r>
            <a:rPr lang="en-US" sz="1700" b="0" i="0" kern="1200"/>
            <a:t>”</a:t>
          </a:r>
          <a:r>
            <a:rPr lang="ru-RU" sz="1700" b="0" i="0" kern="1200"/>
            <a:t>, а заканчивается на </a:t>
          </a:r>
          <a:r>
            <a:rPr lang="en-US" sz="1700" b="0" i="0" kern="1200"/>
            <a:t>“</a:t>
          </a:r>
          <a:r>
            <a:rPr lang="ru-RU" sz="1700" b="0" i="0" kern="1200"/>
            <a:t>ва</a:t>
          </a:r>
          <a:r>
            <a:rPr lang="en-US" sz="1700" b="0" i="0" kern="1200"/>
            <a:t>”</a:t>
          </a:r>
          <a:endParaRPr lang="ru-RU" sz="1700" kern="1200"/>
        </a:p>
      </dsp:txBody>
      <dsp:txXfrm>
        <a:off x="33012" y="33436"/>
        <a:ext cx="8521716" cy="610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74B1D-A1E2-44F9-9607-2B789760E09E}">
      <dsp:nvSpPr>
        <dsp:cNvPr id="0" name=""/>
        <dsp:cNvSpPr/>
      </dsp:nvSpPr>
      <dsp:spPr>
        <a:xfrm>
          <a:off x="0" y="96430"/>
          <a:ext cx="858774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/>
            <a:t>Напишите запрос, печатающий звездочку напротив гонщика, у которого дата начала карьеры минимальна. Укажите столбцы </a:t>
          </a:r>
          <a:r>
            <a:rPr lang="en-US" sz="2000" b="0" i="0" kern="1200"/>
            <a:t>name</a:t>
          </a:r>
          <a:r>
            <a:rPr lang="ru-RU" sz="2000" b="0" i="0" kern="1200"/>
            <a:t> и </a:t>
          </a:r>
          <a:r>
            <a:rPr lang="en-US" sz="2000" b="0" i="0" kern="1200"/>
            <a:t>carier_start </a:t>
          </a:r>
          <a:r>
            <a:rPr lang="ru-RU" sz="2000" b="0" i="0" kern="1200"/>
            <a:t>таблицы , а также столбец </a:t>
          </a:r>
          <a:r>
            <a:rPr lang="en-US" sz="2000" b="0" i="0" kern="1200"/>
            <a:t>mindate</a:t>
          </a:r>
          <a:r>
            <a:rPr lang="ru-RU" sz="2000" b="0" i="0" kern="1200"/>
            <a:t>, в который будет помещена звездочка.</a:t>
          </a:r>
          <a:endParaRPr lang="ru-RU" sz="2000" kern="1200"/>
        </a:p>
      </dsp:txBody>
      <dsp:txXfrm>
        <a:off x="53688" y="150118"/>
        <a:ext cx="8480364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84F4B-8ED3-4D04-BB49-DAA9CAC40A02}">
      <dsp:nvSpPr>
        <dsp:cNvPr id="0" name=""/>
        <dsp:cNvSpPr/>
      </dsp:nvSpPr>
      <dsp:spPr>
        <a:xfrm>
          <a:off x="0" y="110696"/>
          <a:ext cx="858774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/>
            <a:t>Получить информацию о всех гонщиках, где количество побед(wins) больше </a:t>
          </a:r>
          <a:r>
            <a:rPr lang="en-US" sz="1900" b="0" i="0" kern="1200"/>
            <a:t>4</a:t>
          </a:r>
          <a:r>
            <a:rPr lang="ru-RU" sz="1900" b="0" i="0" kern="1200"/>
            <a:t>-х</a:t>
          </a:r>
          <a:endParaRPr lang="ru-RU" sz="1900" kern="1200"/>
        </a:p>
      </dsp:txBody>
      <dsp:txXfrm>
        <a:off x="22246" y="132942"/>
        <a:ext cx="8543248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0EE68-DBCF-470A-B554-50BC421D1A53}">
      <dsp:nvSpPr>
        <dsp:cNvPr id="0" name=""/>
        <dsp:cNvSpPr/>
      </dsp:nvSpPr>
      <dsp:spPr>
        <a:xfrm>
          <a:off x="0" y="90141"/>
          <a:ext cx="858774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/>
            <a:t>Получить информацию о всех гонщиках, где у гонщика производитель болида(company) "Ferrari" и зарплата(salary) больше 130000</a:t>
          </a:r>
          <a:endParaRPr lang="ru-RU" sz="2100" kern="1200"/>
        </a:p>
      </dsp:txBody>
      <dsp:txXfrm>
        <a:off x="40780" y="130921"/>
        <a:ext cx="8506180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D5BE-EBE7-4C8E-9081-811F2A2181C6}">
      <dsp:nvSpPr>
        <dsp:cNvPr id="0" name=""/>
        <dsp:cNvSpPr/>
      </dsp:nvSpPr>
      <dsp:spPr>
        <a:xfrm>
          <a:off x="0" y="70251"/>
          <a:ext cx="858774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i="0" kern="1200"/>
            <a:t>Получить список имён гонщиков, где количество работников(workers) в команде(team) больше 12-ти и меньше 19-ти</a:t>
          </a:r>
          <a:endParaRPr lang="ru-RU" sz="2200" kern="1200"/>
        </a:p>
      </dsp:txBody>
      <dsp:txXfrm>
        <a:off x="42722" y="112973"/>
        <a:ext cx="8502296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7484E-1B12-4F38-9065-2ED9AC430A90}">
      <dsp:nvSpPr>
        <dsp:cNvPr id="0" name=""/>
        <dsp:cNvSpPr/>
      </dsp:nvSpPr>
      <dsp:spPr>
        <a:xfrm>
          <a:off x="0" y="424"/>
          <a:ext cx="858774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Вывести в один столбик значения имени, фамилии, отчества гонщиков, где начало карьеры положено в 7-ом месяце</a:t>
          </a:r>
          <a:endParaRPr lang="ru-RU" sz="1700" kern="1200" dirty="0"/>
        </a:p>
      </dsp:txBody>
      <dsp:txXfrm>
        <a:off x="33012" y="33436"/>
        <a:ext cx="8521716" cy="610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0AA5-A7FC-4C11-A520-85BAA7EA7669}">
      <dsp:nvSpPr>
        <dsp:cNvPr id="0" name=""/>
        <dsp:cNvSpPr/>
      </dsp:nvSpPr>
      <dsp:spPr>
        <a:xfrm>
          <a:off x="0" y="1382"/>
          <a:ext cx="85877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Вывести имя гонщика и модель его болида</a:t>
          </a:r>
          <a:endParaRPr lang="ru-RU" sz="1400" kern="1200"/>
        </a:p>
      </dsp:txBody>
      <dsp:txXfrm>
        <a:off x="16392" y="17774"/>
        <a:ext cx="8554956" cy="303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CBCE6-BFF7-4BA2-8A7F-374697CB3793}">
      <dsp:nvSpPr>
        <dsp:cNvPr id="0" name=""/>
        <dsp:cNvSpPr/>
      </dsp:nvSpPr>
      <dsp:spPr>
        <a:xfrm>
          <a:off x="0" y="110696"/>
          <a:ext cx="858774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/>
            <a:t>Вывести команды, где день основания команды равен количеству сотрудников</a:t>
          </a:r>
          <a:endParaRPr lang="ru-RU" sz="1900" kern="1200"/>
        </a:p>
      </dsp:txBody>
      <dsp:txXfrm>
        <a:off x="22246" y="132942"/>
        <a:ext cx="8543248" cy="411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876A-4568-44D4-A86B-C8CF2A404BE9}">
      <dsp:nvSpPr>
        <dsp:cNvPr id="0" name=""/>
        <dsp:cNvSpPr/>
      </dsp:nvSpPr>
      <dsp:spPr>
        <a:xfrm>
          <a:off x="0" y="1382"/>
          <a:ext cx="85877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Найти топ 5 болидов по мощности.</a:t>
          </a:r>
          <a:endParaRPr lang="ru-RU" sz="1400" kern="1200"/>
        </a:p>
      </dsp:txBody>
      <dsp:txXfrm>
        <a:off x="16392" y="17774"/>
        <a:ext cx="8554956" cy="303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62276-3838-4018-AC41-01FE2EBE93D7}">
      <dsp:nvSpPr>
        <dsp:cNvPr id="0" name=""/>
        <dsp:cNvSpPr/>
      </dsp:nvSpPr>
      <dsp:spPr>
        <a:xfrm>
          <a:off x="0" y="1382"/>
          <a:ext cx="85877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Пронумеровать болиды по их мощности в порядке убывания.</a:t>
          </a:r>
          <a:endParaRPr lang="ru-RU" sz="1400" kern="1200"/>
        </a:p>
      </dsp:txBody>
      <dsp:txXfrm>
        <a:off x="16392" y="17774"/>
        <a:ext cx="8554956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8466A-2267-49B2-8D30-3BEE811C0AA5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56E-E30E-4A52-962E-0EA2359A7A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5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7D56E-E30E-4A52-962E-0EA2359A7A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68535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69023"/>
            <a:ext cx="9144000" cy="180340"/>
          </a:xfrm>
          <a:custGeom>
            <a:avLst/>
            <a:gdLst/>
            <a:ahLst/>
            <a:cxnLst/>
            <a:rect l="l" t="t" r="r" b="b"/>
            <a:pathLst>
              <a:path w="9144000" h="180340">
                <a:moveTo>
                  <a:pt x="9144000" y="0"/>
                </a:moveTo>
                <a:lnTo>
                  <a:pt x="789432" y="0"/>
                </a:lnTo>
                <a:lnTo>
                  <a:pt x="396240" y="0"/>
                </a:lnTo>
                <a:lnTo>
                  <a:pt x="0" y="0"/>
                </a:lnTo>
                <a:lnTo>
                  <a:pt x="0" y="179832"/>
                </a:lnTo>
                <a:lnTo>
                  <a:pt x="396240" y="179832"/>
                </a:lnTo>
                <a:lnTo>
                  <a:pt x="789432" y="179832"/>
                </a:lnTo>
                <a:lnTo>
                  <a:pt x="9144000" y="179832"/>
                </a:lnTo>
                <a:lnTo>
                  <a:pt x="914400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9033" y="2380869"/>
            <a:ext cx="7945932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63636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>
              <a:lnSpc>
                <a:spcPts val="790"/>
              </a:lnSpc>
            </a:pPr>
            <a:r>
              <a:rPr spc="-110" dirty="0"/>
              <a:t>M</a:t>
            </a:r>
            <a:r>
              <a:rPr spc="-85" dirty="0"/>
              <a:t>a</a:t>
            </a:r>
            <a:r>
              <a:rPr spc="-65" dirty="0"/>
              <a:t>y</a:t>
            </a:r>
            <a:r>
              <a:rPr spc="-20" dirty="0"/>
              <a:t> </a:t>
            </a:r>
            <a:r>
              <a:rPr spc="-85" dirty="0"/>
              <a:t>18</a:t>
            </a:r>
            <a:r>
              <a:rPr spc="-40" dirty="0"/>
              <a:t>,</a:t>
            </a:r>
            <a:r>
              <a:rPr dirty="0"/>
              <a:t> </a:t>
            </a:r>
            <a:r>
              <a:rPr spc="-85" dirty="0"/>
              <a:t>20</a:t>
            </a:r>
            <a:r>
              <a:rPr spc="-7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85" dirty="0"/>
              <a:t>Копирайт</a:t>
            </a:r>
            <a:r>
              <a:rPr spc="-65" dirty="0"/>
              <a:t> </a:t>
            </a:r>
            <a:r>
              <a:rPr spc="-100" dirty="0"/>
              <a:t>©</a:t>
            </a:r>
            <a:r>
              <a:rPr spc="-15" dirty="0"/>
              <a:t> </a:t>
            </a:r>
            <a:r>
              <a:rPr spc="-80" dirty="0"/>
              <a:t>1998</a:t>
            </a:r>
            <a:r>
              <a:rPr spc="30" dirty="0"/>
              <a:t> </a:t>
            </a:r>
            <a:r>
              <a:rPr spc="-45" dirty="0"/>
              <a:t>-</a:t>
            </a:r>
            <a:r>
              <a:rPr dirty="0"/>
              <a:t> </a:t>
            </a:r>
            <a:r>
              <a:rPr spc="-75" dirty="0"/>
              <a:t>1  </a:t>
            </a:r>
            <a:r>
              <a:rPr spc="-105" dirty="0"/>
              <a:t>ООО</a:t>
            </a:r>
            <a:r>
              <a:rPr dirty="0"/>
              <a:t> </a:t>
            </a:r>
            <a:r>
              <a:rPr spc="-95" dirty="0"/>
              <a:t>«Компас</a:t>
            </a:r>
            <a:r>
              <a:rPr spc="40" dirty="0"/>
              <a:t> </a:t>
            </a:r>
            <a:r>
              <a:rPr spc="-75" dirty="0"/>
              <a:t>Плюс».</a:t>
            </a:r>
            <a:r>
              <a:rPr spc="-5" dirty="0"/>
              <a:t> </a:t>
            </a:r>
            <a:r>
              <a:rPr spc="-75" dirty="0"/>
              <a:t>[Публичный</a:t>
            </a:r>
            <a:r>
              <a:rPr spc="1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85" dirty="0"/>
              <a:t>Конфиденциальный</a:t>
            </a:r>
            <a:r>
              <a:rPr spc="65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120" dirty="0"/>
              <a:t>ДСП</a:t>
            </a:r>
            <a:r>
              <a:rPr spc="-20" dirty="0"/>
              <a:t> </a:t>
            </a:r>
            <a:r>
              <a:rPr spc="-35" dirty="0"/>
              <a:t>|</a:t>
            </a:r>
            <a:r>
              <a:rPr spc="-15" dirty="0"/>
              <a:t> </a:t>
            </a:r>
            <a:r>
              <a:rPr spc="-85" dirty="0"/>
              <a:t>Секретный</a:t>
            </a:r>
            <a:r>
              <a:rPr spc="5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75" dirty="0"/>
              <a:t>Приватный],</a:t>
            </a:r>
            <a:r>
              <a:rPr spc="20" dirty="0"/>
              <a:t> </a:t>
            </a:r>
            <a:r>
              <a:rPr spc="-55" dirty="0"/>
              <a:t>v[1.00][L],</a:t>
            </a:r>
            <a:r>
              <a:rPr spc="40" dirty="0"/>
              <a:t> </a:t>
            </a:r>
            <a:r>
              <a:rPr spc="-80" dirty="0"/>
              <a:t>18</a:t>
            </a:r>
            <a:r>
              <a:rPr spc="5" dirty="0"/>
              <a:t> </a:t>
            </a:r>
            <a:r>
              <a:rPr spc="-90" dirty="0"/>
              <a:t>мая</a:t>
            </a:r>
            <a:r>
              <a:rPr dirty="0"/>
              <a:t> </a:t>
            </a:r>
            <a:r>
              <a:rPr spc="-80" dirty="0"/>
              <a:t>2021</a:t>
            </a:r>
            <a:r>
              <a:rPr spc="30" dirty="0"/>
              <a:t> </a:t>
            </a:r>
            <a:r>
              <a:rPr spc="-55" dirty="0"/>
              <a:t>г.</a:t>
            </a:r>
            <a:r>
              <a:rPr spc="5" dirty="0"/>
              <a:t> </a:t>
            </a:r>
            <a:r>
              <a:rPr spc="-75" dirty="0"/>
              <a:t>Разработал:</a:t>
            </a:r>
            <a:r>
              <a:rPr spc="45" dirty="0"/>
              <a:t> </a:t>
            </a:r>
            <a:r>
              <a:rPr spc="-85" dirty="0"/>
              <a:t>[Имя</a:t>
            </a:r>
            <a:r>
              <a:rPr spc="-15" dirty="0"/>
              <a:t> </a:t>
            </a:r>
            <a:r>
              <a:rPr spc="-80" dirty="0"/>
              <a:t>Фамилия].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8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>
              <a:lnSpc>
                <a:spcPts val="790"/>
              </a:lnSpc>
            </a:pPr>
            <a:r>
              <a:rPr spc="-110" dirty="0"/>
              <a:t>M</a:t>
            </a:r>
            <a:r>
              <a:rPr spc="-85" dirty="0"/>
              <a:t>a</a:t>
            </a:r>
            <a:r>
              <a:rPr spc="-65" dirty="0"/>
              <a:t>y</a:t>
            </a:r>
            <a:r>
              <a:rPr spc="-20" dirty="0"/>
              <a:t> </a:t>
            </a:r>
            <a:r>
              <a:rPr spc="-85" dirty="0"/>
              <a:t>18</a:t>
            </a:r>
            <a:r>
              <a:rPr spc="-40" dirty="0"/>
              <a:t>,</a:t>
            </a:r>
            <a:r>
              <a:rPr dirty="0"/>
              <a:t> </a:t>
            </a:r>
            <a:r>
              <a:rPr spc="-85" dirty="0"/>
              <a:t>20</a:t>
            </a:r>
            <a:r>
              <a:rPr spc="-7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85" dirty="0"/>
              <a:t>Копирайт</a:t>
            </a:r>
            <a:r>
              <a:rPr spc="-65" dirty="0"/>
              <a:t> </a:t>
            </a:r>
            <a:r>
              <a:rPr spc="-100" dirty="0"/>
              <a:t>©</a:t>
            </a:r>
            <a:r>
              <a:rPr spc="-15" dirty="0"/>
              <a:t> </a:t>
            </a:r>
            <a:r>
              <a:rPr spc="-80" dirty="0"/>
              <a:t>1998</a:t>
            </a:r>
            <a:r>
              <a:rPr spc="30" dirty="0"/>
              <a:t> </a:t>
            </a:r>
            <a:r>
              <a:rPr spc="-45" dirty="0"/>
              <a:t>-</a:t>
            </a:r>
            <a:r>
              <a:rPr dirty="0"/>
              <a:t> </a:t>
            </a:r>
            <a:r>
              <a:rPr spc="-75" dirty="0"/>
              <a:t>1  </a:t>
            </a:r>
            <a:r>
              <a:rPr spc="-105" dirty="0"/>
              <a:t>ООО</a:t>
            </a:r>
            <a:r>
              <a:rPr dirty="0"/>
              <a:t> </a:t>
            </a:r>
            <a:r>
              <a:rPr spc="-95" dirty="0"/>
              <a:t>«Компас</a:t>
            </a:r>
            <a:r>
              <a:rPr spc="40" dirty="0"/>
              <a:t> </a:t>
            </a:r>
            <a:r>
              <a:rPr spc="-75" dirty="0"/>
              <a:t>Плюс».</a:t>
            </a:r>
            <a:r>
              <a:rPr spc="-5" dirty="0"/>
              <a:t> </a:t>
            </a:r>
            <a:r>
              <a:rPr spc="-75" dirty="0"/>
              <a:t>[Публичный</a:t>
            </a:r>
            <a:r>
              <a:rPr spc="1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85" dirty="0"/>
              <a:t>Конфиденциальный</a:t>
            </a:r>
            <a:r>
              <a:rPr spc="65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120" dirty="0"/>
              <a:t>ДСП</a:t>
            </a:r>
            <a:r>
              <a:rPr spc="-20" dirty="0"/>
              <a:t> </a:t>
            </a:r>
            <a:r>
              <a:rPr spc="-35" dirty="0"/>
              <a:t>|</a:t>
            </a:r>
            <a:r>
              <a:rPr spc="-15" dirty="0"/>
              <a:t> </a:t>
            </a:r>
            <a:r>
              <a:rPr spc="-85" dirty="0"/>
              <a:t>Секретный</a:t>
            </a:r>
            <a:r>
              <a:rPr spc="5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75" dirty="0"/>
              <a:t>Приватный],</a:t>
            </a:r>
            <a:r>
              <a:rPr spc="20" dirty="0"/>
              <a:t> </a:t>
            </a:r>
            <a:r>
              <a:rPr spc="-55" dirty="0"/>
              <a:t>v[1.00][L],</a:t>
            </a:r>
            <a:r>
              <a:rPr spc="40" dirty="0"/>
              <a:t> </a:t>
            </a:r>
            <a:r>
              <a:rPr spc="-80" dirty="0"/>
              <a:t>18</a:t>
            </a:r>
            <a:r>
              <a:rPr spc="5" dirty="0"/>
              <a:t> </a:t>
            </a:r>
            <a:r>
              <a:rPr spc="-90" dirty="0"/>
              <a:t>мая</a:t>
            </a:r>
            <a:r>
              <a:rPr dirty="0"/>
              <a:t> </a:t>
            </a:r>
            <a:r>
              <a:rPr spc="-80" dirty="0"/>
              <a:t>2021</a:t>
            </a:r>
            <a:r>
              <a:rPr spc="30" dirty="0"/>
              <a:t> </a:t>
            </a:r>
            <a:r>
              <a:rPr spc="-55" dirty="0"/>
              <a:t>г.</a:t>
            </a:r>
            <a:r>
              <a:rPr spc="5" dirty="0"/>
              <a:t> </a:t>
            </a:r>
            <a:r>
              <a:rPr spc="-75" dirty="0"/>
              <a:t>Разработал:</a:t>
            </a:r>
            <a:r>
              <a:rPr spc="45" dirty="0"/>
              <a:t> </a:t>
            </a:r>
            <a:r>
              <a:rPr spc="-85" dirty="0"/>
              <a:t>[Имя</a:t>
            </a:r>
            <a:r>
              <a:rPr spc="-15" dirty="0"/>
              <a:t> </a:t>
            </a:r>
            <a:r>
              <a:rPr spc="-80" dirty="0"/>
              <a:t>Фамилия].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8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>
              <a:lnSpc>
                <a:spcPts val="790"/>
              </a:lnSpc>
            </a:pPr>
            <a:r>
              <a:rPr spc="-110" dirty="0"/>
              <a:t>M</a:t>
            </a:r>
            <a:r>
              <a:rPr spc="-85" dirty="0"/>
              <a:t>a</a:t>
            </a:r>
            <a:r>
              <a:rPr spc="-65" dirty="0"/>
              <a:t>y</a:t>
            </a:r>
            <a:r>
              <a:rPr spc="-20" dirty="0"/>
              <a:t> </a:t>
            </a:r>
            <a:r>
              <a:rPr spc="-85" dirty="0"/>
              <a:t>18</a:t>
            </a:r>
            <a:r>
              <a:rPr spc="-40" dirty="0"/>
              <a:t>,</a:t>
            </a:r>
            <a:r>
              <a:rPr dirty="0"/>
              <a:t> </a:t>
            </a:r>
            <a:r>
              <a:rPr spc="-85" dirty="0"/>
              <a:t>20</a:t>
            </a:r>
            <a:r>
              <a:rPr spc="-7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85" dirty="0"/>
              <a:t>Копирайт</a:t>
            </a:r>
            <a:r>
              <a:rPr spc="-65" dirty="0"/>
              <a:t> </a:t>
            </a:r>
            <a:r>
              <a:rPr spc="-100" dirty="0"/>
              <a:t>©</a:t>
            </a:r>
            <a:r>
              <a:rPr spc="-15" dirty="0"/>
              <a:t> </a:t>
            </a:r>
            <a:r>
              <a:rPr spc="-80" dirty="0"/>
              <a:t>1998</a:t>
            </a:r>
            <a:r>
              <a:rPr spc="30" dirty="0"/>
              <a:t> </a:t>
            </a:r>
            <a:r>
              <a:rPr spc="-45" dirty="0"/>
              <a:t>-</a:t>
            </a:r>
            <a:r>
              <a:rPr dirty="0"/>
              <a:t> </a:t>
            </a:r>
            <a:r>
              <a:rPr spc="-75" dirty="0"/>
              <a:t>1  </a:t>
            </a:r>
            <a:r>
              <a:rPr spc="-105" dirty="0"/>
              <a:t>ООО</a:t>
            </a:r>
            <a:r>
              <a:rPr dirty="0"/>
              <a:t> </a:t>
            </a:r>
            <a:r>
              <a:rPr spc="-95" dirty="0"/>
              <a:t>«Компас</a:t>
            </a:r>
            <a:r>
              <a:rPr spc="40" dirty="0"/>
              <a:t> </a:t>
            </a:r>
            <a:r>
              <a:rPr spc="-75" dirty="0"/>
              <a:t>Плюс».</a:t>
            </a:r>
            <a:r>
              <a:rPr spc="-5" dirty="0"/>
              <a:t> </a:t>
            </a:r>
            <a:r>
              <a:rPr spc="-75" dirty="0"/>
              <a:t>[Публичный</a:t>
            </a:r>
            <a:r>
              <a:rPr spc="1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85" dirty="0"/>
              <a:t>Конфиденциальный</a:t>
            </a:r>
            <a:r>
              <a:rPr spc="65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120" dirty="0"/>
              <a:t>ДСП</a:t>
            </a:r>
            <a:r>
              <a:rPr spc="-20" dirty="0"/>
              <a:t> </a:t>
            </a:r>
            <a:r>
              <a:rPr spc="-35" dirty="0"/>
              <a:t>|</a:t>
            </a:r>
            <a:r>
              <a:rPr spc="-15" dirty="0"/>
              <a:t> </a:t>
            </a:r>
            <a:r>
              <a:rPr spc="-85" dirty="0"/>
              <a:t>Секретный</a:t>
            </a:r>
            <a:r>
              <a:rPr spc="5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75" dirty="0"/>
              <a:t>Приватный],</a:t>
            </a:r>
            <a:r>
              <a:rPr spc="20" dirty="0"/>
              <a:t> </a:t>
            </a:r>
            <a:r>
              <a:rPr spc="-55" dirty="0"/>
              <a:t>v[1.00][L],</a:t>
            </a:r>
            <a:r>
              <a:rPr spc="40" dirty="0"/>
              <a:t> </a:t>
            </a:r>
            <a:r>
              <a:rPr spc="-80" dirty="0"/>
              <a:t>18</a:t>
            </a:r>
            <a:r>
              <a:rPr spc="5" dirty="0"/>
              <a:t> </a:t>
            </a:r>
            <a:r>
              <a:rPr spc="-90" dirty="0"/>
              <a:t>мая</a:t>
            </a:r>
            <a:r>
              <a:rPr dirty="0"/>
              <a:t> </a:t>
            </a:r>
            <a:r>
              <a:rPr spc="-80" dirty="0"/>
              <a:t>2021</a:t>
            </a:r>
            <a:r>
              <a:rPr spc="30" dirty="0"/>
              <a:t> </a:t>
            </a:r>
            <a:r>
              <a:rPr spc="-55" dirty="0"/>
              <a:t>г.</a:t>
            </a:r>
            <a:r>
              <a:rPr spc="5" dirty="0"/>
              <a:t> </a:t>
            </a:r>
            <a:r>
              <a:rPr spc="-75" dirty="0"/>
              <a:t>Разработал:</a:t>
            </a:r>
            <a:r>
              <a:rPr spc="45" dirty="0"/>
              <a:t> </a:t>
            </a:r>
            <a:r>
              <a:rPr spc="-85" dirty="0"/>
              <a:t>[Имя</a:t>
            </a:r>
            <a:r>
              <a:rPr spc="-15" dirty="0"/>
              <a:t> </a:t>
            </a:r>
            <a:r>
              <a:rPr spc="-80" dirty="0"/>
              <a:t>Фамилия].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8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>
              <a:lnSpc>
                <a:spcPts val="790"/>
              </a:lnSpc>
            </a:pPr>
            <a:r>
              <a:rPr spc="-110" dirty="0"/>
              <a:t>M</a:t>
            </a:r>
            <a:r>
              <a:rPr spc="-85" dirty="0"/>
              <a:t>a</a:t>
            </a:r>
            <a:r>
              <a:rPr spc="-65" dirty="0"/>
              <a:t>y</a:t>
            </a:r>
            <a:r>
              <a:rPr spc="-20" dirty="0"/>
              <a:t> </a:t>
            </a:r>
            <a:r>
              <a:rPr spc="-85" dirty="0"/>
              <a:t>18</a:t>
            </a:r>
            <a:r>
              <a:rPr spc="-40" dirty="0"/>
              <a:t>,</a:t>
            </a:r>
            <a:r>
              <a:rPr dirty="0"/>
              <a:t> </a:t>
            </a:r>
            <a:r>
              <a:rPr spc="-85" dirty="0"/>
              <a:t>20</a:t>
            </a:r>
            <a:r>
              <a:rPr spc="-75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85" dirty="0"/>
              <a:t>Копирайт</a:t>
            </a:r>
            <a:r>
              <a:rPr spc="-65" dirty="0"/>
              <a:t> </a:t>
            </a:r>
            <a:r>
              <a:rPr spc="-100" dirty="0"/>
              <a:t>©</a:t>
            </a:r>
            <a:r>
              <a:rPr spc="-15" dirty="0"/>
              <a:t> </a:t>
            </a:r>
            <a:r>
              <a:rPr spc="-80" dirty="0"/>
              <a:t>1998</a:t>
            </a:r>
            <a:r>
              <a:rPr spc="30" dirty="0"/>
              <a:t> </a:t>
            </a:r>
            <a:r>
              <a:rPr spc="-45" dirty="0"/>
              <a:t>-</a:t>
            </a:r>
            <a:r>
              <a:rPr dirty="0"/>
              <a:t> </a:t>
            </a:r>
            <a:r>
              <a:rPr spc="-75" dirty="0"/>
              <a:t>1  </a:t>
            </a:r>
            <a:r>
              <a:rPr spc="-105" dirty="0"/>
              <a:t>ООО</a:t>
            </a:r>
            <a:r>
              <a:rPr dirty="0"/>
              <a:t> </a:t>
            </a:r>
            <a:r>
              <a:rPr spc="-95" dirty="0"/>
              <a:t>«Компас</a:t>
            </a:r>
            <a:r>
              <a:rPr spc="40" dirty="0"/>
              <a:t> </a:t>
            </a:r>
            <a:r>
              <a:rPr spc="-75" dirty="0"/>
              <a:t>Плюс».</a:t>
            </a:r>
            <a:r>
              <a:rPr spc="-5" dirty="0"/>
              <a:t> </a:t>
            </a:r>
            <a:r>
              <a:rPr spc="-75" dirty="0"/>
              <a:t>[Публичный</a:t>
            </a:r>
            <a:r>
              <a:rPr spc="1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85" dirty="0"/>
              <a:t>Конфиденциальный</a:t>
            </a:r>
            <a:r>
              <a:rPr spc="65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120" dirty="0"/>
              <a:t>ДСП</a:t>
            </a:r>
            <a:r>
              <a:rPr spc="-20" dirty="0"/>
              <a:t> </a:t>
            </a:r>
            <a:r>
              <a:rPr spc="-35" dirty="0"/>
              <a:t>|</a:t>
            </a:r>
            <a:r>
              <a:rPr spc="-15" dirty="0"/>
              <a:t> </a:t>
            </a:r>
            <a:r>
              <a:rPr spc="-85" dirty="0"/>
              <a:t>Секретный</a:t>
            </a:r>
            <a:r>
              <a:rPr spc="5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75" dirty="0"/>
              <a:t>Приватный],</a:t>
            </a:r>
            <a:r>
              <a:rPr spc="20" dirty="0"/>
              <a:t> </a:t>
            </a:r>
            <a:r>
              <a:rPr spc="-55" dirty="0"/>
              <a:t>v[1.00][L],</a:t>
            </a:r>
            <a:r>
              <a:rPr spc="40" dirty="0"/>
              <a:t> </a:t>
            </a:r>
            <a:r>
              <a:rPr spc="-80" dirty="0"/>
              <a:t>18</a:t>
            </a:r>
            <a:r>
              <a:rPr spc="5" dirty="0"/>
              <a:t> </a:t>
            </a:r>
            <a:r>
              <a:rPr spc="-90" dirty="0"/>
              <a:t>мая</a:t>
            </a:r>
            <a:r>
              <a:rPr dirty="0"/>
              <a:t> </a:t>
            </a:r>
            <a:r>
              <a:rPr spc="-80" dirty="0"/>
              <a:t>2021</a:t>
            </a:r>
            <a:r>
              <a:rPr spc="30" dirty="0"/>
              <a:t> </a:t>
            </a:r>
            <a:r>
              <a:rPr spc="-55" dirty="0"/>
              <a:t>г.</a:t>
            </a:r>
            <a:r>
              <a:rPr spc="5" dirty="0"/>
              <a:t> </a:t>
            </a:r>
            <a:r>
              <a:rPr spc="-75" dirty="0"/>
              <a:t>Разработал:</a:t>
            </a:r>
            <a:r>
              <a:rPr spc="45" dirty="0"/>
              <a:t> </a:t>
            </a:r>
            <a:r>
              <a:rPr spc="-85" dirty="0"/>
              <a:t>[Имя</a:t>
            </a:r>
            <a:r>
              <a:rPr spc="-15" dirty="0"/>
              <a:t> </a:t>
            </a:r>
            <a:r>
              <a:rPr spc="-80" dirty="0"/>
              <a:t>Фамилия].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>
              <a:lnSpc>
                <a:spcPts val="790"/>
              </a:lnSpc>
            </a:pPr>
            <a:r>
              <a:rPr spc="-110" dirty="0"/>
              <a:t>M</a:t>
            </a:r>
            <a:r>
              <a:rPr spc="-85" dirty="0"/>
              <a:t>a</a:t>
            </a:r>
            <a:r>
              <a:rPr spc="-65" dirty="0"/>
              <a:t>y</a:t>
            </a:r>
            <a:r>
              <a:rPr spc="-20" dirty="0"/>
              <a:t> </a:t>
            </a:r>
            <a:r>
              <a:rPr spc="-85" dirty="0"/>
              <a:t>18</a:t>
            </a:r>
            <a:r>
              <a:rPr spc="-40" dirty="0"/>
              <a:t>,</a:t>
            </a:r>
            <a:r>
              <a:rPr dirty="0"/>
              <a:t> </a:t>
            </a:r>
            <a:r>
              <a:rPr spc="-85" dirty="0"/>
              <a:t>20</a:t>
            </a:r>
            <a:r>
              <a:rPr spc="-75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85" dirty="0"/>
              <a:t>Копирайт</a:t>
            </a:r>
            <a:r>
              <a:rPr spc="-65" dirty="0"/>
              <a:t> </a:t>
            </a:r>
            <a:r>
              <a:rPr spc="-100" dirty="0"/>
              <a:t>©</a:t>
            </a:r>
            <a:r>
              <a:rPr spc="-15" dirty="0"/>
              <a:t> </a:t>
            </a:r>
            <a:r>
              <a:rPr spc="-80" dirty="0"/>
              <a:t>1998</a:t>
            </a:r>
            <a:r>
              <a:rPr spc="30" dirty="0"/>
              <a:t> </a:t>
            </a:r>
            <a:r>
              <a:rPr spc="-45" dirty="0"/>
              <a:t>-</a:t>
            </a:r>
            <a:r>
              <a:rPr dirty="0"/>
              <a:t> </a:t>
            </a:r>
            <a:r>
              <a:rPr spc="-75" dirty="0"/>
              <a:t>1  </a:t>
            </a:r>
            <a:r>
              <a:rPr spc="-105" dirty="0"/>
              <a:t>ООО</a:t>
            </a:r>
            <a:r>
              <a:rPr dirty="0"/>
              <a:t> </a:t>
            </a:r>
            <a:r>
              <a:rPr spc="-95" dirty="0"/>
              <a:t>«Компас</a:t>
            </a:r>
            <a:r>
              <a:rPr spc="40" dirty="0"/>
              <a:t> </a:t>
            </a:r>
            <a:r>
              <a:rPr spc="-75" dirty="0"/>
              <a:t>Плюс».</a:t>
            </a:r>
            <a:r>
              <a:rPr spc="-5" dirty="0"/>
              <a:t> </a:t>
            </a:r>
            <a:r>
              <a:rPr spc="-75" dirty="0"/>
              <a:t>[Публичный</a:t>
            </a:r>
            <a:r>
              <a:rPr spc="1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85" dirty="0"/>
              <a:t>Конфиденциальный</a:t>
            </a:r>
            <a:r>
              <a:rPr spc="65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120" dirty="0"/>
              <a:t>ДСП</a:t>
            </a:r>
            <a:r>
              <a:rPr spc="-20" dirty="0"/>
              <a:t> </a:t>
            </a:r>
            <a:r>
              <a:rPr spc="-35" dirty="0"/>
              <a:t>|</a:t>
            </a:r>
            <a:r>
              <a:rPr spc="-15" dirty="0"/>
              <a:t> </a:t>
            </a:r>
            <a:r>
              <a:rPr spc="-85" dirty="0"/>
              <a:t>Секретный</a:t>
            </a:r>
            <a:r>
              <a:rPr spc="5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75" dirty="0"/>
              <a:t>Приватный],</a:t>
            </a:r>
            <a:r>
              <a:rPr spc="20" dirty="0"/>
              <a:t> </a:t>
            </a:r>
            <a:r>
              <a:rPr spc="-55" dirty="0"/>
              <a:t>v[1.00][L],</a:t>
            </a:r>
            <a:r>
              <a:rPr spc="40" dirty="0"/>
              <a:t> </a:t>
            </a:r>
            <a:r>
              <a:rPr spc="-80" dirty="0"/>
              <a:t>18</a:t>
            </a:r>
            <a:r>
              <a:rPr spc="5" dirty="0"/>
              <a:t> </a:t>
            </a:r>
            <a:r>
              <a:rPr spc="-90" dirty="0"/>
              <a:t>мая</a:t>
            </a:r>
            <a:r>
              <a:rPr dirty="0"/>
              <a:t> </a:t>
            </a:r>
            <a:r>
              <a:rPr spc="-80" dirty="0"/>
              <a:t>2021</a:t>
            </a:r>
            <a:r>
              <a:rPr spc="30" dirty="0"/>
              <a:t> </a:t>
            </a:r>
            <a:r>
              <a:rPr spc="-55" dirty="0"/>
              <a:t>г.</a:t>
            </a:r>
            <a:r>
              <a:rPr spc="5" dirty="0"/>
              <a:t> </a:t>
            </a:r>
            <a:r>
              <a:rPr spc="-75" dirty="0"/>
              <a:t>Разработал:</a:t>
            </a:r>
            <a:r>
              <a:rPr spc="45" dirty="0"/>
              <a:t> </a:t>
            </a:r>
            <a:r>
              <a:rPr spc="-85" dirty="0"/>
              <a:t>[Имя</a:t>
            </a:r>
            <a:r>
              <a:rPr spc="-15" dirty="0"/>
              <a:t> </a:t>
            </a:r>
            <a:r>
              <a:rPr spc="-80" dirty="0"/>
              <a:t>Фамилия].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69023"/>
            <a:ext cx="9144000" cy="180340"/>
          </a:xfrm>
          <a:custGeom>
            <a:avLst/>
            <a:gdLst/>
            <a:ahLst/>
            <a:cxnLst/>
            <a:rect l="l" t="t" r="r" b="b"/>
            <a:pathLst>
              <a:path w="9144000" h="180340">
                <a:moveTo>
                  <a:pt x="9144000" y="0"/>
                </a:moveTo>
                <a:lnTo>
                  <a:pt x="789432" y="0"/>
                </a:lnTo>
                <a:lnTo>
                  <a:pt x="396240" y="0"/>
                </a:lnTo>
                <a:lnTo>
                  <a:pt x="0" y="0"/>
                </a:lnTo>
                <a:lnTo>
                  <a:pt x="0" y="179832"/>
                </a:lnTo>
                <a:lnTo>
                  <a:pt x="396240" y="179832"/>
                </a:lnTo>
                <a:lnTo>
                  <a:pt x="789432" y="179832"/>
                </a:lnTo>
                <a:lnTo>
                  <a:pt x="9144000" y="179832"/>
                </a:lnTo>
                <a:lnTo>
                  <a:pt x="914400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8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431" y="1827352"/>
            <a:ext cx="8587740" cy="3714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5630" y="6711601"/>
            <a:ext cx="40132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>
              <a:lnSpc>
                <a:spcPts val="790"/>
              </a:lnSpc>
            </a:pPr>
            <a:r>
              <a:rPr spc="-110" dirty="0"/>
              <a:t>M</a:t>
            </a:r>
            <a:r>
              <a:rPr spc="-85" dirty="0"/>
              <a:t>a</a:t>
            </a:r>
            <a:r>
              <a:rPr spc="-65" dirty="0"/>
              <a:t>y</a:t>
            </a:r>
            <a:r>
              <a:rPr spc="-20" dirty="0"/>
              <a:t> </a:t>
            </a:r>
            <a:r>
              <a:rPr spc="-85" dirty="0"/>
              <a:t>18</a:t>
            </a:r>
            <a:r>
              <a:rPr spc="-40" dirty="0"/>
              <a:t>,</a:t>
            </a:r>
            <a:r>
              <a:rPr dirty="0"/>
              <a:t> </a:t>
            </a:r>
            <a:r>
              <a:rPr spc="-85" dirty="0"/>
              <a:t>20</a:t>
            </a:r>
            <a:r>
              <a:rPr spc="-7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2079" y="6698901"/>
            <a:ext cx="56692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85" dirty="0"/>
              <a:t>Копирайт</a:t>
            </a:r>
            <a:r>
              <a:rPr spc="-65" dirty="0"/>
              <a:t> </a:t>
            </a:r>
            <a:r>
              <a:rPr spc="-100" dirty="0"/>
              <a:t>©</a:t>
            </a:r>
            <a:r>
              <a:rPr spc="-15" dirty="0"/>
              <a:t> </a:t>
            </a:r>
            <a:r>
              <a:rPr spc="-80" dirty="0"/>
              <a:t>1998</a:t>
            </a:r>
            <a:r>
              <a:rPr spc="30" dirty="0"/>
              <a:t> </a:t>
            </a:r>
            <a:r>
              <a:rPr spc="-45" dirty="0"/>
              <a:t>-</a:t>
            </a:r>
            <a:r>
              <a:rPr dirty="0"/>
              <a:t> </a:t>
            </a:r>
            <a:r>
              <a:rPr spc="-75" dirty="0"/>
              <a:t>1  </a:t>
            </a:r>
            <a:r>
              <a:rPr spc="-105" dirty="0"/>
              <a:t>ООО</a:t>
            </a:r>
            <a:r>
              <a:rPr dirty="0"/>
              <a:t> </a:t>
            </a:r>
            <a:r>
              <a:rPr spc="-95" dirty="0"/>
              <a:t>«Компас</a:t>
            </a:r>
            <a:r>
              <a:rPr spc="40" dirty="0"/>
              <a:t> </a:t>
            </a:r>
            <a:r>
              <a:rPr spc="-75" dirty="0"/>
              <a:t>Плюс».</a:t>
            </a:r>
            <a:r>
              <a:rPr spc="-5" dirty="0"/>
              <a:t> </a:t>
            </a:r>
            <a:r>
              <a:rPr spc="-75" dirty="0"/>
              <a:t>[Публичный</a:t>
            </a:r>
            <a:r>
              <a:rPr spc="1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85" dirty="0"/>
              <a:t>Конфиденциальный</a:t>
            </a:r>
            <a:r>
              <a:rPr spc="65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120" dirty="0"/>
              <a:t>ДСП</a:t>
            </a:r>
            <a:r>
              <a:rPr spc="-20" dirty="0"/>
              <a:t> </a:t>
            </a:r>
            <a:r>
              <a:rPr spc="-35" dirty="0"/>
              <a:t>|</a:t>
            </a:r>
            <a:r>
              <a:rPr spc="-15" dirty="0"/>
              <a:t> </a:t>
            </a:r>
            <a:r>
              <a:rPr spc="-85" dirty="0"/>
              <a:t>Секретный</a:t>
            </a:r>
            <a:r>
              <a:rPr spc="5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75" dirty="0"/>
              <a:t>Приватный],</a:t>
            </a:r>
            <a:r>
              <a:rPr spc="20" dirty="0"/>
              <a:t> </a:t>
            </a:r>
            <a:r>
              <a:rPr spc="-55" dirty="0"/>
              <a:t>v[1.00][L],</a:t>
            </a:r>
            <a:r>
              <a:rPr spc="40" dirty="0"/>
              <a:t> </a:t>
            </a:r>
            <a:r>
              <a:rPr spc="-80" dirty="0"/>
              <a:t>18</a:t>
            </a:r>
            <a:r>
              <a:rPr spc="5" dirty="0"/>
              <a:t> </a:t>
            </a:r>
            <a:r>
              <a:rPr spc="-90" dirty="0"/>
              <a:t>мая</a:t>
            </a:r>
            <a:r>
              <a:rPr dirty="0"/>
              <a:t> </a:t>
            </a:r>
            <a:r>
              <a:rPr spc="-80" dirty="0"/>
              <a:t>2021</a:t>
            </a:r>
            <a:r>
              <a:rPr spc="30" dirty="0"/>
              <a:t> </a:t>
            </a:r>
            <a:r>
              <a:rPr spc="-55" dirty="0"/>
              <a:t>г.</a:t>
            </a:r>
            <a:r>
              <a:rPr spc="5" dirty="0"/>
              <a:t> </a:t>
            </a:r>
            <a:r>
              <a:rPr spc="-75" dirty="0"/>
              <a:t>Разработал:</a:t>
            </a:r>
            <a:r>
              <a:rPr spc="45" dirty="0"/>
              <a:t> </a:t>
            </a:r>
            <a:r>
              <a:rPr spc="-85" dirty="0"/>
              <a:t>[Имя</a:t>
            </a:r>
            <a:r>
              <a:rPr spc="-15" dirty="0"/>
              <a:t> </a:t>
            </a:r>
            <a:r>
              <a:rPr spc="-80" dirty="0"/>
              <a:t>Фамилия].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3175" y="6708045"/>
            <a:ext cx="155575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363636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3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ssplus.ru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99034" y="2819400"/>
            <a:ext cx="79459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ПРАКТИЧЕСКОЕ ЗАДАНИЕ ПО </a:t>
            </a:r>
            <a:r>
              <a:rPr lang="en-US" spc="-5" dirty="0"/>
              <a:t>SQL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0"/>
              </a:lnSpc>
            </a:pPr>
            <a:r>
              <a:rPr spc="-110" dirty="0"/>
              <a:t>M</a:t>
            </a:r>
            <a:r>
              <a:rPr spc="-85" dirty="0"/>
              <a:t>a</a:t>
            </a:r>
            <a:r>
              <a:rPr spc="-65" dirty="0"/>
              <a:t>y</a:t>
            </a:r>
            <a:r>
              <a:rPr spc="-20" dirty="0"/>
              <a:t> </a:t>
            </a:r>
            <a:r>
              <a:rPr spc="-85" dirty="0"/>
              <a:t>18</a:t>
            </a:r>
            <a:r>
              <a:rPr spc="-40" dirty="0"/>
              <a:t>,</a:t>
            </a:r>
            <a:r>
              <a:rPr dirty="0"/>
              <a:t> </a:t>
            </a:r>
            <a:r>
              <a:rPr spc="-85" dirty="0"/>
              <a:t>20</a:t>
            </a:r>
            <a:r>
              <a:rPr spc="-7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85" dirty="0"/>
              <a:t>Копирайт</a:t>
            </a:r>
            <a:r>
              <a:rPr spc="-65" dirty="0"/>
              <a:t> </a:t>
            </a:r>
            <a:r>
              <a:rPr spc="-100" dirty="0"/>
              <a:t>©</a:t>
            </a:r>
            <a:r>
              <a:rPr spc="-15" dirty="0"/>
              <a:t> </a:t>
            </a:r>
            <a:r>
              <a:rPr spc="-80" dirty="0"/>
              <a:t>1998</a:t>
            </a:r>
            <a:r>
              <a:rPr spc="30" dirty="0"/>
              <a:t> </a:t>
            </a:r>
            <a:r>
              <a:rPr spc="-45" dirty="0"/>
              <a:t>-</a:t>
            </a:r>
            <a:r>
              <a:rPr dirty="0"/>
              <a:t> </a:t>
            </a:r>
            <a:r>
              <a:rPr spc="-75" dirty="0"/>
              <a:t>1  </a:t>
            </a:r>
            <a:r>
              <a:rPr spc="-105" dirty="0"/>
              <a:t>ООО</a:t>
            </a:r>
            <a:r>
              <a:rPr dirty="0"/>
              <a:t> </a:t>
            </a:r>
            <a:r>
              <a:rPr spc="-95" dirty="0"/>
              <a:t>«Компас</a:t>
            </a:r>
            <a:r>
              <a:rPr spc="40" dirty="0"/>
              <a:t> </a:t>
            </a:r>
            <a:r>
              <a:rPr spc="-75" dirty="0"/>
              <a:t>Плюс».</a:t>
            </a:r>
            <a:r>
              <a:rPr spc="-5" dirty="0"/>
              <a:t> </a:t>
            </a:r>
            <a:r>
              <a:rPr spc="-75" dirty="0"/>
              <a:t>[Публичный</a:t>
            </a:r>
            <a:r>
              <a:rPr spc="1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85" dirty="0"/>
              <a:t>Конфиденциальный</a:t>
            </a:r>
            <a:r>
              <a:rPr spc="65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120" dirty="0"/>
              <a:t>ДСП</a:t>
            </a:r>
            <a:r>
              <a:rPr spc="-20" dirty="0"/>
              <a:t> </a:t>
            </a:r>
            <a:r>
              <a:rPr spc="-35" dirty="0"/>
              <a:t>|</a:t>
            </a:r>
            <a:r>
              <a:rPr spc="-15" dirty="0"/>
              <a:t> </a:t>
            </a:r>
            <a:r>
              <a:rPr spc="-85" dirty="0"/>
              <a:t>Секретный</a:t>
            </a:r>
            <a:r>
              <a:rPr spc="50" dirty="0"/>
              <a:t> </a:t>
            </a:r>
            <a:r>
              <a:rPr spc="-35" dirty="0"/>
              <a:t>|</a:t>
            </a:r>
            <a:r>
              <a:rPr spc="-20" dirty="0"/>
              <a:t> </a:t>
            </a:r>
            <a:r>
              <a:rPr spc="-75" dirty="0"/>
              <a:t>Приватный],</a:t>
            </a:r>
            <a:r>
              <a:rPr spc="20" dirty="0"/>
              <a:t> </a:t>
            </a:r>
            <a:r>
              <a:rPr spc="-55" dirty="0"/>
              <a:t>v[1.00][L],</a:t>
            </a:r>
            <a:r>
              <a:rPr spc="40" dirty="0"/>
              <a:t> </a:t>
            </a:r>
            <a:r>
              <a:rPr spc="-80" dirty="0"/>
              <a:t>18</a:t>
            </a:r>
            <a:r>
              <a:rPr spc="5" dirty="0"/>
              <a:t> </a:t>
            </a:r>
            <a:r>
              <a:rPr spc="-90" dirty="0"/>
              <a:t>мая</a:t>
            </a:r>
            <a:r>
              <a:rPr dirty="0"/>
              <a:t> </a:t>
            </a:r>
            <a:r>
              <a:rPr spc="-80" dirty="0"/>
              <a:t>2021</a:t>
            </a:r>
            <a:r>
              <a:rPr spc="30" dirty="0"/>
              <a:t> </a:t>
            </a:r>
            <a:r>
              <a:rPr spc="-55" dirty="0"/>
              <a:t>г.</a:t>
            </a:r>
            <a:r>
              <a:rPr spc="5" dirty="0"/>
              <a:t> </a:t>
            </a:r>
            <a:r>
              <a:rPr spc="-75" dirty="0"/>
              <a:t>Разработал:</a:t>
            </a:r>
            <a:r>
              <a:rPr spc="45" dirty="0"/>
              <a:t> </a:t>
            </a:r>
            <a:r>
              <a:rPr spc="-85" dirty="0"/>
              <a:t>[Имя</a:t>
            </a:r>
            <a:r>
              <a:rPr spc="-15" dirty="0"/>
              <a:t> </a:t>
            </a:r>
            <a:r>
              <a:rPr spc="-80" dirty="0"/>
              <a:t>Фамилия].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3175" y="6708045"/>
            <a:ext cx="116839" cy="1270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700" spc="-75" dirty="0">
                <a:solidFill>
                  <a:srgbClr val="363636"/>
                </a:solidFill>
                <a:latin typeface="Microsoft Sans Serif"/>
                <a:cs typeface="Microsoft Sans Serif"/>
              </a:rPr>
              <a:t>1</a:t>
            </a:fld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33" y="4349241"/>
            <a:ext cx="7896859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200" b="1" spc="-5" dirty="0">
                <a:solidFill>
                  <a:srgbClr val="363636"/>
                </a:solidFill>
                <a:latin typeface="Arial"/>
                <a:cs typeface="Arial"/>
              </a:rPr>
              <a:t>Килиевич Дмитрий</a:t>
            </a:r>
            <a:r>
              <a:rPr sz="2200" b="1" spc="-5" dirty="0">
                <a:solidFill>
                  <a:srgbClr val="363636"/>
                </a:solidFill>
                <a:latin typeface="Arial"/>
                <a:cs typeface="Arial"/>
              </a:rPr>
              <a:t>,</a:t>
            </a:r>
            <a:r>
              <a:rPr sz="2200" b="1" spc="25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lang="ru-RU" sz="2200" b="1" spc="-10" dirty="0">
                <a:solidFill>
                  <a:srgbClr val="363636"/>
                </a:solidFill>
                <a:latin typeface="Arial"/>
                <a:cs typeface="Arial"/>
              </a:rPr>
              <a:t>студент группы АВб-21-12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200" b="1" spc="-10" dirty="0">
                <a:solidFill>
                  <a:srgbClr val="363636"/>
                </a:solidFill>
                <a:latin typeface="Arial"/>
                <a:cs typeface="Arial"/>
              </a:rPr>
              <a:t>МГТУ им.</a:t>
            </a:r>
            <a:r>
              <a:rPr lang="en-US" sz="2200" b="1" spc="-10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lang="ru-RU" sz="2200" b="1" spc="-10" dirty="0">
                <a:solidFill>
                  <a:srgbClr val="363636"/>
                </a:solidFill>
                <a:latin typeface="Arial"/>
                <a:cs typeface="Arial"/>
              </a:rPr>
              <a:t>Носова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593AB-47E4-BA6B-C36E-132F33D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8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80CAEA8-31BE-ECA0-0D4A-630983BF5717}"/>
              </a:ext>
            </a:extLst>
          </p:cNvPr>
          <p:cNvGraphicFramePr/>
          <p:nvPr/>
        </p:nvGraphicFramePr>
        <p:xfrm>
          <a:off x="281431" y="1827352"/>
          <a:ext cx="8587740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6B920C-FEF4-EC72-50AB-1C04D2868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286000"/>
            <a:ext cx="4458322" cy="10193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3E28AA-5701-2BAA-3BA9-ABD83F0EE9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411411"/>
            <a:ext cx="499179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8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DFEBB-4190-7E49-9071-0B261768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9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9FFE3B16-B1A8-C96F-520C-2D5C71D68CB8}"/>
              </a:ext>
            </a:extLst>
          </p:cNvPr>
          <p:cNvGraphicFramePr/>
          <p:nvPr/>
        </p:nvGraphicFramePr>
        <p:xfrm>
          <a:off x="281431" y="1827352"/>
          <a:ext cx="8587740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13676-DA31-32CD-B346-301ACB8CD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286000"/>
            <a:ext cx="5687219" cy="352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ACCA26-7F04-B24F-868E-33AF3E3E2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10" y="2748211"/>
            <a:ext cx="565864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F7FB8-5FA2-AF23-6F4A-64B59763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10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724E0146-FD08-F63A-7640-45E08BB565EB}"/>
              </a:ext>
            </a:extLst>
          </p:cNvPr>
          <p:cNvGraphicFramePr/>
          <p:nvPr/>
        </p:nvGraphicFramePr>
        <p:xfrm>
          <a:off x="281431" y="1827352"/>
          <a:ext cx="8587740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BD82C5-C50D-B063-9DCF-6D5EDB131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286000"/>
            <a:ext cx="5611008" cy="352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C49A1F-AAF2-7871-4DA3-A888FBCA5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31" y="2763007"/>
            <a:ext cx="211484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E6497-A2EE-23DE-82B3-27C35084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11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9C6FD0B8-0066-A785-BCE3-B90531AFFBBD}"/>
              </a:ext>
            </a:extLst>
          </p:cNvPr>
          <p:cNvGraphicFramePr/>
          <p:nvPr/>
        </p:nvGraphicFramePr>
        <p:xfrm>
          <a:off x="281431" y="1827352"/>
          <a:ext cx="8587740" cy="67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EDA6B2-047A-76D7-0562-3ED08BFD7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590800"/>
            <a:ext cx="5992061" cy="9431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BD25B2-8C04-EB77-CBA8-61479EDBB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31" y="3533907"/>
            <a:ext cx="392484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66295-AF8A-A139-2BC2-D1902337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12</a:t>
            </a: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67A1798B-22A1-12F8-368A-3885B935E73B}"/>
              </a:ext>
            </a:extLst>
          </p:cNvPr>
          <p:cNvGraphicFramePr/>
          <p:nvPr/>
        </p:nvGraphicFramePr>
        <p:xfrm>
          <a:off x="281431" y="1827352"/>
          <a:ext cx="8587740" cy="67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0FBF2F-0F2B-4656-CB64-D1D55B525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552578"/>
            <a:ext cx="3724795" cy="8764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2292B3-D234-39C4-2AA7-1D1FA9CE9B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31" y="3477118"/>
            <a:ext cx="704948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5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74F32-CFE2-D546-7934-2205FE1F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13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5039ACD3-AADA-C591-2E31-BAA6DB303070}"/>
              </a:ext>
            </a:extLst>
          </p:cNvPr>
          <p:cNvGraphicFramePr/>
          <p:nvPr/>
        </p:nvGraphicFramePr>
        <p:xfrm>
          <a:off x="281431" y="1827352"/>
          <a:ext cx="8587740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B0B20-9998-C31B-5C43-9012A3FAB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209800"/>
            <a:ext cx="3705742" cy="866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89FD09-BCD8-968B-95AF-496E2A140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31" y="3120590"/>
            <a:ext cx="744006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0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146F6-5C2E-31E3-AD70-01968FF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14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EA4CA8E8-36C3-C7DD-57E4-6835A23A4D4D}"/>
              </a:ext>
            </a:extLst>
          </p:cNvPr>
          <p:cNvGraphicFramePr/>
          <p:nvPr/>
        </p:nvGraphicFramePr>
        <p:xfrm>
          <a:off x="281431" y="1827352"/>
          <a:ext cx="8587740" cy="67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229B16-9D7F-DF01-6DAA-A822A65FF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29" y="2590800"/>
            <a:ext cx="6125430" cy="2572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FD9773-8F51-DA81-0B08-6441A9D76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31" y="2934351"/>
            <a:ext cx="1394969" cy="26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7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BF3C8-BEC7-8D2C-E429-4B18282F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15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D11F3374-B278-EF4E-602B-8A10BB29B6A4}"/>
              </a:ext>
            </a:extLst>
          </p:cNvPr>
          <p:cNvGraphicFramePr/>
          <p:nvPr/>
        </p:nvGraphicFramePr>
        <p:xfrm>
          <a:off x="278130" y="616258"/>
          <a:ext cx="8587740" cy="12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FF0064-86B1-D098-8415-8357835B7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908920"/>
            <a:ext cx="4991797" cy="990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3F8CF0-C435-19FC-544D-814F145C0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971800"/>
            <a:ext cx="281979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0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49109"/>
            <a:chOff x="0" y="0"/>
            <a:chExt cx="9144000" cy="68491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7151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669023"/>
              <a:ext cx="9144000" cy="180340"/>
            </a:xfrm>
            <a:custGeom>
              <a:avLst/>
              <a:gdLst/>
              <a:ahLst/>
              <a:cxnLst/>
              <a:rect l="l" t="t" r="r" b="b"/>
              <a:pathLst>
                <a:path w="9144000" h="180340">
                  <a:moveTo>
                    <a:pt x="9144000" y="0"/>
                  </a:moveTo>
                  <a:lnTo>
                    <a:pt x="789432" y="0"/>
                  </a:lnTo>
                  <a:lnTo>
                    <a:pt x="396240" y="0"/>
                  </a:lnTo>
                  <a:lnTo>
                    <a:pt x="0" y="0"/>
                  </a:lnTo>
                  <a:lnTo>
                    <a:pt x="0" y="179832"/>
                  </a:lnTo>
                  <a:lnTo>
                    <a:pt x="396240" y="179832"/>
                  </a:lnTo>
                  <a:lnTo>
                    <a:pt x="789432" y="179832"/>
                  </a:lnTo>
                  <a:lnTo>
                    <a:pt x="9144000" y="1798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3897" y="2502154"/>
            <a:ext cx="4798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63636"/>
                </a:solidFill>
              </a:rPr>
              <a:t>СПАСИБО</a:t>
            </a:r>
            <a:r>
              <a:rPr sz="2800" spc="15" dirty="0">
                <a:solidFill>
                  <a:srgbClr val="363636"/>
                </a:solidFill>
              </a:rPr>
              <a:t> </a:t>
            </a:r>
            <a:r>
              <a:rPr sz="2800" spc="-10" dirty="0">
                <a:solidFill>
                  <a:srgbClr val="363636"/>
                </a:solidFill>
              </a:rPr>
              <a:t>ЗА</a:t>
            </a:r>
            <a:r>
              <a:rPr sz="2800" spc="-15" dirty="0">
                <a:solidFill>
                  <a:srgbClr val="363636"/>
                </a:solidFill>
              </a:rPr>
              <a:t> </a:t>
            </a:r>
            <a:r>
              <a:rPr sz="2800" spc="-10" dirty="0">
                <a:solidFill>
                  <a:srgbClr val="363636"/>
                </a:solidFill>
              </a:rPr>
              <a:t>ВНИМАНИЕ</a:t>
            </a:r>
            <a:r>
              <a:rPr sz="2800" spc="50" dirty="0">
                <a:solidFill>
                  <a:srgbClr val="363636"/>
                </a:solidFill>
              </a:rPr>
              <a:t> </a:t>
            </a:r>
            <a:r>
              <a:rPr sz="2800" spc="-5" dirty="0">
                <a:solidFill>
                  <a:srgbClr val="363636"/>
                </a:solidFill>
              </a:rPr>
              <a:t>!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  <a:t>18</a:t>
            </a:fld>
            <a:endParaRPr spc="-75" dirty="0"/>
          </a:p>
        </p:txBody>
      </p:sp>
      <p:sp>
        <p:nvSpPr>
          <p:cNvPr id="6" name="object 6"/>
          <p:cNvSpPr txBox="1"/>
          <p:nvPr/>
        </p:nvSpPr>
        <p:spPr>
          <a:xfrm>
            <a:off x="3454400" y="3048000"/>
            <a:ext cx="223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363636"/>
                </a:solidFill>
                <a:latin typeface="Arial"/>
                <a:cs typeface="Arial"/>
              </a:rPr>
              <a:t>ВОПРОСЫ</a:t>
            </a:r>
            <a:r>
              <a:rPr sz="2800" b="1" spc="-40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63636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8058" y="5765698"/>
            <a:ext cx="2628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b="1" spc="5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b="1" spc="-85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b="1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.c</a:t>
            </a:r>
            <a:r>
              <a:rPr sz="2000" b="1" spc="-10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o</a:t>
            </a:r>
            <a:r>
              <a:rPr sz="2000" b="1" spc="-5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m</a:t>
            </a:r>
            <a:r>
              <a:rPr sz="2000" b="1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pa</a:t>
            </a:r>
            <a:r>
              <a:rPr sz="2000" b="1" spc="-15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s</a:t>
            </a:r>
            <a:r>
              <a:rPr sz="2000" b="1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sp</a:t>
            </a:r>
            <a:r>
              <a:rPr sz="2000" b="1" spc="-10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l</a:t>
            </a:r>
            <a:r>
              <a:rPr sz="2000" b="1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us</a:t>
            </a:r>
            <a:r>
              <a:rPr sz="2000" b="1" spc="-10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2000" b="1" spc="-15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b="1" dirty="0">
                <a:solidFill>
                  <a:srgbClr val="890000"/>
                </a:solidFill>
                <a:latin typeface="Arial"/>
                <a:cs typeface="Arial"/>
                <a:hlinkClick r:id="rId3"/>
              </a:rPr>
              <a:t>u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8C5B98-54B6-6812-A900-76AD43DB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181737"/>
            <a:ext cx="3160774" cy="400110"/>
          </a:xfrm>
        </p:spPr>
        <p:txBody>
          <a:bodyPr/>
          <a:lstStyle/>
          <a:p>
            <a:r>
              <a:rPr lang="en-US" dirty="0"/>
              <a:t>Table structure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85AE25-E3C3-4E56-E450-B4A4E154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31" y="1860610"/>
            <a:ext cx="1485554" cy="26454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4C310B-BD30-DE45-AC37-91A184DA0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939" y="874349"/>
            <a:ext cx="1562446" cy="30207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3B2CCE-9F28-73F1-D87E-722BDC24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50" y="2610294"/>
            <a:ext cx="1711149" cy="128478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901669C-A9D1-84A4-253C-7F819A02F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87" y="2314476"/>
            <a:ext cx="1790354" cy="162213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1927846-F1F9-AC9F-CCF0-4471A04C1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202" y="3045975"/>
            <a:ext cx="144132" cy="17689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8F86A353-F4EF-D423-509E-80317A2B7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776" y="2332381"/>
            <a:ext cx="144132" cy="17689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FCCD72A-1BC5-90D4-87D5-05FC2B52B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44" y="3039132"/>
            <a:ext cx="267890" cy="14351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6E1BE03-02B3-3495-7EAF-D9217B3C3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6" y="2349070"/>
            <a:ext cx="267890" cy="14351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BEF20E3-CC0E-CC0F-B92B-6C7015815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6" y="2693634"/>
            <a:ext cx="267890" cy="14351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4FDD602-7F50-C346-AF84-513568D13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288" y="2684756"/>
            <a:ext cx="144132" cy="176890"/>
          </a:xfrm>
          <a:prstGeom prst="rect">
            <a:avLst/>
          </a:prstGeom>
        </p:spPr>
      </p:pic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C17D683A-2D5C-EF42-A809-DAB330DD3E5D}"/>
              </a:ext>
            </a:extLst>
          </p:cNvPr>
          <p:cNvCxnSpPr>
            <a:endCxn id="22" idx="1"/>
          </p:cNvCxnSpPr>
          <p:nvPr/>
        </p:nvCxnSpPr>
        <p:spPr>
          <a:xfrm flipV="1">
            <a:off x="1545334" y="3125543"/>
            <a:ext cx="1142553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559CD8D-D34D-08C2-677C-E6F293C15941}"/>
              </a:ext>
            </a:extLst>
          </p:cNvPr>
          <p:cNvCxnSpPr>
            <a:cxnSpLocks/>
          </p:cNvCxnSpPr>
          <p:nvPr/>
        </p:nvCxnSpPr>
        <p:spPr>
          <a:xfrm flipV="1">
            <a:off x="3841089" y="2765390"/>
            <a:ext cx="966158" cy="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69855962-D528-389C-8FDA-E826132B3DA5}"/>
              </a:ext>
            </a:extLst>
          </p:cNvPr>
          <p:cNvCxnSpPr>
            <a:cxnSpLocks/>
          </p:cNvCxnSpPr>
          <p:nvPr/>
        </p:nvCxnSpPr>
        <p:spPr>
          <a:xfrm flipH="1">
            <a:off x="5636455" y="2420826"/>
            <a:ext cx="1371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8B14CB0C-F5A6-49B5-04BA-8BF37CED7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396" y="1692981"/>
            <a:ext cx="1781424" cy="447737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E316694A-9A65-3EB4-F38D-4945B971A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476" y="646494"/>
            <a:ext cx="1943371" cy="60015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B47C1016-F1F9-A1E1-EF0B-5CC7861A26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1102" y="2187459"/>
            <a:ext cx="2124371" cy="35247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C6A9659-89B6-52CA-BF8B-5134F5E3F3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385" y="2512633"/>
            <a:ext cx="1495634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50847-536F-50F7-4265-FB37BCD8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111454FD-7A18-BA4E-FA15-CE4753BD75C7}"/>
              </a:ext>
            </a:extLst>
          </p:cNvPr>
          <p:cNvGraphicFramePr/>
          <p:nvPr/>
        </p:nvGraphicFramePr>
        <p:xfrm>
          <a:off x="281431" y="1827352"/>
          <a:ext cx="8587740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724F0-6637-C258-C719-83269636C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286000"/>
            <a:ext cx="2591162" cy="2572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5A3ABD-3620-4EAF-3D34-2C88A5B707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969" y="2569723"/>
            <a:ext cx="671606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4853F-B421-4FCF-3737-4CE7C2E4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2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E4F6E820-A0B2-D9B2-26AB-E3879D6A703C}"/>
              </a:ext>
            </a:extLst>
          </p:cNvPr>
          <p:cNvGraphicFramePr/>
          <p:nvPr/>
        </p:nvGraphicFramePr>
        <p:xfrm>
          <a:off x="281431" y="1827352"/>
          <a:ext cx="8587740" cy="67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BE1291-8D83-FAC2-C3F6-07C9745F9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590800"/>
            <a:ext cx="4067743" cy="2667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011E01-B621-C8A1-864B-4B798EBA7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127" y="2858494"/>
            <a:ext cx="660174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DF45B-BF43-A7C4-1345-A75904E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483071EC-5766-2DDF-1306-A60E761F2BC1}"/>
              </a:ext>
            </a:extLst>
          </p:cNvPr>
          <p:cNvGraphicFramePr/>
          <p:nvPr/>
        </p:nvGraphicFramePr>
        <p:xfrm>
          <a:off x="281431" y="1827352"/>
          <a:ext cx="8587740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6AB16-E291-8435-8B7A-21859F267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971800"/>
            <a:ext cx="5620534" cy="752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E854FD-D818-C88A-3636-A507DC80E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94" y="3853165"/>
            <a:ext cx="796401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CDF79-9AC5-CE0A-44DF-CF60710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1EFEB4DE-05F9-2FC8-A549-C7DA45017F66}"/>
              </a:ext>
            </a:extLst>
          </p:cNvPr>
          <p:cNvGraphicFramePr/>
          <p:nvPr/>
        </p:nvGraphicFramePr>
        <p:xfrm>
          <a:off x="281431" y="1827352"/>
          <a:ext cx="8587740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26BBC7-8430-7617-9E5C-1861A4B62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869648"/>
            <a:ext cx="5725324" cy="7049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93C2F7-95A5-D190-9D9F-7B8CDB98B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99" y="3615879"/>
            <a:ext cx="788780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4810F-1C9B-C910-90C1-C6DCCA05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ABBCE5B1-6F9E-432A-293D-902756CAE19C}"/>
              </a:ext>
            </a:extLst>
          </p:cNvPr>
          <p:cNvGraphicFramePr/>
          <p:nvPr/>
        </p:nvGraphicFramePr>
        <p:xfrm>
          <a:off x="281431" y="1827352"/>
          <a:ext cx="8587740" cy="67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E58FE4-9046-85E9-0BE3-FDE8E6274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590800"/>
            <a:ext cx="4658375" cy="676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ED8C1-2CD3-DFB4-FA93-5AB5F4E91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3429000"/>
            <a:ext cx="196242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F032B-4A53-22B7-4178-59E4AB30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6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073AC8B6-3C03-C0DE-3C0B-5FF98E5D788D}"/>
              </a:ext>
            </a:extLst>
          </p:cNvPr>
          <p:cNvGraphicFramePr/>
          <p:nvPr/>
        </p:nvGraphicFramePr>
        <p:xfrm>
          <a:off x="281431" y="1827352"/>
          <a:ext cx="8587740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4E77BC-0F27-74C2-75A8-547FCCF6C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286000"/>
            <a:ext cx="4134427" cy="4382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3F03E8-226F-AFD1-441C-C37D0F96A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31" y="2724211"/>
            <a:ext cx="146705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4B7AA-3969-9F6F-8415-2C87131C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20" y="181737"/>
            <a:ext cx="2230754" cy="400110"/>
          </a:xfrm>
        </p:spPr>
        <p:txBody>
          <a:bodyPr/>
          <a:lstStyle/>
          <a:p>
            <a:r>
              <a:rPr lang="ru-RU" dirty="0"/>
              <a:t>Задача 7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25C7FFE3-9D78-BFB9-12E3-48B95E94C8D0}"/>
              </a:ext>
            </a:extLst>
          </p:cNvPr>
          <p:cNvGraphicFramePr/>
          <p:nvPr/>
        </p:nvGraphicFramePr>
        <p:xfrm>
          <a:off x="281431" y="1827352"/>
          <a:ext cx="8587740" cy="67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AD97F0-83B7-1903-4C45-08D1281A9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31" y="2667000"/>
            <a:ext cx="5296639" cy="4382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C3DAA3-C751-4636-830D-0A9EC42A7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0" y="3267751"/>
            <a:ext cx="247684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1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9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339</Words>
  <Application>Microsoft Office PowerPoint</Application>
  <PresentationFormat>Экран (4:3)</PresentationFormat>
  <Paragraphs>42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Impact</vt:lpstr>
      <vt:lpstr>Microsoft Sans Serif</vt:lpstr>
      <vt:lpstr>Office Theme</vt:lpstr>
      <vt:lpstr>ПРАКТИЧЕСКОЕ ЗАДАНИЕ ПО SQL</vt:lpstr>
      <vt:lpstr>Table structure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</vt:lpstr>
      <vt:lpstr>Задача 10</vt:lpstr>
      <vt:lpstr>Задача 11</vt:lpstr>
      <vt:lpstr>Задача 12</vt:lpstr>
      <vt:lpstr>Задача 13</vt:lpstr>
      <vt:lpstr>Задача 14</vt:lpstr>
      <vt:lpstr>Задача 15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ПРАВИЛА БЕЗОПАСНОЙ РАБОТЫ</dc:title>
  <dc:creator>Olga B. Titarenko</dc:creator>
  <cp:lastModifiedBy>Дмитрий Килиевич</cp:lastModifiedBy>
  <cp:revision>28</cp:revision>
  <dcterms:created xsi:type="dcterms:W3CDTF">2022-07-16T10:53:28Z</dcterms:created>
  <dcterms:modified xsi:type="dcterms:W3CDTF">2022-07-18T21:19:15Z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2022-07-16T00:00:00Z</vt:filetime>
  </property>
</Properties>
</file>