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30" r:id="rId4"/>
  </p:sldMasterIdLst>
  <p:notesMasterIdLst>
    <p:notesMasterId r:id="rId16"/>
  </p:notesMasterIdLst>
  <p:handoutMasterIdLst>
    <p:handoutMasterId r:id="rId17"/>
  </p:handoutMasterIdLst>
  <p:sldIdLst>
    <p:sldId id="449" r:id="rId5"/>
    <p:sldId id="488" r:id="rId6"/>
    <p:sldId id="487" r:id="rId7"/>
    <p:sldId id="476" r:id="rId8"/>
    <p:sldId id="475" r:id="rId9"/>
    <p:sldId id="459" r:id="rId10"/>
    <p:sldId id="478" r:id="rId11"/>
    <p:sldId id="489" r:id="rId12"/>
    <p:sldId id="481" r:id="rId13"/>
    <p:sldId id="479" r:id="rId14"/>
    <p:sldId id="49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83CB"/>
    <a:srgbClr val="6666FF"/>
    <a:srgbClr val="EE7944"/>
    <a:srgbClr val="FFD757"/>
    <a:srgbClr val="FFFF00"/>
    <a:srgbClr val="FFCC66"/>
    <a:srgbClr val="FFFF66"/>
    <a:srgbClr val="FFCE33"/>
    <a:srgbClr val="FFC50D"/>
    <a:srgbClr val="FF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 autoAdjust="0"/>
    <p:restoredTop sz="58189" autoAdjust="0"/>
  </p:normalViewPr>
  <p:slideViewPr>
    <p:cSldViewPr snapToGrid="0">
      <p:cViewPr varScale="1">
        <p:scale>
          <a:sx n="61" d="100"/>
          <a:sy n="61" d="100"/>
        </p:scale>
        <p:origin x="-1338" y="-9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orient="horz" pos="1167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hail Timofeev" userId="S::mikhail_timofeev@epam.com::8c3fb2a6-1327-4812-a8b9-1add40591dbb" providerId="AD" clId="Web-{FD5F9ACA-E724-4667-8D08-154EE92B2AD6}"/>
    <pc:docChg chg="delSld modSld">
      <pc:chgData name="Mikhail Timofeev" userId="S::mikhail_timofeev@epam.com::8c3fb2a6-1327-4812-a8b9-1add40591dbb" providerId="AD" clId="Web-{FD5F9ACA-E724-4667-8D08-154EE92B2AD6}" dt="2018-08-31T08:38:18.690" v="30"/>
      <pc:docMkLst>
        <pc:docMk/>
      </pc:docMkLst>
      <pc:sldChg chg="del">
        <pc:chgData name="Mikhail Timofeev" userId="S::mikhail_timofeev@epam.com::8c3fb2a6-1327-4812-a8b9-1add40591dbb" providerId="AD" clId="Web-{FD5F9ACA-E724-4667-8D08-154EE92B2AD6}" dt="2018-08-31T08:35:27.612" v="0"/>
        <pc:sldMkLst>
          <pc:docMk/>
          <pc:sldMk cId="3173806281" sldId="458"/>
        </pc:sldMkLst>
      </pc:sldChg>
      <pc:sldChg chg="modNotes">
        <pc:chgData name="Mikhail Timofeev" userId="S::mikhail_timofeev@epam.com::8c3fb2a6-1327-4812-a8b9-1add40591dbb" providerId="AD" clId="Web-{FD5F9ACA-E724-4667-8D08-154EE92B2AD6}" dt="2018-08-31T08:37:43.284" v="13"/>
        <pc:sldMkLst>
          <pc:docMk/>
          <pc:sldMk cId="3882676078" sldId="464"/>
        </pc:sldMkLst>
      </pc:sldChg>
      <pc:sldChg chg="modSp">
        <pc:chgData name="Mikhail Timofeev" userId="S::mikhail_timofeev@epam.com::8c3fb2a6-1327-4812-a8b9-1add40591dbb" providerId="AD" clId="Web-{FD5F9ACA-E724-4667-8D08-154EE92B2AD6}" dt="2018-08-31T08:38:18.690" v="30"/>
        <pc:sldMkLst>
          <pc:docMk/>
          <pc:sldMk cId="2526175224" sldId="470"/>
        </pc:sldMkLst>
        <pc:spChg chg="mod">
          <ac:chgData name="Mikhail Timofeev" userId="S::mikhail_timofeev@epam.com::8c3fb2a6-1327-4812-a8b9-1add40591dbb" providerId="AD" clId="Web-{FD5F9ACA-E724-4667-8D08-154EE92B2AD6}" dt="2018-08-31T08:38:18.690" v="30"/>
          <ac:spMkLst>
            <pc:docMk/>
            <pc:sldMk cId="2526175224" sldId="470"/>
            <ac:spMk id="5" creationId="{00000000-0000-0000-0000-000000000000}"/>
          </ac:spMkLst>
        </pc:spChg>
      </pc:sldChg>
      <pc:sldChg chg="modSp">
        <pc:chgData name="Mikhail Timofeev" userId="S::mikhail_timofeev@epam.com::8c3fb2a6-1327-4812-a8b9-1add40591dbb" providerId="AD" clId="Web-{FD5F9ACA-E724-4667-8D08-154EE92B2AD6}" dt="2018-08-31T08:36:14.596" v="1"/>
        <pc:sldMkLst>
          <pc:docMk/>
          <pc:sldMk cId="4098433350" sldId="481"/>
        </pc:sldMkLst>
        <pc:spChg chg="mod">
          <ac:chgData name="Mikhail Timofeev" userId="S::mikhail_timofeev@epam.com::8c3fb2a6-1327-4812-a8b9-1add40591dbb" providerId="AD" clId="Web-{FD5F9ACA-E724-4667-8D08-154EE92B2AD6}" dt="2018-08-31T08:36:14.596" v="1"/>
          <ac:spMkLst>
            <pc:docMk/>
            <pc:sldMk cId="4098433350" sldId="481"/>
            <ac:spMk id="8" creationId="{00000000-0000-0000-0000-000000000000}"/>
          </ac:spMkLst>
        </pc:spChg>
      </pc:sldChg>
      <pc:sldChg chg="modNotes">
        <pc:chgData name="Mikhail Timofeev" userId="S::mikhail_timofeev@epam.com::8c3fb2a6-1327-4812-a8b9-1add40591dbb" providerId="AD" clId="Web-{FD5F9ACA-E724-4667-8D08-154EE92B2AD6}" dt="2018-08-31T08:38:07.018" v="29"/>
        <pc:sldMkLst>
          <pc:docMk/>
          <pc:sldMk cId="380550356" sldId="483"/>
        </pc:sldMkLst>
      </pc:sldChg>
    </pc:docChg>
  </pc:docChgLst>
  <pc:docChgLst>
    <pc:chgData name="Mikhail Timofeev" userId="S::mikhail_timofeev@epam.com::8c3fb2a6-1327-4812-a8b9-1add40591dbb" providerId="AD" clId="Web-{875AFEE2-9227-5092-FE74-5684F5B07167}"/>
    <pc:docChg chg="addSld delSld modSld">
      <pc:chgData name="Mikhail Timofeev" userId="S::mikhail_timofeev@epam.com::8c3fb2a6-1327-4812-a8b9-1add40591dbb" providerId="AD" clId="Web-{875AFEE2-9227-5092-FE74-5684F5B07167}" dt="2018-09-03T13:36:26.582" v="21" actId="20577"/>
      <pc:docMkLst>
        <pc:docMk/>
      </pc:docMkLst>
      <pc:sldChg chg="modSp">
        <pc:chgData name="Mikhail Timofeev" userId="S::mikhail_timofeev@epam.com::8c3fb2a6-1327-4812-a8b9-1add40591dbb" providerId="AD" clId="Web-{875AFEE2-9227-5092-FE74-5684F5B07167}" dt="2018-09-03T13:36:22.254" v="19" actId="20577"/>
        <pc:sldMkLst>
          <pc:docMk/>
          <pc:sldMk cId="545087104" sldId="463"/>
        </pc:sldMkLst>
        <pc:spChg chg="mod">
          <ac:chgData name="Mikhail Timofeev" userId="S::mikhail_timofeev@epam.com::8c3fb2a6-1327-4812-a8b9-1add40591dbb" providerId="AD" clId="Web-{875AFEE2-9227-5092-FE74-5684F5B07167}" dt="2018-09-03T13:36:22.254" v="19" actId="20577"/>
          <ac:spMkLst>
            <pc:docMk/>
            <pc:sldMk cId="545087104" sldId="463"/>
            <ac:spMk id="3" creationId="{00000000-0000-0000-0000-000000000000}"/>
          </ac:spMkLst>
        </pc:spChg>
      </pc:sldChg>
      <pc:sldChg chg="del">
        <pc:chgData name="Mikhail Timofeev" userId="S::mikhail_timofeev@epam.com::8c3fb2a6-1327-4812-a8b9-1add40591dbb" providerId="AD" clId="Web-{875AFEE2-9227-5092-FE74-5684F5B07167}" dt="2018-09-03T13:35:43.191" v="3"/>
        <pc:sldMkLst>
          <pc:docMk/>
          <pc:sldMk cId="2545611947" sldId="467"/>
        </pc:sldMkLst>
      </pc:sldChg>
      <pc:sldChg chg="del">
        <pc:chgData name="Mikhail Timofeev" userId="S::mikhail_timofeev@epam.com::8c3fb2a6-1327-4812-a8b9-1add40591dbb" providerId="AD" clId="Web-{875AFEE2-9227-5092-FE74-5684F5B07167}" dt="2018-09-03T13:35:58.691" v="6"/>
        <pc:sldMkLst>
          <pc:docMk/>
          <pc:sldMk cId="2215719333" sldId="469"/>
        </pc:sldMkLst>
      </pc:sldChg>
      <pc:sldChg chg="del">
        <pc:chgData name="Mikhail Timofeev" userId="S::mikhail_timofeev@epam.com::8c3fb2a6-1327-4812-a8b9-1add40591dbb" providerId="AD" clId="Web-{875AFEE2-9227-5092-FE74-5684F5B07167}" dt="2018-09-03T13:36:00.910" v="7"/>
        <pc:sldMkLst>
          <pc:docMk/>
          <pc:sldMk cId="2526175224" sldId="470"/>
        </pc:sldMkLst>
      </pc:sldChg>
      <pc:sldChg chg="del">
        <pc:chgData name="Mikhail Timofeev" userId="S::mikhail_timofeev@epam.com::8c3fb2a6-1327-4812-a8b9-1add40591dbb" providerId="AD" clId="Web-{875AFEE2-9227-5092-FE74-5684F5B07167}" dt="2018-09-03T13:36:02.144" v="8"/>
        <pc:sldMkLst>
          <pc:docMk/>
          <pc:sldMk cId="2928046282" sldId="471"/>
        </pc:sldMkLst>
      </pc:sldChg>
      <pc:sldChg chg="del">
        <pc:chgData name="Mikhail Timofeev" userId="S::mikhail_timofeev@epam.com::8c3fb2a6-1327-4812-a8b9-1add40591dbb" providerId="AD" clId="Web-{875AFEE2-9227-5092-FE74-5684F5B07167}" dt="2018-09-03T13:36:13.207" v="11"/>
        <pc:sldMkLst>
          <pc:docMk/>
          <pc:sldMk cId="273162252" sldId="472"/>
        </pc:sldMkLst>
      </pc:sldChg>
      <pc:sldChg chg="del">
        <pc:chgData name="Mikhail Timofeev" userId="S::mikhail_timofeev@epam.com::8c3fb2a6-1327-4812-a8b9-1add40591dbb" providerId="AD" clId="Web-{875AFEE2-9227-5092-FE74-5684F5B07167}" dt="2018-09-03T13:36:16.347" v="12"/>
        <pc:sldMkLst>
          <pc:docMk/>
          <pc:sldMk cId="31927235" sldId="473"/>
        </pc:sldMkLst>
      </pc:sldChg>
      <pc:sldChg chg="add del">
        <pc:chgData name="Mikhail Timofeev" userId="S::mikhail_timofeev@epam.com::8c3fb2a6-1327-4812-a8b9-1add40591dbb" providerId="AD" clId="Web-{875AFEE2-9227-5092-FE74-5684F5B07167}" dt="2018-09-03T13:36:07.441" v="10"/>
        <pc:sldMkLst>
          <pc:docMk/>
          <pc:sldMk cId="380550356" sldId="483"/>
        </pc:sldMkLst>
      </pc:sldChg>
      <pc:sldChg chg="del">
        <pc:chgData name="Mikhail Timofeev" userId="S::mikhail_timofeev@epam.com::8c3fb2a6-1327-4812-a8b9-1add40591dbb" providerId="AD" clId="Web-{875AFEE2-9227-5092-FE74-5684F5B07167}" dt="2018-09-03T13:35:52.223" v="4"/>
        <pc:sldMkLst>
          <pc:docMk/>
          <pc:sldMk cId="4166581785" sldId="484"/>
        </pc:sldMkLst>
      </pc:sldChg>
      <pc:sldChg chg="del">
        <pc:chgData name="Mikhail Timofeev" userId="S::mikhail_timofeev@epam.com::8c3fb2a6-1327-4812-a8b9-1add40591dbb" providerId="AD" clId="Web-{875AFEE2-9227-5092-FE74-5684F5B07167}" dt="2018-09-03T13:35:55.660" v="5"/>
        <pc:sldMkLst>
          <pc:docMk/>
          <pc:sldMk cId="1993069294" sldId="486"/>
        </pc:sldMkLst>
      </pc:sldChg>
      <pc:sldChg chg="modSp">
        <pc:chgData name="Mikhail Timofeev" userId="S::mikhail_timofeev@epam.com::8c3fb2a6-1327-4812-a8b9-1add40591dbb" providerId="AD" clId="Web-{875AFEE2-9227-5092-FE74-5684F5B07167}" dt="2018-09-03T13:34:57.567" v="2" actId="20577"/>
        <pc:sldMkLst>
          <pc:docMk/>
          <pc:sldMk cId="435191705" sldId="488"/>
        </pc:sldMkLst>
        <pc:spChg chg="mod">
          <ac:chgData name="Mikhail Timofeev" userId="S::mikhail_timofeev@epam.com::8c3fb2a6-1327-4812-a8b9-1add40591dbb" providerId="AD" clId="Web-{875AFEE2-9227-5092-FE74-5684F5B07167}" dt="2018-09-03T13:34:57.567" v="2" actId="20577"/>
          <ac:spMkLst>
            <pc:docMk/>
            <pc:sldMk cId="435191705" sldId="488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1200" dirty="0" smtClean="0">
                <a:effectLst/>
                <a:latin typeface="Times New Roman"/>
                <a:ea typeface="Calibri"/>
                <a:cs typeface="Times New Roman"/>
              </a:rPr>
              <a:t>not.</a:t>
            </a:r>
            <a:endParaRPr lang="ru-RU" sz="11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4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2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200" dirty="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7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dirty="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4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200" dirty="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4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5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8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8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2" r:id="rId4"/>
    <p:sldLayoutId id="2147483654" r:id="rId5"/>
    <p:sldLayoutId id="2147483702" r:id="rId6"/>
    <p:sldLayoutId id="2147483711" r:id="rId7"/>
    <p:sldLayoutId id="2147483728" r:id="rId8"/>
    <p:sldLayoutId id="2147483712" r:id="rId9"/>
    <p:sldLayoutId id="2147483734" r:id="rId10"/>
    <p:sldLayoutId id="2147483736" r:id="rId11"/>
    <p:sldLayoutId id="2147483735" r:id="rId12"/>
    <p:sldLayoutId id="2147483737" r:id="rId13"/>
    <p:sldLayoutId id="2147483713" r:id="rId14"/>
    <p:sldLayoutId id="2147483727" r:id="rId15"/>
    <p:sldLayoutId id="2147483741" r:id="rId16"/>
    <p:sldLayoutId id="2147483698" r:id="rId17"/>
    <p:sldLayoutId id="2147483733" r:id="rId18"/>
    <p:sldLayoutId id="2147483706" r:id="rId19"/>
    <p:sldLayoutId id="2147483738" r:id="rId20"/>
    <p:sldLayoutId id="2147483739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609398"/>
          </a:xfrm>
        </p:spPr>
        <p:txBody>
          <a:bodyPr/>
          <a:lstStyle/>
          <a:p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7880" y="3872174"/>
            <a:ext cx="7194819" cy="646331"/>
          </a:xfrm>
        </p:spPr>
        <p:txBody>
          <a:bodyPr/>
          <a:lstStyle/>
          <a:p>
            <a:pPr lvl="0"/>
            <a:endParaRPr lang="ru" sz="3600" b="1" dirty="0">
              <a:solidFill>
                <a:srgbClr val="39C2D7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026" name="Picture 2" descr="C:\Users\Dmitry\Desktop\reveal.js-master\reveal.js-master\img\ajax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1507" y="1331843"/>
            <a:ext cx="8325293" cy="4444117"/>
          </a:xfrm>
        </p:spPr>
        <p:txBody>
          <a:bodyPr numCol="1">
            <a:norm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Traffic saving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Reducing server load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Accelerate Interface Response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Increase interactivity</a:t>
            </a:r>
            <a:endParaRPr lang="en-US" sz="2000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ru" sz="2000" dirty="0"/>
          </a:p>
        </p:txBody>
      </p:sp>
    </p:spTree>
    <p:extLst>
      <p:ext uri="{BB962C8B-B14F-4D97-AF65-F5344CB8AC3E}">
        <p14:creationId xmlns:p14="http://schemas.microsoft.com/office/powerpoint/2010/main" val="23907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бъект 17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THANKS FOR ATTENTION!</a:t>
            </a:r>
          </a:p>
          <a:p>
            <a:pPr marL="0" indent="0" algn="ctr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400" dirty="0"/>
              <a:t>Presentation plan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1081038"/>
            <a:ext cx="8430768" cy="39094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What is AJAX?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Story</a:t>
            </a:r>
            <a:r>
              <a:rPr lang="ru-RU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AJAX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Technology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Synchronous data exchange model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Asynchronous data exchange model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AJAX 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AJAX work </a:t>
            </a:r>
            <a:r>
              <a:rPr lang="en-US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examples</a:t>
            </a:r>
            <a:endParaRPr lang="ru-RU" sz="2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Why</a:t>
            </a:r>
            <a:r>
              <a:rPr lang="en-US" sz="2400" dirty="0">
                <a:solidFill>
                  <a:schemeClr val="bg1"/>
                </a:solidFill>
              </a:rPr>
              <a:t> would i recommend you to use AJAX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ru-RU" sz="2400" dirty="0" smtClean="0">
              <a:latin typeface="Trebuchet MS" panose="020B0603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400" i="1" dirty="0"/>
              <a:t>What is AJAX?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2670508"/>
            <a:ext cx="8430768" cy="1617614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chemeClr val="bg1"/>
                </a:solidFill>
              </a:rPr>
              <a:t>AJAX is a set of web technologies for creating asynchronous web applications. </a:t>
            </a:r>
            <a:endParaRPr lang="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i="1" dirty="0"/>
              <a:t>Story AJAX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1371600"/>
            <a:ext cx="8430768" cy="440436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FRAME, IFRAME - IE 3, 1996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Remote Scripting (Microsoft) - IE 5.5 1998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AJAX - 2005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W3C </a:t>
            </a:r>
            <a:r>
              <a:rPr lang="en-US" sz="2400" dirty="0" err="1">
                <a:solidFill>
                  <a:schemeClr val="bg1"/>
                </a:solidFill>
              </a:rPr>
              <a:t>XMLHttpRequest</a:t>
            </a:r>
            <a:r>
              <a:rPr lang="en-US" sz="2400" dirty="0">
                <a:solidFill>
                  <a:schemeClr val="bg1"/>
                </a:solidFill>
              </a:rPr>
              <a:t> - 2006</a:t>
            </a:r>
            <a:endParaRPr lang="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i="1" dirty="0"/>
              <a:t>Technology</a:t>
            </a:r>
          </a:p>
        </p:txBody>
      </p:sp>
      <p:grpSp>
        <p:nvGrpSpPr>
          <p:cNvPr id="4" name="Группа 19"/>
          <p:cNvGrpSpPr>
            <a:grpSpLocks/>
          </p:cNvGrpSpPr>
          <p:nvPr/>
        </p:nvGrpSpPr>
        <p:grpSpPr bwMode="auto">
          <a:xfrm>
            <a:off x="1619324" y="1837092"/>
            <a:ext cx="6323309" cy="3929546"/>
            <a:chOff x="3214678" y="3348270"/>
            <a:chExt cx="3071834" cy="2795374"/>
          </a:xfrm>
        </p:grpSpPr>
        <p:sp>
          <p:nvSpPr>
            <p:cNvPr id="5" name="Овал 4"/>
            <p:cNvSpPr/>
            <p:nvPr/>
          </p:nvSpPr>
          <p:spPr>
            <a:xfrm>
              <a:off x="4286248" y="4857867"/>
              <a:ext cx="1714512" cy="1285777"/>
            </a:xfrm>
            <a:prstGeom prst="ellipse">
              <a:avLst/>
            </a:prstGeom>
            <a:solidFill>
              <a:srgbClr val="AEE7F0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3214678" y="4572139"/>
              <a:ext cx="1428760" cy="1285777"/>
            </a:xfrm>
            <a:prstGeom prst="ellipse">
              <a:avLst/>
            </a:prstGeom>
            <a:solidFill>
              <a:srgbClr val="FFD757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3214678" y="3929251"/>
              <a:ext cx="1143008" cy="1000049"/>
            </a:xfrm>
            <a:prstGeom prst="ellipse">
              <a:avLst/>
            </a:prstGeom>
            <a:solidFill>
              <a:srgbClr val="B22746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000628" y="4357843"/>
              <a:ext cx="1214447" cy="114291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57686" y="3357794"/>
              <a:ext cx="1500198" cy="1357209"/>
            </a:xfrm>
            <a:prstGeom prst="ellipse">
              <a:avLst/>
            </a:prstGeom>
            <a:solidFill>
              <a:srgbClr val="EE7944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165406" y="4390745"/>
              <a:ext cx="1143008" cy="328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/>
                <a:t>AJAX</a:t>
              </a:r>
              <a:endParaRPr lang="ru-RU" altLang="ru-RU"/>
            </a:p>
          </p:txBody>
        </p: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4809038" y="3715097"/>
              <a:ext cx="999787" cy="28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HTML</a:t>
              </a:r>
              <a:endParaRPr lang="ru-RU" altLang="ru-RU" sz="2000"/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3357554" y="4248559"/>
              <a:ext cx="999787" cy="28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CSS</a:t>
              </a:r>
              <a:endParaRPr lang="ru-RU" altLang="ru-RU" sz="2000"/>
            </a:p>
          </p:txBody>
        </p: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5281044" y="4781331"/>
              <a:ext cx="999787" cy="28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2000" dirty="0"/>
                <a:t>DOM</a:t>
              </a:r>
              <a:endParaRPr lang="ru-RU" altLang="ru-RU" sz="2000" dirty="0"/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3214678" y="5072074"/>
              <a:ext cx="1285884" cy="28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JavaScript</a:t>
              </a:r>
              <a:endParaRPr lang="ru-RU" altLang="ru-RU" sz="2000"/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4500562" y="5447900"/>
              <a:ext cx="1785950" cy="24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1600" dirty="0" err="1"/>
                <a:t>XmlHttpRequest</a:t>
              </a:r>
              <a:endParaRPr lang="ru-RU" altLang="ru-RU" sz="1600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3578218" y="3348270"/>
              <a:ext cx="1143008" cy="1000049"/>
            </a:xfrm>
            <a:prstGeom prst="ellipse">
              <a:avLst/>
            </a:prstGeom>
            <a:solidFill>
              <a:srgbClr val="1A9CB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4000496" y="4072115"/>
              <a:ext cx="1357323" cy="114291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0" name="TextBox 17"/>
            <p:cNvSpPr txBox="1">
              <a:spLocks noChangeArrowheads="1"/>
            </p:cNvSpPr>
            <p:nvPr/>
          </p:nvSpPr>
          <p:spPr bwMode="auto">
            <a:xfrm>
              <a:off x="3813898" y="3588229"/>
              <a:ext cx="857256" cy="28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2000" dirty="0"/>
                <a:t>XML</a:t>
              </a:r>
              <a:endParaRPr lang="ru-RU" altLang="ru-RU" sz="2000" dirty="0"/>
            </a:p>
          </p:txBody>
        </p:sp>
        <p:sp>
          <p:nvSpPr>
            <p:cNvPr id="21" name="TextBox 18"/>
            <p:cNvSpPr txBox="1">
              <a:spLocks noChangeArrowheads="1"/>
            </p:cNvSpPr>
            <p:nvPr/>
          </p:nvSpPr>
          <p:spPr bwMode="auto">
            <a:xfrm>
              <a:off x="4313963" y="4396081"/>
              <a:ext cx="857256" cy="28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2000" dirty="0"/>
                <a:t>AJAX</a:t>
              </a:r>
              <a:endParaRPr lang="ru-RU" alt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11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02920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Classic Web Application (synchronous)</a:t>
            </a:r>
          </a:p>
        </p:txBody>
      </p:sp>
    </p:spTree>
    <p:extLst>
      <p:ext uri="{BB962C8B-B14F-4D97-AF65-F5344CB8AC3E}">
        <p14:creationId xmlns:p14="http://schemas.microsoft.com/office/powerpoint/2010/main" val="7059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0" y="914400"/>
            <a:ext cx="8634339" cy="528107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AJAX web application (asynchronous)</a:t>
            </a:r>
          </a:p>
        </p:txBody>
      </p:sp>
    </p:spTree>
    <p:extLst>
      <p:ext uri="{BB962C8B-B14F-4D97-AF65-F5344CB8AC3E}">
        <p14:creationId xmlns:p14="http://schemas.microsoft.com/office/powerpoint/2010/main" val="42340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i="1" dirty="0"/>
              <a:t>AJAX – application consists of two </a:t>
            </a:r>
            <a:r>
              <a:rPr lang="en-US" i="1" dirty="0" smtClean="0"/>
              <a:t>parts</a:t>
            </a:r>
            <a:endParaRPr lang="en-US" i="1" dirty="0"/>
          </a:p>
        </p:txBody>
      </p:sp>
      <p:pic>
        <p:nvPicPr>
          <p:cNvPr id="2050" name="Picture 2" descr="C:\Users\Dmitry\Desktop\reveal.js-master\reveal.js-master\img\a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190750"/>
            <a:ext cx="59817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structure of a simple request to the server</a:t>
            </a:r>
          </a:p>
        </p:txBody>
      </p:sp>
      <p:pic>
        <p:nvPicPr>
          <p:cNvPr id="3074" name="Picture 2" descr="C:\Users\Dmitry\Desktop\reveal.js-master\reveal.js-master\img\query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79" y="2530165"/>
            <a:ext cx="6510144" cy="238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4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CE62DE2EB6B14D8BE8D71A7ABF8E73" ma:contentTypeVersion="7" ma:contentTypeDescription="Create a new document." ma:contentTypeScope="" ma:versionID="8f80d1c41c00cc1a6fe7822847e1e7b9">
  <xsd:schema xmlns:xsd="http://www.w3.org/2001/XMLSchema" xmlns:xs="http://www.w3.org/2001/XMLSchema" xmlns:p="http://schemas.microsoft.com/office/2006/metadata/properties" xmlns:ns2="d0e466b6-4f30-4036-b5e9-cde2068717b3" xmlns:ns3="9981db33-f913-4c44-91df-8a256802be4a" targetNamespace="http://schemas.microsoft.com/office/2006/metadata/properties" ma:root="true" ma:fieldsID="a2f55d6f5af8f8d1f456de47e7115e2d" ns2:_="" ns3:_="">
    <xsd:import namespace="d0e466b6-4f30-4036-b5e9-cde2068717b3"/>
    <xsd:import namespace="9981db33-f913-4c44-91df-8a256802be4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466b6-4f30-4036-b5e9-cde2068717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1db33-f913-4c44-91df-8a256802b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9981db33-f913-4c44-91df-8a256802be4a"/>
    <ds:schemaRef ds:uri="d0e466b6-4f30-4036-b5e9-cde2068717b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C6B173B-88DB-43BE-A8E7-623C1A7883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e466b6-4f30-4036-b5e9-cde2068717b3"/>
    <ds:schemaRef ds:uri="9981db33-f913-4c44-91df-8a256802be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55410</TotalTime>
  <Words>130</Words>
  <Application>Microsoft Office PowerPoint</Application>
  <PresentationFormat>Экран (4:3)</PresentationFormat>
  <Paragraphs>54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Dmitry</cp:lastModifiedBy>
  <cp:revision>1277</cp:revision>
  <cp:lastPrinted>2014-07-09T13:30:36Z</cp:lastPrinted>
  <dcterms:created xsi:type="dcterms:W3CDTF">2014-07-08T13:27:24Z</dcterms:created>
  <dcterms:modified xsi:type="dcterms:W3CDTF">2020-05-23T08:00:59Z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0x010100D4CE62DE2EB6B14D8BE8D71A7ABF8E73</vt:lpwstr>
  </property>
</Properties>
</file>