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BD23-F56F-4703-BCF5-2D64CFD7AF6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E8FC6-0788-4991-9FB0-F3F6B36543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👉 </a:t>
            </a:r>
            <a:r>
              <a:rPr lang="ru-RU" dirty="0" err="1"/>
              <a:t>range</a:t>
            </a:r>
            <a:r>
              <a:rPr lang="ru-RU" dirty="0"/>
              <a:t>(3) создаёт последовательность чисел: 0, 1, 2</a:t>
            </a:r>
            <a:br>
              <a:rPr lang="ru-RU" dirty="0"/>
            </a:br>
            <a:r>
              <a:rPr lang="ru-RU" dirty="0"/>
              <a:t>Цикл повторяется 3 раза, и на каждой итерации i принимает следующее значение.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E8FC6-0788-4991-9FB0-F3F6B36543A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5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этого </a:t>
            </a:r>
            <a:r>
              <a:rPr lang="ru-RU" dirty="0" err="1"/>
              <a:t>number</a:t>
            </a:r>
            <a:r>
              <a:rPr lang="ru-RU" dirty="0"/>
              <a:t> станет 5, условие </a:t>
            </a:r>
            <a:r>
              <a:rPr lang="ru-RU" dirty="0" err="1"/>
              <a:t>number</a:t>
            </a:r>
            <a:r>
              <a:rPr lang="ru-RU" dirty="0"/>
              <a:t> &lt; 5 станет </a:t>
            </a:r>
            <a:r>
              <a:rPr lang="ru-RU" dirty="0" err="1"/>
              <a:t>False</a:t>
            </a:r>
            <a:r>
              <a:rPr lang="ru-RU" dirty="0"/>
              <a:t>, и цикл остановится.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E8FC6-0788-4991-9FB0-F3F6B36543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1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B124B-090E-4336-A409-8372331D7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957BF-6259-407C-BDDC-6AA50AAD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C451FB-8307-44E6-A39A-F5A69BFE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F1B7B-CB34-4F8A-9D69-477A045A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72F1C3-7C1C-4F05-845D-40E80363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38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8160D-E52D-407D-8EA0-F0421E8C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D2EA8D-EDFE-4A36-A6E0-4F58DF7F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7F601-8322-46F0-A7BE-0C5854A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F110B-8F75-497E-A1F4-811D10E4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A0A93-3EDF-41F4-B14E-6A00DDB1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9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3F971-8E28-4E3E-8D20-9BCE1A464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E84E45-EF0D-4FFC-9BC5-9CEDDB44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9E3D5-385C-4C65-865F-0EA052E6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35ADC-308B-4D81-A770-6740D2E7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28BC6-14EB-4544-8412-E1D6AB1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7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584EC-7336-4A7D-8708-C163B2E9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6FF22-D8EB-4925-A73C-FA6E53E4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6117E-5F14-4689-8265-8621B311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8B990-A9BB-4FBF-9FBB-23955389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8FB8A-9B48-4158-8410-47F1F73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DDD33-02B2-4B7C-B55C-4875B4F2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5E808B-535A-4820-8BD7-54979FF7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A43CC-C465-4D07-8B1D-F46E151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035F3-CC38-4AF1-A285-4664F984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A98C2-588D-41BB-9B90-48405108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8D468-D44F-4384-8BF2-CCBC8A8E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09D088-AD3B-4AF1-B13B-075AB018A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711944-D14A-4923-A451-9DBCA1DF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E9C28-7442-4D56-878F-C184184D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230CB-7FA9-421D-AF6D-2D54C369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84449-D64B-4FA9-9CD6-BF108F78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4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2E6E-90E7-45F4-80B9-FD8400F4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5350F-CD0E-4402-BE80-3CB15069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29CEE3-74ED-4F8B-A233-882072E7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87FA3E-66A7-4B55-A360-06EDBD10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1FB999-4A9C-4AD2-8E1B-9E146283F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6FC04D-EBE0-4B4C-88B5-4F2CDBD5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B04C2AC-ABC5-497F-84B3-5E236782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8706DE-D449-4384-B882-D5361C18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1313F-10EF-4EF2-A8D3-2FA77BDD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60512-7375-4618-B3F7-1CD2548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7EA286-E2D4-4658-B11C-455A0E27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68DF8F-7663-46A8-B103-A2268F22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4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883260-8947-4319-9279-BC5F9D68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42B686-CA7C-41FC-9A80-409FA19A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31496-C098-41D7-B6BE-00F24A40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3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F5F8B-DB32-4020-A3EF-86C5F474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2C23A-437A-44B9-9B2D-6FE2F3EB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25E27A-B540-449D-A59B-35E661C6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C5629-C1BE-4251-B1E8-685AB2BD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7440A-E693-40E4-8129-09FF67BB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BA790-683A-4D34-81B0-973CBE54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7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14E33-776F-4A80-8825-F26C22E4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4F40F6-439E-482D-A78E-CBF6EA73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DCB537-FCCA-410F-89B0-A70D5B3B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3D4020-2F7D-46C3-A142-15E9A163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25F4F9-7B3A-4F55-9B7E-E0125FC3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67F251-BC6F-4E9D-BCD7-BFBEB9B6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0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29EDC-6531-4D89-84CC-CC0D3CD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FC51DA-1F49-4A26-A817-A82CA204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35B65-39EA-4666-B22E-61EF3EC14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3E9A-13ED-4756-A784-C7EB2A506A96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C25E9D-C658-4685-A938-C52E2810D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7F08BC-7532-4E8A-BC31-0434AF6A5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FD9D-22CA-47D1-AF03-9A2134AF10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19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49FAA6-ABC7-45CA-9F44-DD60BB64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59"/>
            <a:ext cx="7840169" cy="1190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A5B33A-45A5-4C43-B805-9EDA652C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8" y="1600276"/>
            <a:ext cx="7716323" cy="18287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82002-A3E3-4642-A072-58320FD6F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67" y="3429000"/>
            <a:ext cx="2149333" cy="1836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FCF32-4A00-422C-AFE4-FC6CAE9B394C}"/>
              </a:ext>
            </a:extLst>
          </p:cNvPr>
          <p:cNvSpPr txBox="1"/>
          <p:nvPr/>
        </p:nvSpPr>
        <p:spPr>
          <a:xfrm>
            <a:off x="1091953" y="40837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Без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1ECEC-DF92-457A-887D-A53946D3E187}"/>
              </a:ext>
            </a:extLst>
          </p:cNvPr>
          <p:cNvSpPr txBox="1"/>
          <p:nvPr/>
        </p:nvSpPr>
        <p:spPr>
          <a:xfrm>
            <a:off x="4635623" y="408372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C5BC47-BFC6-4D43-9248-1DDD19A81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283" y="3836857"/>
            <a:ext cx="2949063" cy="9304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D17DF9-B3C3-43A1-A90D-8A35224C4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26" y="5757137"/>
            <a:ext cx="529663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9361A4-33B8-4024-9715-3AB1250F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82" y="647490"/>
            <a:ext cx="6671035" cy="5243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0ADE3B-9D09-450D-A600-BBF7F072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08" y="2443103"/>
            <a:ext cx="7584392" cy="15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4B45E63-E9AC-4666-88C9-F497DDC2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1" y="1974231"/>
            <a:ext cx="11359517" cy="26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5B77C8-AE3D-463D-8CF1-D1CC6AD5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2" y="1639050"/>
            <a:ext cx="10607579" cy="32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4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C8896A-FF7C-4549-88F7-98F508CA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86" y="0"/>
            <a:ext cx="4486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1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B59AEF-37BB-42B3-B10C-FF1C4641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8" y="1493966"/>
            <a:ext cx="11985084" cy="31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28451F-C7BA-4B37-AE5E-B3C781DC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3" y="230297"/>
            <a:ext cx="9235459" cy="26993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460ACA-C0E1-4673-B0FE-9CFE2A887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35" y="3429000"/>
            <a:ext cx="7619254" cy="22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3C460E-59BC-487F-81BE-6713F636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1" y="318407"/>
            <a:ext cx="10216837" cy="22916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0B04C6-8E4F-4AE6-BA4F-6CBE1FEC3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018" y="3167915"/>
            <a:ext cx="5504193" cy="22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660595-FFB7-4D9D-A56E-E93FD6DE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5" y="595763"/>
            <a:ext cx="9276760" cy="14638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AD70C7-68C7-42BC-BA74-C1D90B4B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7" y="2609735"/>
            <a:ext cx="7478169" cy="16385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BE463-3A60-4E72-AEB2-417D0503A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756" y="4798381"/>
            <a:ext cx="4514444" cy="11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51CB8A-66B6-4762-8623-44A84934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3" y="320129"/>
            <a:ext cx="5382376" cy="96215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7C7427-BEA7-42E7-BDCA-EA0BE34A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73" y="2390349"/>
            <a:ext cx="5058799" cy="18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F68C41-8EB3-4F00-A193-79D758DF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26" y="549003"/>
            <a:ext cx="8034557" cy="16437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BF92EB-5A9F-49E2-97E8-8D79190B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29" y="3002706"/>
            <a:ext cx="3541609" cy="23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C002E3-65A2-487F-A117-C92FA8BE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736" y="883074"/>
            <a:ext cx="4812152" cy="63317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D55E42-0EAA-4FA3-ABFE-ACEF78BA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68" y="2615020"/>
            <a:ext cx="5782064" cy="16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902094-333C-4702-BA59-E2E6468F6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02" y="698811"/>
            <a:ext cx="6109181" cy="7127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200C88-BA6D-47D2-9934-160E97201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411" y="1970633"/>
            <a:ext cx="4382665" cy="12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40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Широкоэкранный</PresentationFormat>
  <Paragraphs>6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2025-10-05T16:07:10Z</dcterms:created>
  <dcterms:modified xsi:type="dcterms:W3CDTF">2025-10-05T16:16:19Z</dcterms:modified>
</cp:coreProperties>
</file>