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B1B01-37EA-424D-AC75-0734A1E3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92843E-C584-4194-89D7-DAEF8314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97004-2E9D-4BFC-9363-21268E5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D9762-AF20-44DB-B0DA-6B79BA0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D96B4-F7D0-4E99-AB63-5E279467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287E4-E54A-4395-8BFB-CF24D594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9B1706-D849-4494-916E-8AD4FCFE6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3C72BC-3861-4873-865A-0FE0733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5AD1A-7F6F-40EA-A457-8E3669D8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A484-5A38-4446-AC5D-F59B9EE4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03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B60A94-C907-4B28-98CD-F806FAAFB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B0829-ACB6-436C-B2C0-DE24BDD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55029-6489-4E6E-A74C-4A89E969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75132-237D-4501-9061-7D49181F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67806-8200-460B-9298-3297D52A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79DA-B73E-4E8C-8C54-D7979A01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12F3C-F93E-42A6-8060-D9E58024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BA37C-37ED-4320-ADD3-4C68CA85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37B21-8C0E-4983-8E6C-FF382ADE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7D953-A0B5-444E-8331-F8503A89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4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1ADD3-F709-4685-8412-4994A484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B35B08-11D3-4410-A7D2-F04F5261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A933E-6049-4121-A3B2-AB880CC6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6CDDE-F9EB-4946-9D06-30822B46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C9808-56D7-43E3-B274-361CF33D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6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82BCD-C9C7-4E92-B356-40E4213E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8AE8D-69D8-4A26-8026-D8E424A2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BFC2A9-8B65-4B60-A8F2-0287FBC4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829909-F120-498D-9445-66D1BBE3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DCAFB4-B2AA-43ED-A809-7BD4B82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36EF2-1DB2-4610-9197-79A52DAE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0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7677D-AA7F-4941-B6B1-B350D498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886CD-4370-4A6F-9F4A-BF5906F2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87060-E740-413D-A0F7-0CC6E4A6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17D96F-7856-44E5-B1BD-7B6769410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6CD83-C419-488E-9866-3A5828940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D6BF84-CAB3-4CF5-A30E-CCF449D4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CB4753-FA18-496B-BC6B-B5A1938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BC030-B0BC-49E9-A92B-1E28DB61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892FE-4882-45EE-ADDD-EFDA55B6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054970-278E-401F-A5CB-BFD53AB9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AB3ECE-8B89-40D4-AD5F-8B953357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FA7AA3-6793-4BB0-A862-7C9D2D7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1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48CE76-14B7-4B75-8279-877242A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B4585-B8CF-420B-A5F8-A909F72C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00A9D9-2DC8-4F37-B662-E68ECDAD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AFDB4-0CF8-42C7-90AF-DD001823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1087E-2EFF-4201-99BD-B109ABF7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B274A6-B05A-4686-8C9D-C4789E010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B5D048-0B57-42F1-B20F-672F5EC7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23CE2-3713-42C9-B6A1-1E64843D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47F95-0936-41BC-BE4D-52169021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3610F-5F5E-4022-8674-63C84A56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F7E256-B901-41D9-9DCD-9C71B1EF9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F64C02-72A0-4486-9881-C1EB897B1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0CF687-852D-4A07-827E-22BFC84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A42690-D1E6-4A59-B610-8D2FCD11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0EE92-DB82-4672-B698-D0E2CABC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45D-C29C-449B-9005-79A9B7B7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FC7AF6-08AC-4EC3-828E-E9D57DDA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E6D14-EB43-4B91-85CB-FF9018A9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1ACE-F094-4BB1-9775-67E4713850BC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CE215-ED4C-4619-935B-B8C34111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05B60-033F-41F6-B070-C1F0E523C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8976DE-3FB2-4F12-ADFE-9B36D342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57" y="290964"/>
            <a:ext cx="6082805" cy="62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5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Administarator</cp:lastModifiedBy>
  <cp:revision>2</cp:revision>
  <dcterms:created xsi:type="dcterms:W3CDTF">2025-10-05T15:52:37Z</dcterms:created>
  <dcterms:modified xsi:type="dcterms:W3CDTF">2025-10-14T14:32:27Z</dcterms:modified>
</cp:coreProperties>
</file>