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D9BF3-0315-4502-936C-1E88DEA68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9201E2-405D-442E-9C09-7A1306AFE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C2C5C4-00D6-4AD8-AB1D-BBB775752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18B66-723C-4018-80FA-4CBD71BE1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1774F0-AEBB-4518-A198-5D79A7920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90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2B9E3A-2E3A-422C-9D3E-43C83F36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49EFCAF-D20B-4F2A-9380-294EFB922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D70236-D875-4A4A-AB4B-2C12D1F22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1DED98-51A2-4314-84DF-DBE10793D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5A3500-3F6D-4F1B-BE23-30BB36E4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2063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9B46986-C5C3-4F36-AD73-D5140893A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D05C47-6B62-4CD9-90F6-1EC57C47B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B8419C-199F-4903-B5E4-5B6931267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603C89-5376-4766-87B6-A0AE7CEC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48CA85-7985-47B8-9838-3C1A2D7FB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5535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58A722-A300-4681-8CF6-B05699B0E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390CDE-FC42-4C9D-BD17-00620FB6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DDBBC2-CE4C-454C-B61C-2B81E0499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330117-C7CD-4E59-8F75-F828605F7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1E9493-0C13-4814-B80A-D05E80382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450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8F600F-C392-4747-AF18-401AE054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25F459-5F4F-4AF9-AA9C-3A2D8A490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76976E-4B48-49A6-A6C6-7C637AD07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7F6C8D-2543-4A34-9569-98661BE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04DBB7-65C9-4C13-AB4F-C6D322BD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2307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F271A1-6F10-41B8-B822-34E732543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77B0A3-B17C-4454-BF20-6236EC0CD4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230CB-F279-4EAA-A4CA-2169277D25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AC9B7-54B9-45C7-BA49-BDB59E645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45ACEF1-45FD-4A08-868A-E59988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AE714E-A0CD-4F4E-9954-FCD209941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0951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41BD3-F5A2-4EC4-81F9-6DEA812EA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C69053-E98C-4539-B5CF-7FF796FEA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DA15B-8630-48F5-AC63-56333FC48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4DD151C-C337-42C8-AADE-6D904696A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609CE05-4EAF-47A8-A012-7B29726DD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8F00E7B-307A-4638-848C-5AE3549A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5FF7CC-DD33-4D08-A224-342148EC7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607CA63-6B23-48D7-B114-4A05256C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943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8C7CEB-3819-4E9B-87A0-74E68F5C9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6DC6B24-883D-40EA-83D5-1EB80563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725C8E5-3278-4899-941C-1ECA2D07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491476E-567E-4317-BE4E-03615F068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486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E6548D-7532-4E74-AC7D-96C27A4BE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E7021E-7B41-4E99-B16E-E4EAF8FB1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AF1EE5C-EB4A-44BA-8671-C07A635A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6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FC61DD-9AD0-4555-9033-0E7246377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9B4C9D-C63A-4E08-8AFA-370E4B60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D4AF185-4F49-49A2-80CF-ED274E5AA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7AAE57-C4CF-4E3B-A9AD-7C3C8CC58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7702EE-9882-4285-9155-23A003B01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8C88049-FE6D-4C05-86CC-072F1AD9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388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3E6789-1D66-4483-B900-C90C44D47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DB2BC9-B710-46C7-B765-8C7D2B644E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C309D4D-85AD-4A22-B01D-0B1D30FF7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6129435-7297-4C4F-8F90-44B3ABAE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AFBDA6A-4E71-4D78-8952-7814E9594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E737E9-7093-43A2-BB83-74F18B373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23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EBCE56-1E38-4F6A-9251-F7C02E91B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178DD79-82B7-4190-B186-E67B1CD1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CBA4F9-ADC9-4630-9C39-77DF32C7BD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E9B94-2D0D-48D5-8F5E-C2B184734531}" type="datetimeFigureOut">
              <a:rPr lang="ru-RU" smtClean="0"/>
              <a:t>19.10.2025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56016-9A56-4320-8954-632287027B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88FF3-37F0-4323-BB97-440D614D6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90CE5-2352-4553-8596-8B7EECE35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54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849695-64FD-4CA2-9B13-52F381045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2101" y="727830"/>
            <a:ext cx="6687798" cy="488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0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BE9F03-6465-4892-A323-F26F0BF6D6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892" y="1854297"/>
            <a:ext cx="8863438" cy="395261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14A6CC3-CD9A-49B3-894B-895DBBEEC0F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75"/>
          <a:stretch/>
        </p:blipFill>
        <p:spPr>
          <a:xfrm>
            <a:off x="1998482" y="341458"/>
            <a:ext cx="7223124" cy="11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204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7C24A73-6F04-47F7-88A6-6BA92B9694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44"/>
          <a:stretch/>
        </p:blipFill>
        <p:spPr>
          <a:xfrm>
            <a:off x="862843" y="515208"/>
            <a:ext cx="9392233" cy="121932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320A212-D8C6-4C68-8CAA-E070FB3FB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844" y="2346581"/>
            <a:ext cx="10124855" cy="265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EFC763D-40AE-4251-B8D0-6ECDE9DA6F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47"/>
          <a:stretch/>
        </p:blipFill>
        <p:spPr>
          <a:xfrm>
            <a:off x="1036947" y="502397"/>
            <a:ext cx="5467127" cy="185430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46744D-39C1-4775-B692-247A93A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28" y="2464197"/>
            <a:ext cx="7056353" cy="4354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0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DC32F4-102F-42BC-9C70-0B4691D5B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619" y="524634"/>
            <a:ext cx="8735644" cy="1076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A7C8B15-810B-4E74-8099-06EE1C81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2526" y="2333685"/>
            <a:ext cx="9080697" cy="20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907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Широкоэкранный</PresentationFormat>
  <Paragraphs>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Sokolov</dc:creator>
  <cp:lastModifiedBy>Sokolov</cp:lastModifiedBy>
  <cp:revision>1</cp:revision>
  <dcterms:created xsi:type="dcterms:W3CDTF">2025-10-19T14:16:18Z</dcterms:created>
  <dcterms:modified xsi:type="dcterms:W3CDTF">2025-10-19T14:19:22Z</dcterms:modified>
</cp:coreProperties>
</file>