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9BF3-0315-4502-936C-1E88DEA6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9201E2-405D-442E-9C09-7A1306AF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2C5C4-00D6-4AD8-AB1D-BBB7757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18B66-723C-4018-80FA-4CBD71B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774F0-AEBB-4518-A198-5D79A79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9E3A-2E3A-422C-9D3E-43C83F36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EFCAF-D20B-4F2A-9380-294EFB92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70236-D875-4A4A-AB4B-2C12D1F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ED98-51A2-4314-84DF-DBE10793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A3500-3F6D-4F1B-BE23-30BB36E4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B46986-C5C3-4F36-AD73-D5140893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D05C47-6B62-4CD9-90F6-1EC57C47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19C-199F-4903-B5E4-5B693126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03C89-5376-4766-87B6-A0AE7CE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48CA85-7985-47B8-9838-3C1A2D7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A722-A300-4681-8CF6-B05699B0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90CDE-FC42-4C9D-BD17-00620FB6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DBBC2-CE4C-454C-B61C-2B81E04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30117-C7CD-4E59-8F75-F828605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9493-0C13-4814-B80A-D05E803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F600F-C392-4747-AF18-401AE054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5F459-5F4F-4AF9-AA9C-3A2D8A49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6976E-4B48-49A6-A6C6-7C637AD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F6C8D-2543-4A34-9569-98661BE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4DBB7-65C9-4C13-AB4F-C6D322BD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71A1-6F10-41B8-B822-34E7325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7B0A3-B17C-4454-BF20-6236EC0C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30CB-F279-4EAA-A4CA-2169277D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C9B7-54B9-45C7-BA49-BDB59E64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ACEF1-45FD-4A08-868A-E59988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AE714E-A0CD-4F4E-9954-FCD2099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41BD3-F5A2-4EC4-81F9-6DEA812E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69053-E98C-4539-B5CF-7FF796FE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DA15B-8630-48F5-AC63-56333FC4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D151C-C337-42C8-AADE-6D904696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09CE05-4EAF-47A8-A012-7B29726D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F00E7B-307A-4638-848C-5AE3549A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5FF7CC-DD33-4D08-A224-342148EC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07CA63-6B23-48D7-B114-4A05256C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C7CEB-3819-4E9B-87A0-74E68F5C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C6B24-883D-40EA-83D5-1EB80563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5C8E5-3278-4899-941C-1ECA2D07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91476E-567E-4317-BE4E-03615F0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E6548D-7532-4E74-AC7D-96C27A4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E7021E-7B41-4E99-B16E-E4EAF8FB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F1EE5C-EB4A-44BA-8671-C07A635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C61DD-9AD0-4555-9033-0E724637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4C9D-C63A-4E08-8AFA-370E4B60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AF185-4F49-49A2-80CF-ED274E5A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AAE57-C4CF-4E3B-A9AD-7C3C8CC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702EE-9882-4285-9155-23A003B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88049-FE6D-4C05-86CC-072F1AD9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6789-1D66-4483-B900-C90C44D4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DB2BC9-B710-46C7-B765-8C7D2B64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309D4D-85AD-4A22-B01D-0B1D30FF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29435-7297-4C4F-8F90-44B3ABA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FBDA6A-4E71-4D78-8952-7814E95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737E9-7093-43A2-BB83-74F18B3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BCE56-1E38-4F6A-9251-F7C02E91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8DD79-82B7-4190-B186-E67B1CD1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BA4F9-ADC9-4630-9C39-77DF32C7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56016-9A56-4320-8954-632287027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88FF3-37F0-4323-BB97-440D614D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49695-64FD-4CA2-9B13-52F38104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01" y="727830"/>
            <a:ext cx="6687798" cy="48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73E9EE-45BD-4F92-8EE9-503B32B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6" y="2085318"/>
            <a:ext cx="9627087" cy="1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23336D-BB8D-4EA9-A1DF-5E083E6A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70" y="2038061"/>
            <a:ext cx="9112383" cy="2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BE9F03-6465-4892-A323-F26F0BF6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1854297"/>
            <a:ext cx="8863438" cy="395261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A6CC3-CD9A-49B3-894B-895DBBEEC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5"/>
          <a:stretch/>
        </p:blipFill>
        <p:spPr>
          <a:xfrm>
            <a:off x="1998482" y="341458"/>
            <a:ext cx="7223124" cy="1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C24A73-6F04-47F7-88A6-6BA92B969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/>
          <a:stretch/>
        </p:blipFill>
        <p:spPr>
          <a:xfrm>
            <a:off x="862843" y="515208"/>
            <a:ext cx="9392233" cy="12193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20A212-D8C6-4C68-8CAA-E070FB3F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4" y="2346581"/>
            <a:ext cx="10124855" cy="26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FC763D-40AE-4251-B8D0-6ECDE9DA6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"/>
          <a:stretch/>
        </p:blipFill>
        <p:spPr>
          <a:xfrm>
            <a:off x="1036947" y="502397"/>
            <a:ext cx="5467127" cy="18543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46744D-39C1-4775-B692-247A93A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8" y="2464197"/>
            <a:ext cx="7056353" cy="4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DC32F4-102F-42BC-9C70-0B4691D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9" y="524634"/>
            <a:ext cx="8735644" cy="1076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C8B15-810B-4E74-8099-06EE1C81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26" y="2333685"/>
            <a:ext cx="9080697" cy="20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15C7D8-513A-44F4-ADCC-396374CB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12" y="2481722"/>
            <a:ext cx="8739849" cy="10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398556-7FAC-4ABB-9DD9-FB6F7D9A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3" y="806271"/>
            <a:ext cx="8878754" cy="50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07A318-12BB-4398-9091-A5CA7705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06" y="2307858"/>
            <a:ext cx="9450927" cy="13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775290-DDFD-4177-BE64-FE871600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29" y="582672"/>
            <a:ext cx="5789141" cy="5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25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Sokolov</dc:creator>
  <cp:lastModifiedBy>User</cp:lastModifiedBy>
  <cp:revision>2</cp:revision>
  <dcterms:created xsi:type="dcterms:W3CDTF">2025-10-19T14:16:18Z</dcterms:created>
  <dcterms:modified xsi:type="dcterms:W3CDTF">2025-10-26T16:52:39Z</dcterms:modified>
</cp:coreProperties>
</file>