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D9BF3-0315-4502-936C-1E88DEA68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9201E2-405D-442E-9C09-7A1306AFE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2C5C4-00D6-4AD8-AB1D-BBB77575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18B66-723C-4018-80FA-4CBD71BE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774F0-AEBB-4518-A198-5D79A792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B9E3A-2E3A-422C-9D3E-43C83F36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9EFCAF-D20B-4F2A-9380-294EFB922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70236-D875-4A4A-AB4B-2C12D1F2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ED98-51A2-4314-84DF-DBE10793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A3500-3F6D-4F1B-BE23-30BB36E4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B46986-C5C3-4F36-AD73-D5140893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D05C47-6B62-4CD9-90F6-1EC57C47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8419C-199F-4903-B5E4-5B693126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03C89-5376-4766-87B6-A0AE7CEC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48CA85-7985-47B8-9838-3C1A2D7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8A722-A300-4681-8CF6-B05699B0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90CDE-FC42-4C9D-BD17-00620FB6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DBBC2-CE4C-454C-B61C-2B81E04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30117-C7CD-4E59-8F75-F828605F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E9493-0C13-4814-B80A-D05E8038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F600F-C392-4747-AF18-401AE054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5F459-5F4F-4AF9-AA9C-3A2D8A49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6976E-4B48-49A6-A6C6-7C637AD0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F6C8D-2543-4A34-9569-98661BE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4DBB7-65C9-4C13-AB4F-C6D322BD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271A1-6F10-41B8-B822-34E7325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7B0A3-B17C-4454-BF20-6236EC0CD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230CB-F279-4EAA-A4CA-2169277D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AC9B7-54B9-45C7-BA49-BDB59E64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5ACEF1-45FD-4A08-868A-E59988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AE714E-A0CD-4F4E-9954-FCD20994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41BD3-F5A2-4EC4-81F9-6DEA812E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69053-E98C-4539-B5CF-7FF796FE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DA15B-8630-48F5-AC63-56333FC4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DD151C-C337-42C8-AADE-6D904696A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09CE05-4EAF-47A8-A012-7B29726DD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F00E7B-307A-4638-848C-5AE3549A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5FF7CC-DD33-4D08-A224-342148EC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07CA63-6B23-48D7-B114-4A05256C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9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C7CEB-3819-4E9B-87A0-74E68F5C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DC6B24-883D-40EA-83D5-1EB80563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25C8E5-3278-4899-941C-1ECA2D07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91476E-567E-4317-BE4E-03615F06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8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E6548D-7532-4E74-AC7D-96C27A4B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E7021E-7B41-4E99-B16E-E4EAF8FB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F1EE5C-EB4A-44BA-8671-C07A635A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6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C61DD-9AD0-4555-9033-0E724637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B4C9D-C63A-4E08-8AFA-370E4B60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AF185-4F49-49A2-80CF-ED274E5A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7AAE57-C4CF-4E3B-A9AD-7C3C8CC5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7702EE-9882-4285-9155-23A003B0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88049-FE6D-4C05-86CC-072F1AD9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8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E6789-1D66-4483-B900-C90C44D4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DB2BC9-B710-46C7-B765-8C7D2B644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309D4D-85AD-4A22-B01D-0B1D30FF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29435-7297-4C4F-8F90-44B3ABAE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FBDA6A-4E71-4D78-8952-7814E959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737E9-7093-43A2-BB83-74F18B3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2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BCE56-1E38-4F6A-9251-F7C02E91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8DD79-82B7-4190-B186-E67B1CD1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BA4F9-ADC9-4630-9C39-77DF32C7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9B94-2D0D-48D5-8F5E-C2B18473453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56016-9A56-4320-8954-632287027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88FF3-37F0-4323-BB97-440D614D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4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15C7D8-513A-44F4-ADCC-396374CB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12" y="2481722"/>
            <a:ext cx="8739849" cy="102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6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181B98-E7FA-4627-8977-77FC2187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49" y="2209980"/>
            <a:ext cx="10630501" cy="15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CD69EF-8D3F-4CCE-B7CD-268A6996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46" y="1865968"/>
            <a:ext cx="7617557" cy="28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5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B6E8CC-E879-433D-A2F5-31503289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03" y="1687087"/>
            <a:ext cx="9391170" cy="25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7602B3-7121-49B7-9291-59B3E77E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58" y="926220"/>
            <a:ext cx="5064231" cy="45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9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7050AE-E937-4F20-B19D-7871ADA5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80" y="769397"/>
            <a:ext cx="8940040" cy="53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6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398556-7FAC-4ABB-9DD9-FB6F7D9A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623" y="806271"/>
            <a:ext cx="8878754" cy="50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1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07A318-12BB-4398-9091-A5CA7705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006" y="2307858"/>
            <a:ext cx="9450927" cy="136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775290-DDFD-4177-BE64-FE871600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429" y="582672"/>
            <a:ext cx="5789141" cy="56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73E9EE-45BD-4F92-8EE9-503B32B4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56" y="2085318"/>
            <a:ext cx="9627087" cy="1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23336D-BB8D-4EA9-A1DF-5E083E6A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70" y="2038061"/>
            <a:ext cx="9112383" cy="2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CD1A92-ADAC-45B9-92BB-474D6D57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04" y="2220821"/>
            <a:ext cx="9919362" cy="17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4809B0-8786-482A-9549-92E3BDD8D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62" y="434465"/>
            <a:ext cx="9716476" cy="23886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52AE1B-41DB-443C-9F12-A45FF9214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527" y="3778367"/>
            <a:ext cx="2853874" cy="22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7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0C80C2-D2CF-4DA3-9CC3-A649E755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56" y="493052"/>
            <a:ext cx="7697687" cy="527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92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Sokolov</dc:creator>
  <cp:lastModifiedBy>User</cp:lastModifiedBy>
  <cp:revision>3</cp:revision>
  <dcterms:created xsi:type="dcterms:W3CDTF">2025-10-19T14:16:18Z</dcterms:created>
  <dcterms:modified xsi:type="dcterms:W3CDTF">2025-10-26T17:04:10Z</dcterms:modified>
</cp:coreProperties>
</file>