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0" r:id="rId4"/>
    <p:sldId id="263" r:id="rId5"/>
    <p:sldId id="262" r:id="rId6"/>
    <p:sldId id="264" r:id="rId7"/>
    <p:sldId id="265" r:id="rId8"/>
    <p:sldId id="266" r:id="rId9"/>
    <p:sldId id="267" r:id="rId10"/>
    <p:sldId id="256" r:id="rId11"/>
    <p:sldId id="257" r:id="rId12"/>
    <p:sldId id="258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B1B01-37EA-424D-AC75-0734A1E3D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92843E-C584-4194-89D7-DAEF8314B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397004-2E9D-4BFC-9363-21268E55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8D9762-AF20-44DB-B0DA-6B79BA00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CD96B4-F7D0-4E99-AB63-5E2794673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470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2287E4-E54A-4395-8BFB-CF24D59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9B1706-D849-4494-916E-8AD4FCFE6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3C72BC-3861-4873-865A-0FE073356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5AD1A-7F6F-40EA-A457-8E3669D8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02A484-5A38-4446-AC5D-F59B9EE46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034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B60A94-C907-4B28-98CD-F806FAAFBB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E0B0829-ACB6-436C-B2C0-DE24BDDD8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955029-6489-4E6E-A74C-4A89E9692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275132-237D-4501-9061-7D49181F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967806-8200-460B-9298-3297D52A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958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1979DA-B73E-4E8C-8C54-D7979A01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F12F3C-F93E-42A6-8060-D9E58024CE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BBA37C-37ED-4320-ADD3-4C68CA853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37B21-8C0E-4983-8E6C-FF382ADE7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97D953-A0B5-444E-8331-F8503A8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641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71ADD3-F709-4685-8412-4994A484D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B35B08-11D3-4410-A7D2-F04F5261B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8A933E-6049-4121-A3B2-AB880CC6E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16CDDE-F9EB-4946-9D06-30822B46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CC9808-56D7-43E3-B274-361CF33D5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7660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82BCD-C9C7-4E92-B356-40E4213E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498AE8D-69D8-4A26-8026-D8E424A2D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4BFC2A9-8B65-4B60-A8F2-0287FBC4B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9829909-F120-498D-9445-66D1BBE3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CAFB4-B2AA-43ED-A809-7BD4B821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C36EF2-1DB2-4610-9197-79A52DAEE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0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17677D-AA7F-4941-B6B1-B350D4987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8886CD-4370-4A6F-9F4A-BF5906F22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DB87060-E740-413D-A0F7-0CC6E4A64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C17D96F-7856-44E5-B1BD-7B6769410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0B6CD83-C419-488E-9866-3A5828940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D6BF84-CAB3-4CF5-A30E-CCF449D4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CB4753-FA18-496B-BC6B-B5A193828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F3BC030-B0BC-49E9-A92B-1E28DB61D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82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892FE-4882-45EE-ADDD-EFDA55B68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054970-278E-401F-A5CB-BFD53AB91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AAB3ECE-8B89-40D4-AD5F-8B953357B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FA7AA3-6793-4BB0-A862-7C9D2D71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2140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048CE76-14B7-4B75-8279-877242ACE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4B4585-B8CF-420B-A5F8-A909F72C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00A9D9-2DC8-4F37-B662-E68ECDAD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466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AFDB4-0CF8-42C7-90AF-DD001823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11087E-2EFF-4201-99BD-B109ABF70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9B274A6-B05A-4686-8C9D-C4789E010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B5D048-0B57-42F1-B20F-672F5EC7F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723CE2-3713-42C9-B6A1-1E64843D2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D47F95-0936-41BC-BE4D-52169021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713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73610F-5F5E-4022-8674-63C84A56D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BF7E256-B901-41D9-9DCD-9C71B1EF9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F64C02-72A0-4486-9881-C1EB897B12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30CF687-852D-4A07-827E-22BFC84DE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A42690-D1E6-4A59-B610-8D2FCD11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80EE92-DB82-4672-B698-D0E2CABC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745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3145D-C29C-449B-9005-79A9B7B74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FC7AF6-08AC-4EC3-828E-E9D57DDAF2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9E6D14-EB43-4B91-85CB-FF9018A9C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D1ACE-F094-4BB1-9775-67E4713850BC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ECE215-ED4C-4619-935B-B8C34111DC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705B60-033F-41F6-B070-C1F0E523C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7F47-07B2-4214-8D8E-5573378D70D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3059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A39F7F-0163-46DB-8A3E-18FBB973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364"/>
            <a:ext cx="11757985" cy="4656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963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0926C-74F8-46B3-B8B2-09777C6B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B9CB3D-7741-4DF6-8B49-936D454F9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1656B-C1AF-4D92-B712-D349F6A0F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96" y="0"/>
            <a:ext cx="10753007" cy="6883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184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80926C-74F8-46B3-B8B2-09777C6B3B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9B9CB3D-7741-4DF6-8B49-936D454F9F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7F6E3A-E9A5-4A1D-B8C5-F220C1C9C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522" y="0"/>
            <a:ext cx="11432457" cy="685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956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87E9BE-6DED-4345-BFEC-3F79DAFB6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05" y="0"/>
            <a:ext cx="117307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93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32C08CD-3900-428B-B852-260C9AD73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96" y="1327465"/>
            <a:ext cx="11840904" cy="420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9986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08976DE-3FB2-4F12-ADFE-9B36D342B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57" y="290964"/>
            <a:ext cx="6082805" cy="627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915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5A3E083-C6A6-4E6E-91C7-7CDB0EA84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223" y="469123"/>
            <a:ext cx="5344271" cy="140989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0E9EA1B-27B2-4BE3-ADB9-3199744B5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74" y="802818"/>
            <a:ext cx="3134162" cy="11050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1AC282A-C001-4B0A-82FF-D0199F21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1934" y="2285840"/>
            <a:ext cx="6420746" cy="114316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A1FC3EB-5D89-4E40-BA2A-E2291E0FB8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2680" y="2119129"/>
            <a:ext cx="3115110" cy="147658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5ACA372-3EF8-4671-90F1-DB1FF9DD0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1934" y="4197077"/>
            <a:ext cx="5801535" cy="103837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7BB4108-4703-4246-BF73-286B597058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3469" y="3806967"/>
            <a:ext cx="3943900" cy="236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387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848B9C-45B7-4151-A3F0-FBAABDA8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8" y="565238"/>
            <a:ext cx="7160369" cy="142335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C98FB48-8996-4331-90D3-D1D82CD0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9091" y="2477256"/>
            <a:ext cx="5102156" cy="3313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2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C3C03BD-7AAD-4AA2-9FF0-D90E44F19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757" y="328091"/>
            <a:ext cx="8512743" cy="1607623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0C7C31-B68C-455D-A90B-333530821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683" y="2653940"/>
            <a:ext cx="9710889" cy="288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384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9E49496-E931-49FC-B2AF-61D7BD6C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18" y="913026"/>
            <a:ext cx="5177860" cy="34337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AC10423-ADF6-4F13-9CD2-A88AA95A7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609" y="4431584"/>
            <a:ext cx="4077269" cy="1190791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3D72C6C-D677-42CC-9798-A4CCCAF50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0140" y="107669"/>
            <a:ext cx="3234038" cy="72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445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7E7E06-D5FE-4D11-9DDC-CB7DBCDF4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65" y="1053548"/>
            <a:ext cx="5725098" cy="255078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DE68CA4-6900-4B23-8F27-AE6208887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536" y="4058277"/>
            <a:ext cx="5569083" cy="131271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3E11B6-2E7E-4982-9DE3-106D159ED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077" y="277370"/>
            <a:ext cx="2916229" cy="644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416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11D4770-0459-4E0A-A41B-4D4171924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5071" y="396767"/>
            <a:ext cx="4984529" cy="1014294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7265A62-3AFD-4915-8697-CD1293530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085" y="2082894"/>
            <a:ext cx="6561237" cy="2213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065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364251-E793-4763-92E1-1A6AD48AB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137" y="1518227"/>
            <a:ext cx="6897457" cy="3096817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5A09643-52EC-4C13-8BBC-E6D735651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184" y="145597"/>
            <a:ext cx="5188312" cy="1159566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D053613-7AE3-4CC7-814E-B14637E0D5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3531" y="4967062"/>
            <a:ext cx="5601482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740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A6C7BE-F03B-4D27-B2DA-AD1D4AA5D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88" y="667992"/>
            <a:ext cx="11008662" cy="488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78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2025-10-05T15:52:37Z</dcterms:created>
  <dcterms:modified xsi:type="dcterms:W3CDTF">2025-10-05T16:06:25Z</dcterms:modified>
</cp:coreProperties>
</file>