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435" r:id="rId2"/>
    <p:sldId id="436" r:id="rId3"/>
    <p:sldId id="359" r:id="rId4"/>
    <p:sldId id="268" r:id="rId5"/>
    <p:sldId id="360" r:id="rId6"/>
    <p:sldId id="361" r:id="rId7"/>
    <p:sldId id="362" r:id="rId8"/>
    <p:sldId id="363" r:id="rId9"/>
    <p:sldId id="437" r:id="rId10"/>
    <p:sldId id="344" r:id="rId11"/>
    <p:sldId id="318" r:id="rId12"/>
    <p:sldId id="345" r:id="rId13"/>
    <p:sldId id="346" r:id="rId14"/>
    <p:sldId id="364" r:id="rId15"/>
    <p:sldId id="365" r:id="rId16"/>
    <p:sldId id="366" r:id="rId17"/>
    <p:sldId id="367" r:id="rId18"/>
    <p:sldId id="438" r:id="rId19"/>
    <p:sldId id="368" r:id="rId20"/>
    <p:sldId id="353" r:id="rId21"/>
    <p:sldId id="369" r:id="rId22"/>
    <p:sldId id="319" r:id="rId23"/>
    <p:sldId id="370" r:id="rId24"/>
    <p:sldId id="349" r:id="rId25"/>
    <p:sldId id="371" r:id="rId26"/>
    <p:sldId id="372" r:id="rId27"/>
    <p:sldId id="350" r:id="rId28"/>
    <p:sldId id="373" r:id="rId29"/>
    <p:sldId id="439" r:id="rId30"/>
    <p:sldId id="354" r:id="rId31"/>
    <p:sldId id="322" r:id="rId32"/>
    <p:sldId id="375" r:id="rId33"/>
    <p:sldId id="355" r:id="rId34"/>
    <p:sldId id="376" r:id="rId35"/>
    <p:sldId id="377" r:id="rId36"/>
    <p:sldId id="326" r:id="rId37"/>
    <p:sldId id="378" r:id="rId38"/>
    <p:sldId id="328" r:id="rId39"/>
    <p:sldId id="379" r:id="rId40"/>
    <p:sldId id="380" r:id="rId41"/>
    <p:sldId id="381" r:id="rId42"/>
    <p:sldId id="440" r:id="rId43"/>
    <p:sldId id="384" r:id="rId44"/>
    <p:sldId id="385" r:id="rId45"/>
    <p:sldId id="386" r:id="rId46"/>
    <p:sldId id="387" r:id="rId47"/>
    <p:sldId id="388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6" r:id="rId56"/>
    <p:sldId id="397" r:id="rId57"/>
    <p:sldId id="398" r:id="rId58"/>
    <p:sldId id="399" r:id="rId59"/>
    <p:sldId id="400" r:id="rId60"/>
    <p:sldId id="401" r:id="rId61"/>
    <p:sldId id="402" r:id="rId62"/>
    <p:sldId id="403" r:id="rId63"/>
    <p:sldId id="404" r:id="rId64"/>
    <p:sldId id="405" r:id="rId65"/>
    <p:sldId id="441" r:id="rId66"/>
    <p:sldId id="407" r:id="rId67"/>
    <p:sldId id="408" r:id="rId68"/>
    <p:sldId id="409" r:id="rId69"/>
    <p:sldId id="410" r:id="rId70"/>
    <p:sldId id="411" r:id="rId71"/>
    <p:sldId id="412" r:id="rId72"/>
    <p:sldId id="413" r:id="rId73"/>
    <p:sldId id="414" r:id="rId74"/>
    <p:sldId id="415" r:id="rId75"/>
    <p:sldId id="416" r:id="rId76"/>
    <p:sldId id="417" r:id="rId77"/>
    <p:sldId id="418" r:id="rId78"/>
    <p:sldId id="419" r:id="rId79"/>
    <p:sldId id="420" r:id="rId80"/>
    <p:sldId id="421" r:id="rId81"/>
    <p:sldId id="422" r:id="rId82"/>
    <p:sldId id="423" r:id="rId83"/>
    <p:sldId id="424" r:id="rId84"/>
    <p:sldId id="425" r:id="rId85"/>
    <p:sldId id="426" r:id="rId86"/>
    <p:sldId id="427" r:id="rId87"/>
    <p:sldId id="428" r:id="rId88"/>
    <p:sldId id="429" r:id="rId89"/>
    <p:sldId id="430" r:id="rId90"/>
    <p:sldId id="431" r:id="rId91"/>
    <p:sldId id="432" r:id="rId92"/>
    <p:sldId id="433" r:id="rId93"/>
    <p:sldId id="434" r:id="rId94"/>
    <p:sldId id="442" r:id="rId9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ata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ata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ata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ata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ata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ata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ata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jpeg"/><Relationship Id="rId1" Type="http://schemas.openxmlformats.org/officeDocument/2006/relationships/image" Target="../media/image9.jpeg"/></Relationships>
</file>

<file path=ppt/diagrams/_rels/data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4.jpeg"/><Relationship Id="rId1" Type="http://schemas.openxmlformats.org/officeDocument/2006/relationships/image" Target="../media/image22.jpeg"/></Relationships>
</file>

<file path=ppt/diagrams/_rels/data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image" Target="../media/image9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ata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jpeg"/><Relationship Id="rId1" Type="http://schemas.openxmlformats.org/officeDocument/2006/relationships/image" Target="../media/image9.jpeg"/></Relationships>
</file>

<file path=ppt/diagrams/_rels/data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5.jpeg"/></Relationships>
</file>

<file path=ppt/diagrams/_rels/data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ata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image" Target="../media/image9.jpeg"/></Relationships>
</file>

<file path=ppt/diagrams/_rels/data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jpeg"/><Relationship Id="rId1" Type="http://schemas.openxmlformats.org/officeDocument/2006/relationships/image" Target="../media/image9.jpeg"/></Relationships>
</file>

<file path=ppt/diagrams/_rels/data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ata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9.jpeg"/></Relationships>
</file>

<file path=ppt/diagrams/_rels/data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ata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ata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ata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ata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ata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ata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ata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ata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ata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ata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ata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ata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Relationship Id="rId4" Type="http://schemas.openxmlformats.org/officeDocument/2006/relationships/image" Target="../media/image13.jpe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image" Target="../media/image10.jpeg"/><Relationship Id="rId6" Type="http://schemas.openxmlformats.org/officeDocument/2006/relationships/image" Target="../media/image13.jpeg"/><Relationship Id="rId5" Type="http://schemas.openxmlformats.org/officeDocument/2006/relationships/image" Target="../media/image14.jpeg"/><Relationship Id="rId4" Type="http://schemas.openxmlformats.org/officeDocument/2006/relationships/image" Target="../media/image11.jpe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rawing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rawing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rawing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rawing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rawing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rawing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rawing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jpeg"/><Relationship Id="rId1" Type="http://schemas.openxmlformats.org/officeDocument/2006/relationships/image" Target="../media/image9.jpeg"/></Relationships>
</file>

<file path=ppt/diagrams/_rels/drawing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4.jpeg"/><Relationship Id="rId1" Type="http://schemas.openxmlformats.org/officeDocument/2006/relationships/image" Target="../media/image22.jpeg"/></Relationships>
</file>

<file path=ppt/diagrams/_rels/drawing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image" Target="../media/image9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rawing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jpeg"/><Relationship Id="rId1" Type="http://schemas.openxmlformats.org/officeDocument/2006/relationships/image" Target="../media/image9.jpeg"/></Relationships>
</file>

<file path=ppt/diagrams/_rels/drawing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5.jpeg"/></Relationships>
</file>

<file path=ppt/diagrams/_rels/drawing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rawing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image" Target="../media/image9.jpeg"/></Relationships>
</file>

<file path=ppt/diagrams/_rels/drawing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5.jpeg"/><Relationship Id="rId1" Type="http://schemas.openxmlformats.org/officeDocument/2006/relationships/image" Target="../media/image9.jpeg"/></Relationships>
</file>

<file path=ppt/diagrams/_rels/drawing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rawing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image" Target="../media/image9.jpeg"/></Relationships>
</file>

<file path=ppt/diagrams/_rels/drawing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rawing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rawing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rawing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rawing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rawing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rawing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rawing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rawing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rawing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rawing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rawing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/Relationships>
</file>

<file path=ppt/diagrams/_rels/drawing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image" Target="../media/image9.jpeg"/><Relationship Id="rId4" Type="http://schemas.openxmlformats.org/officeDocument/2006/relationships/image" Target="../media/image13.jpe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image" Target="../media/image11.jpeg"/><Relationship Id="rId4" Type="http://schemas.openxmlformats.org/officeDocument/2006/relationships/image" Target="../media/image13.jpe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3.jpeg"/><Relationship Id="rId1" Type="http://schemas.openxmlformats.org/officeDocument/2006/relationships/image" Target="../media/image11.jpeg"/><Relationship Id="rId4" Type="http://schemas.openxmlformats.org/officeDocument/2006/relationships/image" Target="../media/image9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5B6D71-E53C-4631-87E7-97BC3726FE4A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A98BBD8-D4D5-40E3-B180-50D1DC28223A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технических средств обработки и передачи информации;</a:t>
          </a:r>
        </a:p>
      </dgm:t>
    </dgm:pt>
    <dgm:pt modelId="{DAA3AE0D-A45A-446D-ABF0-A91AAD2EE1BF}" type="parTrans" cxnId="{8A70FA1D-55CB-4519-BBB6-D41BB86AD641}">
      <dgm:prSet/>
      <dgm:spPr/>
      <dgm:t>
        <a:bodyPr/>
        <a:lstStyle/>
        <a:p>
          <a:endParaRPr lang="ru-RU"/>
        </a:p>
      </dgm:t>
    </dgm:pt>
    <dgm:pt modelId="{0F893177-4A73-4234-B27E-30896FE8F409}" type="sibTrans" cxnId="{8A70FA1D-55CB-4519-BBB6-D41BB86AD641}">
      <dgm:prSet/>
      <dgm:spPr/>
      <dgm:t>
        <a:bodyPr/>
        <a:lstStyle/>
        <a:p>
          <a:endParaRPr lang="ru-RU"/>
        </a:p>
      </dgm:t>
    </dgm:pt>
    <dgm:pt modelId="{3038815E-58AB-4AA2-A849-EFC5FC0F2FBC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программного обеспечения;</a:t>
          </a:r>
        </a:p>
      </dgm:t>
    </dgm:pt>
    <dgm:pt modelId="{5B466B35-0E8A-47C8-BB53-3DB79B63EDFB}" type="parTrans" cxnId="{2466554F-C650-4EF1-AAC6-C86C3BC19D19}">
      <dgm:prSet/>
      <dgm:spPr/>
      <dgm:t>
        <a:bodyPr/>
        <a:lstStyle/>
        <a:p>
          <a:endParaRPr lang="ru-RU"/>
        </a:p>
      </dgm:t>
    </dgm:pt>
    <dgm:pt modelId="{00BB95D5-D70A-467E-B7C4-705CB8C7B166}" type="sibTrans" cxnId="{2466554F-C650-4EF1-AAC6-C86C3BC19D19}">
      <dgm:prSet/>
      <dgm:spPr/>
      <dgm:t>
        <a:bodyPr/>
        <a:lstStyle/>
        <a:p>
          <a:endParaRPr lang="ru-RU"/>
        </a:p>
      </dgm:t>
    </dgm:pt>
    <dgm:pt modelId="{BD6545D6-1390-417C-BCE4-51CE0500B06A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самой информации на различных носителях;</a:t>
          </a:r>
        </a:p>
      </dgm:t>
    </dgm:pt>
    <dgm:pt modelId="{88BBF7AC-E372-410A-A229-B6EFAB5708F6}" type="parTrans" cxnId="{F62136A8-8C2C-4FB7-9F3C-32CA131FD111}">
      <dgm:prSet/>
      <dgm:spPr/>
      <dgm:t>
        <a:bodyPr/>
        <a:lstStyle/>
        <a:p>
          <a:endParaRPr lang="ru-RU"/>
        </a:p>
      </dgm:t>
    </dgm:pt>
    <dgm:pt modelId="{DEEC7AD5-67B7-4B48-8C24-C035A1B7777F}" type="sibTrans" cxnId="{F62136A8-8C2C-4FB7-9F3C-32CA131FD111}">
      <dgm:prSet/>
      <dgm:spPr/>
      <dgm:t>
        <a:bodyPr/>
        <a:lstStyle/>
        <a:p>
          <a:endParaRPr lang="ru-RU"/>
        </a:p>
      </dgm:t>
    </dgm:pt>
    <dgm:pt modelId="{29611FDB-8367-48BD-A586-FBF785F75840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dirty="0"/>
            <a:t>обслуживающего персонала и пользователей системы.</a:t>
          </a:r>
        </a:p>
      </dgm:t>
    </dgm:pt>
    <dgm:pt modelId="{4B223F84-6575-4205-9E56-F1DA1C91C10A}" type="parTrans" cxnId="{3C0B37BE-3261-48DF-8FAB-57982D99A83C}">
      <dgm:prSet/>
      <dgm:spPr/>
      <dgm:t>
        <a:bodyPr/>
        <a:lstStyle/>
        <a:p>
          <a:endParaRPr lang="ru-RU"/>
        </a:p>
      </dgm:t>
    </dgm:pt>
    <dgm:pt modelId="{3EA8660C-AB35-46A1-A965-83A66B0CF5A6}" type="sibTrans" cxnId="{3C0B37BE-3261-48DF-8FAB-57982D99A83C}">
      <dgm:prSet/>
      <dgm:spPr/>
      <dgm:t>
        <a:bodyPr/>
        <a:lstStyle/>
        <a:p>
          <a:endParaRPr lang="ru-RU"/>
        </a:p>
      </dgm:t>
    </dgm:pt>
    <dgm:pt modelId="{BC588243-2301-4003-918C-E7E399ADAC74}" type="pres">
      <dgm:prSet presAssocID="{865B6D71-E53C-4631-87E7-97BC3726FE4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B4D5CE9-7C8B-4650-9F90-3A05F156175D}" type="pres">
      <dgm:prSet presAssocID="{0A98BBD8-D4D5-40E3-B180-50D1DC28223A}" presName="node" presStyleLbl="node1" presStyleIdx="0" presStyleCnt="4" custScaleX="13682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8C670A-7D9A-46D7-9012-6A3E60BC1F47}" type="pres">
      <dgm:prSet presAssocID="{0F893177-4A73-4234-B27E-30896FE8F409}" presName="sibTrans" presStyleCnt="0"/>
      <dgm:spPr/>
    </dgm:pt>
    <dgm:pt modelId="{EEEC5205-FCC2-4FC8-AF97-320EB8A55252}" type="pres">
      <dgm:prSet presAssocID="{3038815E-58AB-4AA2-A849-EFC5FC0F2FBC}" presName="node" presStyleLbl="node1" presStyleIdx="1" presStyleCnt="4" custScaleX="1345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6B7A0F-8949-4B2C-A85E-20B46E0DCC28}" type="pres">
      <dgm:prSet presAssocID="{00BB95D5-D70A-467E-B7C4-705CB8C7B166}" presName="sibTrans" presStyleCnt="0"/>
      <dgm:spPr/>
    </dgm:pt>
    <dgm:pt modelId="{FFCED27F-E598-445C-B6BB-B6AD39764C8B}" type="pres">
      <dgm:prSet presAssocID="{BD6545D6-1390-417C-BCE4-51CE0500B06A}" presName="node" presStyleLbl="node1" presStyleIdx="2" presStyleCnt="4" custScaleX="1325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4657C0-D68B-47DE-BBC3-AA5CF7243170}" type="pres">
      <dgm:prSet presAssocID="{DEEC7AD5-67B7-4B48-8C24-C035A1B7777F}" presName="sibTrans" presStyleCnt="0"/>
      <dgm:spPr/>
    </dgm:pt>
    <dgm:pt modelId="{FBFF3043-64BD-42DC-AEDD-07B88B84F547}" type="pres">
      <dgm:prSet presAssocID="{29611FDB-8367-48BD-A586-FBF785F75840}" presName="node" presStyleLbl="node1" presStyleIdx="3" presStyleCnt="4" custScaleX="13215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217E7F5-BEB0-4FF7-9837-D7E18A9BEB05}" type="presOf" srcId="{BD6545D6-1390-417C-BCE4-51CE0500B06A}" destId="{FFCED27F-E598-445C-B6BB-B6AD39764C8B}" srcOrd="0" destOrd="0" presId="urn:microsoft.com/office/officeart/2005/8/layout/default#1"/>
    <dgm:cxn modelId="{D0BF6687-0F30-47E8-925E-EF959608C133}" type="presOf" srcId="{0A98BBD8-D4D5-40E3-B180-50D1DC28223A}" destId="{4B4D5CE9-7C8B-4650-9F90-3A05F156175D}" srcOrd="0" destOrd="0" presId="urn:microsoft.com/office/officeart/2005/8/layout/default#1"/>
    <dgm:cxn modelId="{F4BA7A6A-B892-4498-9832-C00D03D97D13}" type="presOf" srcId="{29611FDB-8367-48BD-A586-FBF785F75840}" destId="{FBFF3043-64BD-42DC-AEDD-07B88B84F547}" srcOrd="0" destOrd="0" presId="urn:microsoft.com/office/officeart/2005/8/layout/default#1"/>
    <dgm:cxn modelId="{1FFE25DB-84F7-40BE-9E4C-296B8C077FDC}" type="presOf" srcId="{3038815E-58AB-4AA2-A849-EFC5FC0F2FBC}" destId="{EEEC5205-FCC2-4FC8-AF97-320EB8A55252}" srcOrd="0" destOrd="0" presId="urn:microsoft.com/office/officeart/2005/8/layout/default#1"/>
    <dgm:cxn modelId="{F62136A8-8C2C-4FB7-9F3C-32CA131FD111}" srcId="{865B6D71-E53C-4631-87E7-97BC3726FE4A}" destId="{BD6545D6-1390-417C-BCE4-51CE0500B06A}" srcOrd="2" destOrd="0" parTransId="{88BBF7AC-E372-410A-A229-B6EFAB5708F6}" sibTransId="{DEEC7AD5-67B7-4B48-8C24-C035A1B7777F}"/>
    <dgm:cxn modelId="{8A70FA1D-55CB-4519-BBB6-D41BB86AD641}" srcId="{865B6D71-E53C-4631-87E7-97BC3726FE4A}" destId="{0A98BBD8-D4D5-40E3-B180-50D1DC28223A}" srcOrd="0" destOrd="0" parTransId="{DAA3AE0D-A45A-446D-ABF0-A91AAD2EE1BF}" sibTransId="{0F893177-4A73-4234-B27E-30896FE8F409}"/>
    <dgm:cxn modelId="{7108A88C-212D-41D2-9CC5-B8ADB5847486}" type="presOf" srcId="{865B6D71-E53C-4631-87E7-97BC3726FE4A}" destId="{BC588243-2301-4003-918C-E7E399ADAC74}" srcOrd="0" destOrd="0" presId="urn:microsoft.com/office/officeart/2005/8/layout/default#1"/>
    <dgm:cxn modelId="{2466554F-C650-4EF1-AAC6-C86C3BC19D19}" srcId="{865B6D71-E53C-4631-87E7-97BC3726FE4A}" destId="{3038815E-58AB-4AA2-A849-EFC5FC0F2FBC}" srcOrd="1" destOrd="0" parTransId="{5B466B35-0E8A-47C8-BB53-3DB79B63EDFB}" sibTransId="{00BB95D5-D70A-467E-B7C4-705CB8C7B166}"/>
    <dgm:cxn modelId="{3C0B37BE-3261-48DF-8FAB-57982D99A83C}" srcId="{865B6D71-E53C-4631-87E7-97BC3726FE4A}" destId="{29611FDB-8367-48BD-A586-FBF785F75840}" srcOrd="3" destOrd="0" parTransId="{4B223F84-6575-4205-9E56-F1DA1C91C10A}" sibTransId="{3EA8660C-AB35-46A1-A965-83A66B0CF5A6}"/>
    <dgm:cxn modelId="{2D1AE91C-4F55-455E-8A72-C312F032CE93}" type="presParOf" srcId="{BC588243-2301-4003-918C-E7E399ADAC74}" destId="{4B4D5CE9-7C8B-4650-9F90-3A05F156175D}" srcOrd="0" destOrd="0" presId="urn:microsoft.com/office/officeart/2005/8/layout/default#1"/>
    <dgm:cxn modelId="{B2F8C6E7-8883-43B6-98E0-6E1169935796}" type="presParOf" srcId="{BC588243-2301-4003-918C-E7E399ADAC74}" destId="{198C670A-7D9A-46D7-9012-6A3E60BC1F47}" srcOrd="1" destOrd="0" presId="urn:microsoft.com/office/officeart/2005/8/layout/default#1"/>
    <dgm:cxn modelId="{3DDDDEF6-76F4-4E49-8EA4-4A911545A852}" type="presParOf" srcId="{BC588243-2301-4003-918C-E7E399ADAC74}" destId="{EEEC5205-FCC2-4FC8-AF97-320EB8A55252}" srcOrd="2" destOrd="0" presId="urn:microsoft.com/office/officeart/2005/8/layout/default#1"/>
    <dgm:cxn modelId="{1F1C9661-618C-407D-94C5-5DC682FC6CB5}" type="presParOf" srcId="{BC588243-2301-4003-918C-E7E399ADAC74}" destId="{D86B7A0F-8949-4B2C-A85E-20B46E0DCC28}" srcOrd="3" destOrd="0" presId="urn:microsoft.com/office/officeart/2005/8/layout/default#1"/>
    <dgm:cxn modelId="{842F7368-9297-4AC2-B273-AC1E11BEA1D3}" type="presParOf" srcId="{BC588243-2301-4003-918C-E7E399ADAC74}" destId="{FFCED27F-E598-445C-B6BB-B6AD39764C8B}" srcOrd="4" destOrd="0" presId="urn:microsoft.com/office/officeart/2005/8/layout/default#1"/>
    <dgm:cxn modelId="{894E9B69-86B2-4BF3-BE7F-A2D1B2BAF78B}" type="presParOf" srcId="{BC588243-2301-4003-918C-E7E399ADAC74}" destId="{DF4657C0-D68B-47DE-BBC3-AA5CF7243170}" srcOrd="5" destOrd="0" presId="urn:microsoft.com/office/officeart/2005/8/layout/default#1"/>
    <dgm:cxn modelId="{E57A8DA8-0659-469E-9C2D-919BE002E609}" type="presParOf" srcId="{BC588243-2301-4003-918C-E7E399ADAC74}" destId="{FBFF3043-64BD-42DC-AEDD-07B88B84F547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7434FC-31CA-4B2D-8DD7-E449D7B84F0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307B33-17A0-4815-800C-BCA629F3FA3C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i="1" dirty="0"/>
            <a:t>КРИТЕРИИ УГРОЗ</a:t>
          </a:r>
          <a:endParaRPr lang="ru-RU" dirty="0"/>
        </a:p>
      </dgm:t>
    </dgm:pt>
    <dgm:pt modelId="{76E7ED77-E809-47D0-97E0-2D71A1EDA393}" type="parTrans" cxnId="{3B330010-0BA3-474E-87B2-39914C9EC2FE}">
      <dgm:prSet/>
      <dgm:spPr/>
      <dgm:t>
        <a:bodyPr/>
        <a:lstStyle/>
        <a:p>
          <a:endParaRPr lang="ru-RU"/>
        </a:p>
      </dgm:t>
    </dgm:pt>
    <dgm:pt modelId="{6B9E8DA7-2123-469E-878C-B742E56A0E18}" type="sibTrans" cxnId="{3B330010-0BA3-474E-87B2-39914C9EC2FE}">
      <dgm:prSet/>
      <dgm:spPr/>
      <dgm:t>
        <a:bodyPr/>
        <a:lstStyle/>
        <a:p>
          <a:endParaRPr lang="ru-RU"/>
        </a:p>
      </dgm:t>
    </dgm:pt>
    <dgm:pt modelId="{8A0BE866-8F07-4CEF-8D64-970214EFE8C5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b="1" dirty="0"/>
            <a:t>По типу системы, на которую направлена угроза</a:t>
          </a:r>
          <a:r>
            <a:rPr lang="ru-RU" dirty="0"/>
            <a:t>: системы на базе автономного рабочего места и система, имеющая подключение к сети общего пользования.</a:t>
          </a:r>
        </a:p>
      </dgm:t>
    </dgm:pt>
    <dgm:pt modelId="{DC3A0416-2557-4E4F-8E8F-E49B3F662BEE}" type="parTrans" cxnId="{2DB6F2E6-9240-49F0-99B6-E4022593D77A}">
      <dgm:prSet/>
      <dgm:spPr/>
      <dgm:t>
        <a:bodyPr/>
        <a:lstStyle/>
        <a:p>
          <a:endParaRPr lang="ru-RU"/>
        </a:p>
      </dgm:t>
    </dgm:pt>
    <dgm:pt modelId="{C980A544-9C32-4520-9F7F-21B72680A2EE}" type="sibTrans" cxnId="{2DB6F2E6-9240-49F0-99B6-E4022593D77A}">
      <dgm:prSet/>
      <dgm:spPr/>
      <dgm:t>
        <a:bodyPr/>
        <a:lstStyle/>
        <a:p>
          <a:endParaRPr lang="ru-RU"/>
        </a:p>
      </dgm:t>
    </dgm:pt>
    <dgm:pt modelId="{0E05B2DA-78BF-44DB-AFE1-C2C0FC98974F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b="1" dirty="0"/>
            <a:t>По способу реализации</a:t>
          </a:r>
          <a:r>
            <a:rPr lang="ru-RU" dirty="0"/>
            <a:t>: несанкционированный доступ (в том числе случайный) к защищаемой информации, специальное воздействие на информацию, утечка информации через технические каналы утечки.</a:t>
          </a:r>
        </a:p>
      </dgm:t>
    </dgm:pt>
    <dgm:pt modelId="{8900526F-C4ED-4FF5-9252-22E5467E321C}" type="parTrans" cxnId="{6B4FE3B5-3093-4E2E-81D0-B69B61D05DE6}">
      <dgm:prSet/>
      <dgm:spPr/>
      <dgm:t>
        <a:bodyPr/>
        <a:lstStyle/>
        <a:p>
          <a:endParaRPr lang="ru-RU"/>
        </a:p>
      </dgm:t>
    </dgm:pt>
    <dgm:pt modelId="{E5F44979-7A35-436C-84CB-1F3BB6C7958B}" type="sibTrans" cxnId="{6B4FE3B5-3093-4E2E-81D0-B69B61D05DE6}">
      <dgm:prSet/>
      <dgm:spPr/>
      <dgm:t>
        <a:bodyPr/>
        <a:lstStyle/>
        <a:p>
          <a:endParaRPr lang="ru-RU"/>
        </a:p>
      </dgm:t>
    </dgm:pt>
    <dgm:pt modelId="{776AD0EE-6811-4932-8000-52CF252C5D33}" type="pres">
      <dgm:prSet presAssocID="{F57434FC-31CA-4B2D-8DD7-E449D7B84F0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22266DA-95B3-4A8B-920D-492A4B5D6603}" type="pres">
      <dgm:prSet presAssocID="{0D307B33-17A0-4815-800C-BCA629F3FA3C}" presName="roof" presStyleLbl="dkBgShp" presStyleIdx="0" presStyleCnt="2"/>
      <dgm:spPr/>
      <dgm:t>
        <a:bodyPr/>
        <a:lstStyle/>
        <a:p>
          <a:endParaRPr lang="ru-RU"/>
        </a:p>
      </dgm:t>
    </dgm:pt>
    <dgm:pt modelId="{BC9D6C12-9ECB-4FE6-8407-1600533A7819}" type="pres">
      <dgm:prSet presAssocID="{0D307B33-17A0-4815-800C-BCA629F3FA3C}" presName="pillars" presStyleCnt="0"/>
      <dgm:spPr/>
    </dgm:pt>
    <dgm:pt modelId="{24572C5A-A84B-474A-A8A3-A9F456F7922E}" type="pres">
      <dgm:prSet presAssocID="{0D307B33-17A0-4815-800C-BCA629F3FA3C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6E0A05-2222-4066-8257-F05A595D1913}" type="pres">
      <dgm:prSet presAssocID="{0E05B2DA-78BF-44DB-AFE1-C2C0FC98974F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5FA00C-713E-49E4-A784-1AB58FB8597E}" type="pres">
      <dgm:prSet presAssocID="{0D307B33-17A0-4815-800C-BCA629F3FA3C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D962E437-A4DA-4B0E-959E-6823CED8CC45}" type="presOf" srcId="{F57434FC-31CA-4B2D-8DD7-E449D7B84F04}" destId="{776AD0EE-6811-4932-8000-52CF252C5D33}" srcOrd="0" destOrd="0" presId="urn:microsoft.com/office/officeart/2005/8/layout/hList3"/>
    <dgm:cxn modelId="{B1649C39-16B4-429A-8E4C-B5FC029550B5}" type="presOf" srcId="{8A0BE866-8F07-4CEF-8D64-970214EFE8C5}" destId="{24572C5A-A84B-474A-A8A3-A9F456F7922E}" srcOrd="0" destOrd="0" presId="urn:microsoft.com/office/officeart/2005/8/layout/hList3"/>
    <dgm:cxn modelId="{3B330010-0BA3-474E-87B2-39914C9EC2FE}" srcId="{F57434FC-31CA-4B2D-8DD7-E449D7B84F04}" destId="{0D307B33-17A0-4815-800C-BCA629F3FA3C}" srcOrd="0" destOrd="0" parTransId="{76E7ED77-E809-47D0-97E0-2D71A1EDA393}" sibTransId="{6B9E8DA7-2123-469E-878C-B742E56A0E18}"/>
    <dgm:cxn modelId="{10996552-F0AD-4200-BC0F-FCA536CDACC3}" type="presOf" srcId="{0D307B33-17A0-4815-800C-BCA629F3FA3C}" destId="{322266DA-95B3-4A8B-920D-492A4B5D6603}" srcOrd="0" destOrd="0" presId="urn:microsoft.com/office/officeart/2005/8/layout/hList3"/>
    <dgm:cxn modelId="{6B4FE3B5-3093-4E2E-81D0-B69B61D05DE6}" srcId="{0D307B33-17A0-4815-800C-BCA629F3FA3C}" destId="{0E05B2DA-78BF-44DB-AFE1-C2C0FC98974F}" srcOrd="1" destOrd="0" parTransId="{8900526F-C4ED-4FF5-9252-22E5467E321C}" sibTransId="{E5F44979-7A35-436C-84CB-1F3BB6C7958B}"/>
    <dgm:cxn modelId="{2DB6F2E6-9240-49F0-99B6-E4022593D77A}" srcId="{0D307B33-17A0-4815-800C-BCA629F3FA3C}" destId="{8A0BE866-8F07-4CEF-8D64-970214EFE8C5}" srcOrd="0" destOrd="0" parTransId="{DC3A0416-2557-4E4F-8E8F-E49B3F662BEE}" sibTransId="{C980A544-9C32-4520-9F7F-21B72680A2EE}"/>
    <dgm:cxn modelId="{115FC456-F08F-4E3B-99D8-5DD42CE4E7F3}" type="presOf" srcId="{0E05B2DA-78BF-44DB-AFE1-C2C0FC98974F}" destId="{756E0A05-2222-4066-8257-F05A595D1913}" srcOrd="0" destOrd="0" presId="urn:microsoft.com/office/officeart/2005/8/layout/hList3"/>
    <dgm:cxn modelId="{28567EF8-213D-480B-AFD6-77AF15DA5E64}" type="presParOf" srcId="{776AD0EE-6811-4932-8000-52CF252C5D33}" destId="{322266DA-95B3-4A8B-920D-492A4B5D6603}" srcOrd="0" destOrd="0" presId="urn:microsoft.com/office/officeart/2005/8/layout/hList3"/>
    <dgm:cxn modelId="{3983BD5C-F2B0-4936-A35D-E674C0335390}" type="presParOf" srcId="{776AD0EE-6811-4932-8000-52CF252C5D33}" destId="{BC9D6C12-9ECB-4FE6-8407-1600533A7819}" srcOrd="1" destOrd="0" presId="urn:microsoft.com/office/officeart/2005/8/layout/hList3"/>
    <dgm:cxn modelId="{C13D71AB-A7E8-4A9A-A53C-0D21B407CA66}" type="presParOf" srcId="{BC9D6C12-9ECB-4FE6-8407-1600533A7819}" destId="{24572C5A-A84B-474A-A8A3-A9F456F7922E}" srcOrd="0" destOrd="0" presId="urn:microsoft.com/office/officeart/2005/8/layout/hList3"/>
    <dgm:cxn modelId="{89D886B6-FF2C-4DE4-AACE-D567135B3584}" type="presParOf" srcId="{BC9D6C12-9ECB-4FE6-8407-1600533A7819}" destId="{756E0A05-2222-4066-8257-F05A595D1913}" srcOrd="1" destOrd="0" presId="urn:microsoft.com/office/officeart/2005/8/layout/hList3"/>
    <dgm:cxn modelId="{7337D246-9CBB-4AE3-AB5A-B3D954260B0A}" type="presParOf" srcId="{776AD0EE-6811-4932-8000-52CF252C5D33}" destId="{525FA00C-713E-49E4-A784-1AB58FB8597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9663DC2-CA43-475C-9900-20AB28498C5D}" type="doc">
      <dgm:prSet loTypeId="urn:microsoft.com/office/officeart/2005/8/layout/default#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4502B1-8D59-4316-94DE-DAC128545D9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знаниями законодательства РФ, международных и национальных стандартов в области обеспечения информационной безопасности;</a:t>
          </a:r>
        </a:p>
      </dgm:t>
    </dgm:pt>
    <dgm:pt modelId="{4D5DB026-34CD-4C73-B370-0302EF268919}" type="parTrans" cxnId="{D212EC98-D6AB-480E-9FBC-BD14178D06C1}">
      <dgm:prSet/>
      <dgm:spPr/>
      <dgm:t>
        <a:bodyPr/>
        <a:lstStyle/>
        <a:p>
          <a:endParaRPr lang="ru-RU"/>
        </a:p>
      </dgm:t>
    </dgm:pt>
    <dgm:pt modelId="{8A5B49E9-AE8C-4605-8AB6-17241B52C8C8}" type="sibTrans" cxnId="{D212EC98-D6AB-480E-9FBC-BD14178D06C1}">
      <dgm:prSet/>
      <dgm:spPr/>
      <dgm:t>
        <a:bodyPr/>
        <a:lstStyle/>
        <a:p>
          <a:endParaRPr lang="ru-RU"/>
        </a:p>
      </dgm:t>
    </dgm:pt>
    <dgm:pt modelId="{4CD65CDD-41C2-4DFF-B5E2-8230680B1FD2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знаниями нормативных актов и предписаний регулирующих и надзорных органов в области обеспечения информационной безопасности;</a:t>
          </a:r>
        </a:p>
      </dgm:t>
    </dgm:pt>
    <dgm:pt modelId="{92F8ADAD-B5C5-4668-B905-461264E059E7}" type="parTrans" cxnId="{1819FFB6-9E76-4685-9B16-19BD30309490}">
      <dgm:prSet/>
      <dgm:spPr/>
      <dgm:t>
        <a:bodyPr/>
        <a:lstStyle/>
        <a:p>
          <a:endParaRPr lang="ru-RU"/>
        </a:p>
      </dgm:t>
    </dgm:pt>
    <dgm:pt modelId="{B669147C-FBAF-4CAF-A175-C7A3946E90B7}" type="sibTrans" cxnId="{1819FFB6-9E76-4685-9B16-19BD30309490}">
      <dgm:prSet/>
      <dgm:spPr/>
      <dgm:t>
        <a:bodyPr/>
        <a:lstStyle/>
        <a:p>
          <a:endParaRPr lang="ru-RU"/>
        </a:p>
      </dgm:t>
    </dgm:pt>
    <dgm:pt modelId="{83265AC6-7E43-402D-ADA5-47742AE3DFAB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знаниями внутренних документов организации, регламентирующих деятельность в области обеспечения информационной безопасности;</a:t>
          </a:r>
        </a:p>
      </dgm:t>
    </dgm:pt>
    <dgm:pt modelId="{49C9D25F-689F-4E84-8CE7-DF749A9ACECA}" type="parTrans" cxnId="{B1FC4345-4B2D-4A75-ABD3-C640887FAFBA}">
      <dgm:prSet/>
      <dgm:spPr/>
      <dgm:t>
        <a:bodyPr/>
        <a:lstStyle/>
        <a:p>
          <a:endParaRPr lang="ru-RU"/>
        </a:p>
      </dgm:t>
    </dgm:pt>
    <dgm:pt modelId="{8E83D67E-0B9E-47DC-AB68-53C48865379F}" type="sibTrans" cxnId="{B1FC4345-4B2D-4A75-ABD3-C640887FAFBA}">
      <dgm:prSet/>
      <dgm:spPr/>
      <dgm:t>
        <a:bodyPr/>
        <a:lstStyle/>
        <a:p>
          <a:endParaRPr lang="ru-RU"/>
        </a:p>
      </dgm:t>
    </dgm:pt>
    <dgm:pt modelId="{9BBC961C-28D7-479F-B1FD-EDEB2A714746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dirty="0"/>
            <a:t>знаниями о современных средствах вычислительной и телекоммуникационной техники, операционных системах, системах управления базами данных, а также о конкретных способах обеспечения информационной безопасности в них;</a:t>
          </a:r>
        </a:p>
      </dgm:t>
    </dgm:pt>
    <dgm:pt modelId="{60C12CDB-7227-460A-AD0D-A2DF2F6431FF}" type="parTrans" cxnId="{2A3C3732-AB1F-4831-856A-80562CD487C8}">
      <dgm:prSet/>
      <dgm:spPr/>
      <dgm:t>
        <a:bodyPr/>
        <a:lstStyle/>
        <a:p>
          <a:endParaRPr lang="ru-RU"/>
        </a:p>
      </dgm:t>
    </dgm:pt>
    <dgm:pt modelId="{12FE6908-348A-462B-B780-0B58F38E4E48}" type="sibTrans" cxnId="{2A3C3732-AB1F-4831-856A-80562CD487C8}">
      <dgm:prSet/>
      <dgm:spPr/>
      <dgm:t>
        <a:bodyPr/>
        <a:lstStyle/>
        <a:p>
          <a:endParaRPr lang="ru-RU"/>
        </a:p>
      </dgm:t>
    </dgm:pt>
    <dgm:pt modelId="{A0567F24-9287-4140-93A2-7B096428524C}">
      <dgm:prSet phldrT="[Текст]"/>
      <dgm:spPr>
        <a:solidFill>
          <a:srgbClr val="7030A0"/>
        </a:solidFill>
      </dgm:spPr>
      <dgm:t>
        <a:bodyPr/>
        <a:lstStyle/>
        <a:p>
          <a:r>
            <a:rPr lang="ru-RU" dirty="0"/>
            <a:t>пониманием различных подходов к обеспечению информационной безопасности, знания защитных мер, свойственных им ограничений.</a:t>
          </a:r>
        </a:p>
      </dgm:t>
    </dgm:pt>
    <dgm:pt modelId="{45CF6877-B18D-4017-A6BD-BFD3F9C1867D}" type="parTrans" cxnId="{DAF065F0-AED3-4A93-850F-AEABB77172D9}">
      <dgm:prSet/>
      <dgm:spPr/>
      <dgm:t>
        <a:bodyPr/>
        <a:lstStyle/>
        <a:p>
          <a:endParaRPr lang="ru-RU"/>
        </a:p>
      </dgm:t>
    </dgm:pt>
    <dgm:pt modelId="{2398D492-0503-48DF-906D-3513E6A01899}" type="sibTrans" cxnId="{DAF065F0-AED3-4A93-850F-AEABB77172D9}">
      <dgm:prSet/>
      <dgm:spPr/>
      <dgm:t>
        <a:bodyPr/>
        <a:lstStyle/>
        <a:p>
          <a:endParaRPr lang="ru-RU"/>
        </a:p>
      </dgm:t>
    </dgm:pt>
    <dgm:pt modelId="{C730F052-65BD-4C22-B57B-2F1F5DA9533C}">
      <dgm:prSet phldrT="[Текст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ru-RU" dirty="0"/>
            <a:t>знаниями о возможных </a:t>
          </a:r>
          <a:r>
            <a:rPr lang="ru-RU" i="1" dirty="0"/>
            <a:t>источниках угроз</a:t>
          </a:r>
          <a:r>
            <a:rPr lang="ru-RU" dirty="0"/>
            <a:t> ИБ, способах реализации угроз ИБ, частоте реализации угроз ИБ в прошлом;</a:t>
          </a:r>
        </a:p>
      </dgm:t>
    </dgm:pt>
    <dgm:pt modelId="{C6C5E4CF-2C99-4384-81A7-24024043FAC5}" type="sibTrans" cxnId="{1E8CBC35-845A-42F6-A26E-F6BD6CDF8AA4}">
      <dgm:prSet/>
      <dgm:spPr/>
      <dgm:t>
        <a:bodyPr/>
        <a:lstStyle/>
        <a:p>
          <a:endParaRPr lang="ru-RU"/>
        </a:p>
      </dgm:t>
    </dgm:pt>
    <dgm:pt modelId="{E1304E64-F67C-49FD-93EB-8B5895FEAFDF}" type="parTrans" cxnId="{1E8CBC35-845A-42F6-A26E-F6BD6CDF8AA4}">
      <dgm:prSet/>
      <dgm:spPr/>
      <dgm:t>
        <a:bodyPr/>
        <a:lstStyle/>
        <a:p>
          <a:endParaRPr lang="ru-RU"/>
        </a:p>
      </dgm:t>
    </dgm:pt>
    <dgm:pt modelId="{7200C41D-6AE4-4C5D-B51A-898328557758}" type="pres">
      <dgm:prSet presAssocID="{89663DC2-CA43-475C-9900-20AB28498C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31D8FF1-E18C-48F8-AD65-8B22F3EC0C63}" type="pres">
      <dgm:prSet presAssocID="{E34502B1-8D59-4316-94DE-DAC128545D99}" presName="node" presStyleLbl="node1" presStyleIdx="0" presStyleCnt="6" custScaleY="1201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552F55-430B-4B1D-8FAF-F7D7484EF27A}" type="pres">
      <dgm:prSet presAssocID="{8A5B49E9-AE8C-4605-8AB6-17241B52C8C8}" presName="sibTrans" presStyleCnt="0"/>
      <dgm:spPr/>
    </dgm:pt>
    <dgm:pt modelId="{7682CA35-09BF-4EDD-ACA1-CFC2F3652AEC}" type="pres">
      <dgm:prSet presAssocID="{4CD65CDD-41C2-4DFF-B5E2-8230680B1FD2}" presName="node" presStyleLbl="node1" presStyleIdx="1" presStyleCnt="6" custScaleY="1163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A55B6D-C6B2-43CE-8234-ABAF6468BC74}" type="pres">
      <dgm:prSet presAssocID="{B669147C-FBAF-4CAF-A175-C7A3946E90B7}" presName="sibTrans" presStyleCnt="0"/>
      <dgm:spPr/>
    </dgm:pt>
    <dgm:pt modelId="{7AB120C2-77EA-47D6-A5CD-E89F3DA8BB6B}" type="pres">
      <dgm:prSet presAssocID="{83265AC6-7E43-402D-ADA5-47742AE3DFAB}" presName="node" presStyleLbl="node1" presStyleIdx="2" presStyleCnt="6" custScaleY="11939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0F413F-B739-4C63-ADB5-E5E5664AD3DF}" type="pres">
      <dgm:prSet presAssocID="{8E83D67E-0B9E-47DC-AB68-53C48865379F}" presName="sibTrans" presStyleCnt="0"/>
      <dgm:spPr/>
    </dgm:pt>
    <dgm:pt modelId="{ED9DDAA0-EC4C-4900-9546-CA87EB61C53D}" type="pres">
      <dgm:prSet presAssocID="{9BBC961C-28D7-479F-B1FD-EDEB2A714746}" presName="node" presStyleLbl="node1" presStyleIdx="3" presStyleCnt="6" custScaleY="1167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0C2EA1-F577-4B94-B919-85795CD783B3}" type="pres">
      <dgm:prSet presAssocID="{12FE6908-348A-462B-B780-0B58F38E4E48}" presName="sibTrans" presStyleCnt="0"/>
      <dgm:spPr/>
    </dgm:pt>
    <dgm:pt modelId="{E6E1A194-D90E-4695-992B-7317401F9C01}" type="pres">
      <dgm:prSet presAssocID="{C730F052-65BD-4C22-B57B-2F1F5DA9533C}" presName="node" presStyleLbl="node1" presStyleIdx="4" presStyleCnt="6" custScaleY="1160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A606B3-F5D8-4CF7-BA2C-6CB8CF519A55}" type="pres">
      <dgm:prSet presAssocID="{C6C5E4CF-2C99-4384-81A7-24024043FAC5}" presName="sibTrans" presStyleCnt="0"/>
      <dgm:spPr/>
    </dgm:pt>
    <dgm:pt modelId="{368992E2-549D-4C31-B987-A4CE50581DAA}" type="pres">
      <dgm:prSet presAssocID="{A0567F24-9287-4140-93A2-7B096428524C}" presName="node" presStyleLbl="node1" presStyleIdx="5" presStyleCnt="6" custScaleY="1183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1FC4345-4B2D-4A75-ABD3-C640887FAFBA}" srcId="{89663DC2-CA43-475C-9900-20AB28498C5D}" destId="{83265AC6-7E43-402D-ADA5-47742AE3DFAB}" srcOrd="2" destOrd="0" parTransId="{49C9D25F-689F-4E84-8CE7-DF749A9ACECA}" sibTransId="{8E83D67E-0B9E-47DC-AB68-53C48865379F}"/>
    <dgm:cxn modelId="{23B40481-0C4B-4794-8BBD-3B697449D1EA}" type="presOf" srcId="{83265AC6-7E43-402D-ADA5-47742AE3DFAB}" destId="{7AB120C2-77EA-47D6-A5CD-E89F3DA8BB6B}" srcOrd="0" destOrd="0" presId="urn:microsoft.com/office/officeart/2005/8/layout/default#5"/>
    <dgm:cxn modelId="{68FBDE3F-7832-42C3-A80F-43CF704E69FB}" type="presOf" srcId="{9BBC961C-28D7-479F-B1FD-EDEB2A714746}" destId="{ED9DDAA0-EC4C-4900-9546-CA87EB61C53D}" srcOrd="0" destOrd="0" presId="urn:microsoft.com/office/officeart/2005/8/layout/default#5"/>
    <dgm:cxn modelId="{D212EC98-D6AB-480E-9FBC-BD14178D06C1}" srcId="{89663DC2-CA43-475C-9900-20AB28498C5D}" destId="{E34502B1-8D59-4316-94DE-DAC128545D99}" srcOrd="0" destOrd="0" parTransId="{4D5DB026-34CD-4C73-B370-0302EF268919}" sibTransId="{8A5B49E9-AE8C-4605-8AB6-17241B52C8C8}"/>
    <dgm:cxn modelId="{6C742FF4-C06E-433F-9E7B-D61FD44E5BA2}" type="presOf" srcId="{89663DC2-CA43-475C-9900-20AB28498C5D}" destId="{7200C41D-6AE4-4C5D-B51A-898328557758}" srcOrd="0" destOrd="0" presId="urn:microsoft.com/office/officeart/2005/8/layout/default#5"/>
    <dgm:cxn modelId="{DE3F5215-A7FD-4D2B-B3B8-628E70649C3B}" type="presOf" srcId="{C730F052-65BD-4C22-B57B-2F1F5DA9533C}" destId="{E6E1A194-D90E-4695-992B-7317401F9C01}" srcOrd="0" destOrd="0" presId="urn:microsoft.com/office/officeart/2005/8/layout/default#5"/>
    <dgm:cxn modelId="{1819FFB6-9E76-4685-9B16-19BD30309490}" srcId="{89663DC2-CA43-475C-9900-20AB28498C5D}" destId="{4CD65CDD-41C2-4DFF-B5E2-8230680B1FD2}" srcOrd="1" destOrd="0" parTransId="{92F8ADAD-B5C5-4668-B905-461264E059E7}" sibTransId="{B669147C-FBAF-4CAF-A175-C7A3946E90B7}"/>
    <dgm:cxn modelId="{2A3C3732-AB1F-4831-856A-80562CD487C8}" srcId="{89663DC2-CA43-475C-9900-20AB28498C5D}" destId="{9BBC961C-28D7-479F-B1FD-EDEB2A714746}" srcOrd="3" destOrd="0" parTransId="{60C12CDB-7227-460A-AD0D-A2DF2F6431FF}" sibTransId="{12FE6908-348A-462B-B780-0B58F38E4E48}"/>
    <dgm:cxn modelId="{059C121D-6A5A-4015-BF6E-DC1A3EC97B89}" type="presOf" srcId="{4CD65CDD-41C2-4DFF-B5E2-8230680B1FD2}" destId="{7682CA35-09BF-4EDD-ACA1-CFC2F3652AEC}" srcOrd="0" destOrd="0" presId="urn:microsoft.com/office/officeart/2005/8/layout/default#5"/>
    <dgm:cxn modelId="{DAF065F0-AED3-4A93-850F-AEABB77172D9}" srcId="{89663DC2-CA43-475C-9900-20AB28498C5D}" destId="{A0567F24-9287-4140-93A2-7B096428524C}" srcOrd="5" destOrd="0" parTransId="{45CF6877-B18D-4017-A6BD-BFD3F9C1867D}" sibTransId="{2398D492-0503-48DF-906D-3513E6A01899}"/>
    <dgm:cxn modelId="{C14D4BD3-2892-42FF-BE63-488E05345F0B}" type="presOf" srcId="{A0567F24-9287-4140-93A2-7B096428524C}" destId="{368992E2-549D-4C31-B987-A4CE50581DAA}" srcOrd="0" destOrd="0" presId="urn:microsoft.com/office/officeart/2005/8/layout/default#5"/>
    <dgm:cxn modelId="{0943C89C-EDE2-4953-A43C-D54A44E13F0D}" type="presOf" srcId="{E34502B1-8D59-4316-94DE-DAC128545D99}" destId="{031D8FF1-E18C-48F8-AD65-8B22F3EC0C63}" srcOrd="0" destOrd="0" presId="urn:microsoft.com/office/officeart/2005/8/layout/default#5"/>
    <dgm:cxn modelId="{1E8CBC35-845A-42F6-A26E-F6BD6CDF8AA4}" srcId="{89663DC2-CA43-475C-9900-20AB28498C5D}" destId="{C730F052-65BD-4C22-B57B-2F1F5DA9533C}" srcOrd="4" destOrd="0" parTransId="{E1304E64-F67C-49FD-93EB-8B5895FEAFDF}" sibTransId="{C6C5E4CF-2C99-4384-81A7-24024043FAC5}"/>
    <dgm:cxn modelId="{546BC74C-6F76-4C2C-863C-AFC48FEE5896}" type="presParOf" srcId="{7200C41D-6AE4-4C5D-B51A-898328557758}" destId="{031D8FF1-E18C-48F8-AD65-8B22F3EC0C63}" srcOrd="0" destOrd="0" presId="urn:microsoft.com/office/officeart/2005/8/layout/default#5"/>
    <dgm:cxn modelId="{6A93DCB8-A5F1-46DB-8389-6B6D1B9A7480}" type="presParOf" srcId="{7200C41D-6AE4-4C5D-B51A-898328557758}" destId="{38552F55-430B-4B1D-8FAF-F7D7484EF27A}" srcOrd="1" destOrd="0" presId="urn:microsoft.com/office/officeart/2005/8/layout/default#5"/>
    <dgm:cxn modelId="{6CCF82AE-AC9C-4FC5-B5B5-F8C1394C74C0}" type="presParOf" srcId="{7200C41D-6AE4-4C5D-B51A-898328557758}" destId="{7682CA35-09BF-4EDD-ACA1-CFC2F3652AEC}" srcOrd="2" destOrd="0" presId="urn:microsoft.com/office/officeart/2005/8/layout/default#5"/>
    <dgm:cxn modelId="{329B67E2-2819-499F-B6F3-2644AACE923F}" type="presParOf" srcId="{7200C41D-6AE4-4C5D-B51A-898328557758}" destId="{A4A55B6D-C6B2-43CE-8234-ABAF6468BC74}" srcOrd="3" destOrd="0" presId="urn:microsoft.com/office/officeart/2005/8/layout/default#5"/>
    <dgm:cxn modelId="{2804E786-0C71-4AE2-B393-F6C47F42B45E}" type="presParOf" srcId="{7200C41D-6AE4-4C5D-B51A-898328557758}" destId="{7AB120C2-77EA-47D6-A5CD-E89F3DA8BB6B}" srcOrd="4" destOrd="0" presId="urn:microsoft.com/office/officeart/2005/8/layout/default#5"/>
    <dgm:cxn modelId="{490B31BF-616B-4314-A50A-E2ED757B7E0D}" type="presParOf" srcId="{7200C41D-6AE4-4C5D-B51A-898328557758}" destId="{D30F413F-B739-4C63-ADB5-E5E5664AD3DF}" srcOrd="5" destOrd="0" presId="urn:microsoft.com/office/officeart/2005/8/layout/default#5"/>
    <dgm:cxn modelId="{54CD940B-3FB9-4B65-AC8B-91536F80DBD8}" type="presParOf" srcId="{7200C41D-6AE4-4C5D-B51A-898328557758}" destId="{ED9DDAA0-EC4C-4900-9546-CA87EB61C53D}" srcOrd="6" destOrd="0" presId="urn:microsoft.com/office/officeart/2005/8/layout/default#5"/>
    <dgm:cxn modelId="{5BC4F54C-8EF4-4167-9E28-9A9D9497753F}" type="presParOf" srcId="{7200C41D-6AE4-4C5D-B51A-898328557758}" destId="{530C2EA1-F577-4B94-B919-85795CD783B3}" srcOrd="7" destOrd="0" presId="urn:microsoft.com/office/officeart/2005/8/layout/default#5"/>
    <dgm:cxn modelId="{50CC304E-621A-42C5-BB07-5DAE7B8C12B6}" type="presParOf" srcId="{7200C41D-6AE4-4C5D-B51A-898328557758}" destId="{E6E1A194-D90E-4695-992B-7317401F9C01}" srcOrd="8" destOrd="0" presId="urn:microsoft.com/office/officeart/2005/8/layout/default#5"/>
    <dgm:cxn modelId="{45EDDBE3-4A04-4063-AB90-FD90993C1104}" type="presParOf" srcId="{7200C41D-6AE4-4C5D-B51A-898328557758}" destId="{64A606B3-F5D8-4CF7-BA2C-6CB8CF519A55}" srcOrd="9" destOrd="0" presId="urn:microsoft.com/office/officeart/2005/8/layout/default#5"/>
    <dgm:cxn modelId="{00043323-EE65-4A49-A474-E678C770397E}" type="presParOf" srcId="{7200C41D-6AE4-4C5D-B51A-898328557758}" destId="{368992E2-549D-4C31-B987-A4CE50581DAA}" srcOrd="10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A0081F1-1B94-406A-8C92-6F89A11FF2A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31FD83-6913-4FD5-92B1-A1C94DFA88A7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dirty="0"/>
            <a:t>Для назначения стоимости конкретному активу необходимо определить следующее:</a:t>
          </a:r>
        </a:p>
      </dgm:t>
    </dgm:pt>
    <dgm:pt modelId="{166C7AA8-545F-4D10-87C6-02E9A66499FD}" type="parTrans" cxnId="{22035D42-A874-4D1E-8B38-F49EEB5D1AFE}">
      <dgm:prSet/>
      <dgm:spPr/>
      <dgm:t>
        <a:bodyPr/>
        <a:lstStyle/>
        <a:p>
          <a:endParaRPr lang="ru-RU"/>
        </a:p>
      </dgm:t>
    </dgm:pt>
    <dgm:pt modelId="{22D66168-5785-41DB-924F-9B08DFBABC09}" type="sibTrans" cxnId="{22035D42-A874-4D1E-8B38-F49EEB5D1AFE}">
      <dgm:prSet/>
      <dgm:spPr/>
      <dgm:t>
        <a:bodyPr/>
        <a:lstStyle/>
        <a:p>
          <a:endParaRPr lang="ru-RU"/>
        </a:p>
      </dgm:t>
    </dgm:pt>
    <dgm:pt modelId="{A08DB6A9-8136-40A5-97AB-C27600BCED79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общая стоимость актива для организации. </a:t>
          </a:r>
        </a:p>
      </dgm:t>
    </dgm:pt>
    <dgm:pt modelId="{86440760-A222-43B4-ABC4-914CC0EEE995}" type="parTrans" cxnId="{9A3362E0-6A3E-4E57-A105-CD68F1AD05A6}">
      <dgm:prSet/>
      <dgm:spPr/>
      <dgm:t>
        <a:bodyPr/>
        <a:lstStyle/>
        <a:p>
          <a:endParaRPr lang="ru-RU"/>
        </a:p>
      </dgm:t>
    </dgm:pt>
    <dgm:pt modelId="{D3BAE846-EBC8-4008-A6A9-ED917C2085BC}" type="sibTrans" cxnId="{9A3362E0-6A3E-4E57-A105-CD68F1AD05A6}">
      <dgm:prSet/>
      <dgm:spPr/>
      <dgm:t>
        <a:bodyPr/>
        <a:lstStyle/>
        <a:p>
          <a:endParaRPr lang="ru-RU"/>
        </a:p>
      </dgm:t>
    </dgm:pt>
    <dgm:pt modelId="{60EEDED3-7881-40B9-84DE-80B0B732F7B7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ущерб в случае потери актива (в частности, выхода из строя). </a:t>
          </a:r>
        </a:p>
      </dgm:t>
    </dgm:pt>
    <dgm:pt modelId="{BF67B8DB-0923-4AEE-9F62-10EF500207AD}" type="parTrans" cxnId="{20DE9BB0-EFBD-4CAE-959E-04756066DFFD}">
      <dgm:prSet/>
      <dgm:spPr/>
      <dgm:t>
        <a:bodyPr/>
        <a:lstStyle/>
        <a:p>
          <a:endParaRPr lang="ru-RU"/>
        </a:p>
      </dgm:t>
    </dgm:pt>
    <dgm:pt modelId="{7EAC4E2F-BC60-4931-9C8A-B36E32D9008B}" type="sibTrans" cxnId="{20DE9BB0-EFBD-4CAE-959E-04756066DFFD}">
      <dgm:prSet/>
      <dgm:spPr/>
      <dgm:t>
        <a:bodyPr/>
        <a:lstStyle/>
        <a:p>
          <a:endParaRPr lang="ru-RU"/>
        </a:p>
      </dgm:t>
    </dgm:pt>
    <dgm:pt modelId="{88ECF3E5-6E42-4638-9ACF-329FAD5CC34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dirty="0"/>
            <a:t>косвенный ущерб в случае потери актива. </a:t>
          </a:r>
        </a:p>
      </dgm:t>
    </dgm:pt>
    <dgm:pt modelId="{F0575AEB-3485-4096-9EAB-C9BA6796B464}" type="parTrans" cxnId="{D815D1D6-7428-4F72-BA5C-607F69C847CA}">
      <dgm:prSet/>
      <dgm:spPr/>
      <dgm:t>
        <a:bodyPr/>
        <a:lstStyle/>
        <a:p>
          <a:endParaRPr lang="ru-RU"/>
        </a:p>
      </dgm:t>
    </dgm:pt>
    <dgm:pt modelId="{927B1B1D-C0B4-4C10-BBF5-7B080575054F}" type="sibTrans" cxnId="{D815D1D6-7428-4F72-BA5C-607F69C847CA}">
      <dgm:prSet/>
      <dgm:spPr/>
      <dgm:t>
        <a:bodyPr/>
        <a:lstStyle/>
        <a:p>
          <a:endParaRPr lang="ru-RU"/>
        </a:p>
      </dgm:t>
    </dgm:pt>
    <dgm:pt modelId="{C1DA7E51-24AD-4AED-9BDC-9000A9EE40F3}" type="pres">
      <dgm:prSet presAssocID="{4A0081F1-1B94-406A-8C92-6F89A11FF2A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188638-FF78-461C-8A18-E158761C8AF9}" type="pres">
      <dgm:prSet presAssocID="{3631FD83-6913-4FD5-92B1-A1C94DFA88A7}" presName="roof" presStyleLbl="dkBgShp" presStyleIdx="0" presStyleCnt="2"/>
      <dgm:spPr/>
      <dgm:t>
        <a:bodyPr/>
        <a:lstStyle/>
        <a:p>
          <a:endParaRPr lang="ru-RU"/>
        </a:p>
      </dgm:t>
    </dgm:pt>
    <dgm:pt modelId="{14BD2F6C-6E71-4408-804A-3285F4850D65}" type="pres">
      <dgm:prSet presAssocID="{3631FD83-6913-4FD5-92B1-A1C94DFA88A7}" presName="pillars" presStyleCnt="0"/>
      <dgm:spPr/>
    </dgm:pt>
    <dgm:pt modelId="{1954A244-994A-4CCC-8DC5-4286320064AE}" type="pres">
      <dgm:prSet presAssocID="{3631FD83-6913-4FD5-92B1-A1C94DFA88A7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50F61-F9BE-47EA-BD6E-9F79C4F3492C}" type="pres">
      <dgm:prSet presAssocID="{60EEDED3-7881-40B9-84DE-80B0B732F7B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DC465D-69F4-4049-B30D-287B971989B2}" type="pres">
      <dgm:prSet presAssocID="{88ECF3E5-6E42-4638-9ACF-329FAD5CC346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88471-C52A-47ED-A1BF-EE0349422040}" type="pres">
      <dgm:prSet presAssocID="{3631FD83-6913-4FD5-92B1-A1C94DFA88A7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9A3362E0-6A3E-4E57-A105-CD68F1AD05A6}" srcId="{3631FD83-6913-4FD5-92B1-A1C94DFA88A7}" destId="{A08DB6A9-8136-40A5-97AB-C27600BCED79}" srcOrd="0" destOrd="0" parTransId="{86440760-A222-43B4-ABC4-914CC0EEE995}" sibTransId="{D3BAE846-EBC8-4008-A6A9-ED917C2085BC}"/>
    <dgm:cxn modelId="{FC9E0C06-3FF3-44E2-A991-7EEA144379F1}" type="presOf" srcId="{60EEDED3-7881-40B9-84DE-80B0B732F7B7}" destId="{67B50F61-F9BE-47EA-BD6E-9F79C4F3492C}" srcOrd="0" destOrd="0" presId="urn:microsoft.com/office/officeart/2005/8/layout/hList3"/>
    <dgm:cxn modelId="{5D6A51DF-64D2-4731-B66A-C668B2283D78}" type="presOf" srcId="{4A0081F1-1B94-406A-8C92-6F89A11FF2A4}" destId="{C1DA7E51-24AD-4AED-9BDC-9000A9EE40F3}" srcOrd="0" destOrd="0" presId="urn:microsoft.com/office/officeart/2005/8/layout/hList3"/>
    <dgm:cxn modelId="{22035D42-A874-4D1E-8B38-F49EEB5D1AFE}" srcId="{4A0081F1-1B94-406A-8C92-6F89A11FF2A4}" destId="{3631FD83-6913-4FD5-92B1-A1C94DFA88A7}" srcOrd="0" destOrd="0" parTransId="{166C7AA8-545F-4D10-87C6-02E9A66499FD}" sibTransId="{22D66168-5785-41DB-924F-9B08DFBABC09}"/>
    <dgm:cxn modelId="{D815D1D6-7428-4F72-BA5C-607F69C847CA}" srcId="{3631FD83-6913-4FD5-92B1-A1C94DFA88A7}" destId="{88ECF3E5-6E42-4638-9ACF-329FAD5CC346}" srcOrd="2" destOrd="0" parTransId="{F0575AEB-3485-4096-9EAB-C9BA6796B464}" sibTransId="{927B1B1D-C0B4-4C10-BBF5-7B080575054F}"/>
    <dgm:cxn modelId="{E4B608E0-C46A-4783-A806-1675656EC1CC}" type="presOf" srcId="{88ECF3E5-6E42-4638-9ACF-329FAD5CC346}" destId="{EDDC465D-69F4-4049-B30D-287B971989B2}" srcOrd="0" destOrd="0" presId="urn:microsoft.com/office/officeart/2005/8/layout/hList3"/>
    <dgm:cxn modelId="{3AC473F5-A4B1-49A2-A21A-28B24D1F8CF5}" type="presOf" srcId="{3631FD83-6913-4FD5-92B1-A1C94DFA88A7}" destId="{E5188638-FF78-461C-8A18-E158761C8AF9}" srcOrd="0" destOrd="0" presId="urn:microsoft.com/office/officeart/2005/8/layout/hList3"/>
    <dgm:cxn modelId="{E26C0859-9B32-454B-B662-FBE9667BDCA8}" type="presOf" srcId="{A08DB6A9-8136-40A5-97AB-C27600BCED79}" destId="{1954A244-994A-4CCC-8DC5-4286320064AE}" srcOrd="0" destOrd="0" presId="urn:microsoft.com/office/officeart/2005/8/layout/hList3"/>
    <dgm:cxn modelId="{20DE9BB0-EFBD-4CAE-959E-04756066DFFD}" srcId="{3631FD83-6913-4FD5-92B1-A1C94DFA88A7}" destId="{60EEDED3-7881-40B9-84DE-80B0B732F7B7}" srcOrd="1" destOrd="0" parTransId="{BF67B8DB-0923-4AEE-9F62-10EF500207AD}" sibTransId="{7EAC4E2F-BC60-4931-9C8A-B36E32D9008B}"/>
    <dgm:cxn modelId="{00A83607-6EE2-412D-8247-70CDC5758923}" type="presParOf" srcId="{C1DA7E51-24AD-4AED-9BDC-9000A9EE40F3}" destId="{E5188638-FF78-461C-8A18-E158761C8AF9}" srcOrd="0" destOrd="0" presId="urn:microsoft.com/office/officeart/2005/8/layout/hList3"/>
    <dgm:cxn modelId="{B31AC82A-281A-4C4D-9B6D-016D18E56D9B}" type="presParOf" srcId="{C1DA7E51-24AD-4AED-9BDC-9000A9EE40F3}" destId="{14BD2F6C-6E71-4408-804A-3285F4850D65}" srcOrd="1" destOrd="0" presId="urn:microsoft.com/office/officeart/2005/8/layout/hList3"/>
    <dgm:cxn modelId="{71AFB205-8858-4FAA-A45A-B155BE7DD3F4}" type="presParOf" srcId="{14BD2F6C-6E71-4408-804A-3285F4850D65}" destId="{1954A244-994A-4CCC-8DC5-4286320064AE}" srcOrd="0" destOrd="0" presId="urn:microsoft.com/office/officeart/2005/8/layout/hList3"/>
    <dgm:cxn modelId="{DCFE9FC5-FB74-45CB-A719-B67122DF8C55}" type="presParOf" srcId="{14BD2F6C-6E71-4408-804A-3285F4850D65}" destId="{67B50F61-F9BE-47EA-BD6E-9F79C4F3492C}" srcOrd="1" destOrd="0" presId="urn:microsoft.com/office/officeart/2005/8/layout/hList3"/>
    <dgm:cxn modelId="{9731F7F9-989E-4C6A-AA76-3D1A8BBDCA21}" type="presParOf" srcId="{14BD2F6C-6E71-4408-804A-3285F4850D65}" destId="{EDDC465D-69F4-4049-B30D-287B971989B2}" srcOrd="2" destOrd="0" presId="urn:microsoft.com/office/officeart/2005/8/layout/hList3"/>
    <dgm:cxn modelId="{CCB8EF46-FD2F-4FC7-9B3B-7F6861316076}" type="presParOf" srcId="{C1DA7E51-24AD-4AED-9BDC-9000A9EE40F3}" destId="{D5A88471-C52A-47ED-A1BF-EE034942204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9663DC2-CA43-475C-9900-20AB28498C5D}" type="doc">
      <dgm:prSet loTypeId="urn:microsoft.com/office/officeart/2005/8/layout/default#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4502B1-8D59-4316-94DE-DAC128545D9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перечень активов (ресурсов) организации, подлежащих защите;</a:t>
          </a:r>
        </a:p>
      </dgm:t>
    </dgm:pt>
    <dgm:pt modelId="{4D5DB026-34CD-4C73-B370-0302EF268919}" type="parTrans" cxnId="{D212EC98-D6AB-480E-9FBC-BD14178D06C1}">
      <dgm:prSet/>
      <dgm:spPr/>
      <dgm:t>
        <a:bodyPr/>
        <a:lstStyle/>
        <a:p>
          <a:endParaRPr lang="ru-RU"/>
        </a:p>
      </dgm:t>
    </dgm:pt>
    <dgm:pt modelId="{8A5B49E9-AE8C-4605-8AB6-17241B52C8C8}" type="sibTrans" cxnId="{D212EC98-D6AB-480E-9FBC-BD14178D06C1}">
      <dgm:prSet/>
      <dgm:spPr/>
      <dgm:t>
        <a:bodyPr/>
        <a:lstStyle/>
        <a:p>
          <a:endParaRPr lang="ru-RU"/>
        </a:p>
      </dgm:t>
    </dgm:pt>
    <dgm:pt modelId="{4CD65CDD-41C2-4DFF-B5E2-8230680B1FD2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перечень существующих угроз;</a:t>
          </a:r>
        </a:p>
      </dgm:t>
    </dgm:pt>
    <dgm:pt modelId="{92F8ADAD-B5C5-4668-B905-461264E059E7}" type="parTrans" cxnId="{1819FFB6-9E76-4685-9B16-19BD30309490}">
      <dgm:prSet/>
      <dgm:spPr/>
      <dgm:t>
        <a:bodyPr/>
        <a:lstStyle/>
        <a:p>
          <a:endParaRPr lang="ru-RU"/>
        </a:p>
      </dgm:t>
    </dgm:pt>
    <dgm:pt modelId="{B669147C-FBAF-4CAF-A175-C7A3946E90B7}" type="sibTrans" cxnId="{1819FFB6-9E76-4685-9B16-19BD30309490}">
      <dgm:prSet/>
      <dgm:spPr/>
      <dgm:t>
        <a:bodyPr/>
        <a:lstStyle/>
        <a:p>
          <a:endParaRPr lang="ru-RU"/>
        </a:p>
      </dgm:t>
    </dgm:pt>
    <dgm:pt modelId="{83265AC6-7E43-402D-ADA5-47742AE3DFAB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вероятность успешной реализации угроз</a:t>
          </a:r>
        </a:p>
      </dgm:t>
    </dgm:pt>
    <dgm:pt modelId="{49C9D25F-689F-4E84-8CE7-DF749A9ACECA}" type="parTrans" cxnId="{B1FC4345-4B2D-4A75-ABD3-C640887FAFBA}">
      <dgm:prSet/>
      <dgm:spPr/>
      <dgm:t>
        <a:bodyPr/>
        <a:lstStyle/>
        <a:p>
          <a:endParaRPr lang="ru-RU"/>
        </a:p>
      </dgm:t>
    </dgm:pt>
    <dgm:pt modelId="{8E83D67E-0B9E-47DC-AB68-53C48865379F}" type="sibTrans" cxnId="{B1FC4345-4B2D-4A75-ABD3-C640887FAFBA}">
      <dgm:prSet/>
      <dgm:spPr/>
      <dgm:t>
        <a:bodyPr/>
        <a:lstStyle/>
        <a:p>
          <a:endParaRPr lang="ru-RU"/>
        </a:p>
      </dgm:t>
    </dgm:pt>
    <dgm:pt modelId="{9BBC961C-28D7-479F-B1FD-EDEB2A714746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dirty="0"/>
            <a:t>потенциальный ущерб для организации от реализации угроз в годовой период.</a:t>
          </a:r>
        </a:p>
      </dgm:t>
    </dgm:pt>
    <dgm:pt modelId="{60C12CDB-7227-460A-AD0D-A2DF2F6431FF}" type="parTrans" cxnId="{2A3C3732-AB1F-4831-856A-80562CD487C8}">
      <dgm:prSet/>
      <dgm:spPr/>
      <dgm:t>
        <a:bodyPr/>
        <a:lstStyle/>
        <a:p>
          <a:endParaRPr lang="ru-RU"/>
        </a:p>
      </dgm:t>
    </dgm:pt>
    <dgm:pt modelId="{12FE6908-348A-462B-B780-0B58F38E4E48}" type="sibTrans" cxnId="{2A3C3732-AB1F-4831-856A-80562CD487C8}">
      <dgm:prSet/>
      <dgm:spPr/>
      <dgm:t>
        <a:bodyPr/>
        <a:lstStyle/>
        <a:p>
          <a:endParaRPr lang="ru-RU"/>
        </a:p>
      </dgm:t>
    </dgm:pt>
    <dgm:pt modelId="{7200C41D-6AE4-4C5D-B51A-898328557758}" type="pres">
      <dgm:prSet presAssocID="{89663DC2-CA43-475C-9900-20AB28498C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31D8FF1-E18C-48F8-AD65-8B22F3EC0C63}" type="pres">
      <dgm:prSet presAssocID="{E34502B1-8D59-4316-94DE-DAC128545D9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552F55-430B-4B1D-8FAF-F7D7484EF27A}" type="pres">
      <dgm:prSet presAssocID="{8A5B49E9-AE8C-4605-8AB6-17241B52C8C8}" presName="sibTrans" presStyleCnt="0"/>
      <dgm:spPr/>
    </dgm:pt>
    <dgm:pt modelId="{7682CA35-09BF-4EDD-ACA1-CFC2F3652AEC}" type="pres">
      <dgm:prSet presAssocID="{4CD65CDD-41C2-4DFF-B5E2-8230680B1FD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A55B6D-C6B2-43CE-8234-ABAF6468BC74}" type="pres">
      <dgm:prSet presAssocID="{B669147C-FBAF-4CAF-A175-C7A3946E90B7}" presName="sibTrans" presStyleCnt="0"/>
      <dgm:spPr/>
    </dgm:pt>
    <dgm:pt modelId="{7AB120C2-77EA-47D6-A5CD-E89F3DA8BB6B}" type="pres">
      <dgm:prSet presAssocID="{83265AC6-7E43-402D-ADA5-47742AE3DF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0F413F-B739-4C63-ADB5-E5E5664AD3DF}" type="pres">
      <dgm:prSet presAssocID="{8E83D67E-0B9E-47DC-AB68-53C48865379F}" presName="sibTrans" presStyleCnt="0"/>
      <dgm:spPr/>
    </dgm:pt>
    <dgm:pt modelId="{ED9DDAA0-EC4C-4900-9546-CA87EB61C53D}" type="pres">
      <dgm:prSet presAssocID="{9BBC961C-28D7-479F-B1FD-EDEB2A71474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C7D454F-7B7A-462C-9556-E6E3DF15CF73}" type="presOf" srcId="{9BBC961C-28D7-479F-B1FD-EDEB2A714746}" destId="{ED9DDAA0-EC4C-4900-9546-CA87EB61C53D}" srcOrd="0" destOrd="0" presId="urn:microsoft.com/office/officeart/2005/8/layout/default#6"/>
    <dgm:cxn modelId="{B1FC4345-4B2D-4A75-ABD3-C640887FAFBA}" srcId="{89663DC2-CA43-475C-9900-20AB28498C5D}" destId="{83265AC6-7E43-402D-ADA5-47742AE3DFAB}" srcOrd="2" destOrd="0" parTransId="{49C9D25F-689F-4E84-8CE7-DF749A9ACECA}" sibTransId="{8E83D67E-0B9E-47DC-AB68-53C48865379F}"/>
    <dgm:cxn modelId="{5F9D82C7-7818-4250-A590-56B4BCE05AB0}" type="presOf" srcId="{4CD65CDD-41C2-4DFF-B5E2-8230680B1FD2}" destId="{7682CA35-09BF-4EDD-ACA1-CFC2F3652AEC}" srcOrd="0" destOrd="0" presId="urn:microsoft.com/office/officeart/2005/8/layout/default#6"/>
    <dgm:cxn modelId="{BB8DC797-F274-480E-893F-651CF4160A72}" type="presOf" srcId="{E34502B1-8D59-4316-94DE-DAC128545D99}" destId="{031D8FF1-E18C-48F8-AD65-8B22F3EC0C63}" srcOrd="0" destOrd="0" presId="urn:microsoft.com/office/officeart/2005/8/layout/default#6"/>
    <dgm:cxn modelId="{23B5853F-9F29-4545-9865-C761EB8FFFDB}" type="presOf" srcId="{89663DC2-CA43-475C-9900-20AB28498C5D}" destId="{7200C41D-6AE4-4C5D-B51A-898328557758}" srcOrd="0" destOrd="0" presId="urn:microsoft.com/office/officeart/2005/8/layout/default#6"/>
    <dgm:cxn modelId="{1819FFB6-9E76-4685-9B16-19BD30309490}" srcId="{89663DC2-CA43-475C-9900-20AB28498C5D}" destId="{4CD65CDD-41C2-4DFF-B5E2-8230680B1FD2}" srcOrd="1" destOrd="0" parTransId="{92F8ADAD-B5C5-4668-B905-461264E059E7}" sibTransId="{B669147C-FBAF-4CAF-A175-C7A3946E90B7}"/>
    <dgm:cxn modelId="{D212EC98-D6AB-480E-9FBC-BD14178D06C1}" srcId="{89663DC2-CA43-475C-9900-20AB28498C5D}" destId="{E34502B1-8D59-4316-94DE-DAC128545D99}" srcOrd="0" destOrd="0" parTransId="{4D5DB026-34CD-4C73-B370-0302EF268919}" sibTransId="{8A5B49E9-AE8C-4605-8AB6-17241B52C8C8}"/>
    <dgm:cxn modelId="{2A3C3732-AB1F-4831-856A-80562CD487C8}" srcId="{89663DC2-CA43-475C-9900-20AB28498C5D}" destId="{9BBC961C-28D7-479F-B1FD-EDEB2A714746}" srcOrd="3" destOrd="0" parTransId="{60C12CDB-7227-460A-AD0D-A2DF2F6431FF}" sibTransId="{12FE6908-348A-462B-B780-0B58F38E4E48}"/>
    <dgm:cxn modelId="{D2EDC550-AE40-4420-8182-3ADE5BE255FE}" type="presOf" srcId="{83265AC6-7E43-402D-ADA5-47742AE3DFAB}" destId="{7AB120C2-77EA-47D6-A5CD-E89F3DA8BB6B}" srcOrd="0" destOrd="0" presId="urn:microsoft.com/office/officeart/2005/8/layout/default#6"/>
    <dgm:cxn modelId="{5CC9D08B-0001-4EB7-B1EE-A0C389887D9A}" type="presParOf" srcId="{7200C41D-6AE4-4C5D-B51A-898328557758}" destId="{031D8FF1-E18C-48F8-AD65-8B22F3EC0C63}" srcOrd="0" destOrd="0" presId="urn:microsoft.com/office/officeart/2005/8/layout/default#6"/>
    <dgm:cxn modelId="{70EC6CE0-144F-4810-B4FE-7C85DD74871D}" type="presParOf" srcId="{7200C41D-6AE4-4C5D-B51A-898328557758}" destId="{38552F55-430B-4B1D-8FAF-F7D7484EF27A}" srcOrd="1" destOrd="0" presId="urn:microsoft.com/office/officeart/2005/8/layout/default#6"/>
    <dgm:cxn modelId="{DEC38B5A-F417-4CEB-A47D-9B391BB5E760}" type="presParOf" srcId="{7200C41D-6AE4-4C5D-B51A-898328557758}" destId="{7682CA35-09BF-4EDD-ACA1-CFC2F3652AEC}" srcOrd="2" destOrd="0" presId="urn:microsoft.com/office/officeart/2005/8/layout/default#6"/>
    <dgm:cxn modelId="{F4699136-EDDD-4436-87D5-6AF2B509D95C}" type="presParOf" srcId="{7200C41D-6AE4-4C5D-B51A-898328557758}" destId="{A4A55B6D-C6B2-43CE-8234-ABAF6468BC74}" srcOrd="3" destOrd="0" presId="urn:microsoft.com/office/officeart/2005/8/layout/default#6"/>
    <dgm:cxn modelId="{8F6110A9-0B3C-4601-845B-E44BFCC53F14}" type="presParOf" srcId="{7200C41D-6AE4-4C5D-B51A-898328557758}" destId="{7AB120C2-77EA-47D6-A5CD-E89F3DA8BB6B}" srcOrd="4" destOrd="0" presId="urn:microsoft.com/office/officeart/2005/8/layout/default#6"/>
    <dgm:cxn modelId="{A069FF13-845F-41E5-A826-737620A2B990}" type="presParOf" srcId="{7200C41D-6AE4-4C5D-B51A-898328557758}" destId="{D30F413F-B739-4C63-ADB5-E5E5664AD3DF}" srcOrd="5" destOrd="0" presId="urn:microsoft.com/office/officeart/2005/8/layout/default#6"/>
    <dgm:cxn modelId="{9DA19F75-293B-4C82-86A7-D3A5A5409262}" type="presParOf" srcId="{7200C41D-6AE4-4C5D-B51A-898328557758}" destId="{ED9DDAA0-EC4C-4900-9546-CA87EB61C53D}" srcOrd="6" destOrd="0" presId="urn:microsoft.com/office/officeart/2005/8/layout/default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57434FC-31CA-4B2D-8DD7-E449D7B84F0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307B33-17A0-4815-800C-BCA629F3FA3C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dirty="0"/>
            <a:t>В общем случае риск от реализации угрозы определяется на основании следующих качественных оценок:</a:t>
          </a:r>
        </a:p>
      </dgm:t>
    </dgm:pt>
    <dgm:pt modelId="{76E7ED77-E809-47D0-97E0-2D71A1EDA393}" type="parTrans" cxnId="{3B330010-0BA3-474E-87B2-39914C9EC2FE}">
      <dgm:prSet/>
      <dgm:spPr/>
      <dgm:t>
        <a:bodyPr/>
        <a:lstStyle/>
        <a:p>
          <a:endParaRPr lang="ru-RU"/>
        </a:p>
      </dgm:t>
    </dgm:pt>
    <dgm:pt modelId="{6B9E8DA7-2123-469E-878C-B742E56A0E18}" type="sibTrans" cxnId="{3B330010-0BA3-474E-87B2-39914C9EC2FE}">
      <dgm:prSet/>
      <dgm:spPr/>
      <dgm:t>
        <a:bodyPr/>
        <a:lstStyle/>
        <a:p>
          <a:endParaRPr lang="ru-RU"/>
        </a:p>
      </dgm:t>
    </dgm:pt>
    <dgm:pt modelId="{8A0BE866-8F07-4CEF-8D64-970214EFE8C5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вероятности реализации угрозы;</a:t>
          </a:r>
        </a:p>
      </dgm:t>
    </dgm:pt>
    <dgm:pt modelId="{DC3A0416-2557-4E4F-8E8F-E49B3F662BEE}" type="parTrans" cxnId="{2DB6F2E6-9240-49F0-99B6-E4022593D77A}">
      <dgm:prSet/>
      <dgm:spPr/>
      <dgm:t>
        <a:bodyPr/>
        <a:lstStyle/>
        <a:p>
          <a:endParaRPr lang="ru-RU"/>
        </a:p>
      </dgm:t>
    </dgm:pt>
    <dgm:pt modelId="{C980A544-9C32-4520-9F7F-21B72680A2EE}" type="sibTrans" cxnId="{2DB6F2E6-9240-49F0-99B6-E4022593D77A}">
      <dgm:prSet/>
      <dgm:spPr/>
      <dgm:t>
        <a:bodyPr/>
        <a:lstStyle/>
        <a:p>
          <a:endParaRPr lang="ru-RU"/>
        </a:p>
      </dgm:t>
    </dgm:pt>
    <dgm:pt modelId="{0E05B2DA-78BF-44DB-AFE1-C2C0FC98974F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/>
            <a:t>величины ущерба в случае реализации угрозы.</a:t>
          </a:r>
        </a:p>
      </dgm:t>
    </dgm:pt>
    <dgm:pt modelId="{8900526F-C4ED-4FF5-9252-22E5467E321C}" type="parTrans" cxnId="{6B4FE3B5-3093-4E2E-81D0-B69B61D05DE6}">
      <dgm:prSet/>
      <dgm:spPr/>
      <dgm:t>
        <a:bodyPr/>
        <a:lstStyle/>
        <a:p>
          <a:endParaRPr lang="ru-RU"/>
        </a:p>
      </dgm:t>
    </dgm:pt>
    <dgm:pt modelId="{E5F44979-7A35-436C-84CB-1F3BB6C7958B}" type="sibTrans" cxnId="{6B4FE3B5-3093-4E2E-81D0-B69B61D05DE6}">
      <dgm:prSet/>
      <dgm:spPr/>
      <dgm:t>
        <a:bodyPr/>
        <a:lstStyle/>
        <a:p>
          <a:endParaRPr lang="ru-RU"/>
        </a:p>
      </dgm:t>
    </dgm:pt>
    <dgm:pt modelId="{776AD0EE-6811-4932-8000-52CF252C5D33}" type="pres">
      <dgm:prSet presAssocID="{F57434FC-31CA-4B2D-8DD7-E449D7B84F0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22266DA-95B3-4A8B-920D-492A4B5D6603}" type="pres">
      <dgm:prSet presAssocID="{0D307B33-17A0-4815-800C-BCA629F3FA3C}" presName="roof" presStyleLbl="dkBgShp" presStyleIdx="0" presStyleCnt="2"/>
      <dgm:spPr/>
      <dgm:t>
        <a:bodyPr/>
        <a:lstStyle/>
        <a:p>
          <a:endParaRPr lang="ru-RU"/>
        </a:p>
      </dgm:t>
    </dgm:pt>
    <dgm:pt modelId="{BC9D6C12-9ECB-4FE6-8407-1600533A7819}" type="pres">
      <dgm:prSet presAssocID="{0D307B33-17A0-4815-800C-BCA629F3FA3C}" presName="pillars" presStyleCnt="0"/>
      <dgm:spPr/>
    </dgm:pt>
    <dgm:pt modelId="{24572C5A-A84B-474A-A8A3-A9F456F7922E}" type="pres">
      <dgm:prSet presAssocID="{0D307B33-17A0-4815-800C-BCA629F3FA3C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6E0A05-2222-4066-8257-F05A595D1913}" type="pres">
      <dgm:prSet presAssocID="{0E05B2DA-78BF-44DB-AFE1-C2C0FC98974F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5FA00C-713E-49E4-A784-1AB58FB8597E}" type="pres">
      <dgm:prSet presAssocID="{0D307B33-17A0-4815-800C-BCA629F3FA3C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6B4FE3B5-3093-4E2E-81D0-B69B61D05DE6}" srcId="{0D307B33-17A0-4815-800C-BCA629F3FA3C}" destId="{0E05B2DA-78BF-44DB-AFE1-C2C0FC98974F}" srcOrd="1" destOrd="0" parTransId="{8900526F-C4ED-4FF5-9252-22E5467E321C}" sibTransId="{E5F44979-7A35-436C-84CB-1F3BB6C7958B}"/>
    <dgm:cxn modelId="{2DB6F2E6-9240-49F0-99B6-E4022593D77A}" srcId="{0D307B33-17A0-4815-800C-BCA629F3FA3C}" destId="{8A0BE866-8F07-4CEF-8D64-970214EFE8C5}" srcOrd="0" destOrd="0" parTransId="{DC3A0416-2557-4E4F-8E8F-E49B3F662BEE}" sibTransId="{C980A544-9C32-4520-9F7F-21B72680A2EE}"/>
    <dgm:cxn modelId="{3B330010-0BA3-474E-87B2-39914C9EC2FE}" srcId="{F57434FC-31CA-4B2D-8DD7-E449D7B84F04}" destId="{0D307B33-17A0-4815-800C-BCA629F3FA3C}" srcOrd="0" destOrd="0" parTransId="{76E7ED77-E809-47D0-97E0-2D71A1EDA393}" sibTransId="{6B9E8DA7-2123-469E-878C-B742E56A0E18}"/>
    <dgm:cxn modelId="{705795C5-EE04-4B69-95EA-193B91F07864}" type="presOf" srcId="{0E05B2DA-78BF-44DB-AFE1-C2C0FC98974F}" destId="{756E0A05-2222-4066-8257-F05A595D1913}" srcOrd="0" destOrd="0" presId="urn:microsoft.com/office/officeart/2005/8/layout/hList3"/>
    <dgm:cxn modelId="{8FC14750-34E9-4744-85B6-5480802841B2}" type="presOf" srcId="{F57434FC-31CA-4B2D-8DD7-E449D7B84F04}" destId="{776AD0EE-6811-4932-8000-52CF252C5D33}" srcOrd="0" destOrd="0" presId="urn:microsoft.com/office/officeart/2005/8/layout/hList3"/>
    <dgm:cxn modelId="{961DE092-3E30-422D-8480-5D530E785A1D}" type="presOf" srcId="{0D307B33-17A0-4815-800C-BCA629F3FA3C}" destId="{322266DA-95B3-4A8B-920D-492A4B5D6603}" srcOrd="0" destOrd="0" presId="urn:microsoft.com/office/officeart/2005/8/layout/hList3"/>
    <dgm:cxn modelId="{B377F2C0-CC08-456B-95FE-C9C60F6A3303}" type="presOf" srcId="{8A0BE866-8F07-4CEF-8D64-970214EFE8C5}" destId="{24572C5A-A84B-474A-A8A3-A9F456F7922E}" srcOrd="0" destOrd="0" presId="urn:microsoft.com/office/officeart/2005/8/layout/hList3"/>
    <dgm:cxn modelId="{F73AF4D2-58F6-42C3-8DBB-8A3C5758319C}" type="presParOf" srcId="{776AD0EE-6811-4932-8000-52CF252C5D33}" destId="{322266DA-95B3-4A8B-920D-492A4B5D6603}" srcOrd="0" destOrd="0" presId="urn:microsoft.com/office/officeart/2005/8/layout/hList3"/>
    <dgm:cxn modelId="{E55202EB-2DA9-48CF-8FB1-CFB0E9A632B9}" type="presParOf" srcId="{776AD0EE-6811-4932-8000-52CF252C5D33}" destId="{BC9D6C12-9ECB-4FE6-8407-1600533A7819}" srcOrd="1" destOrd="0" presId="urn:microsoft.com/office/officeart/2005/8/layout/hList3"/>
    <dgm:cxn modelId="{0DFF6D7F-43F1-4A77-A2A8-4C7050E18D23}" type="presParOf" srcId="{BC9D6C12-9ECB-4FE6-8407-1600533A7819}" destId="{24572C5A-A84B-474A-A8A3-A9F456F7922E}" srcOrd="0" destOrd="0" presId="urn:microsoft.com/office/officeart/2005/8/layout/hList3"/>
    <dgm:cxn modelId="{8BF7BD9F-ABFF-4D25-995C-0FACDAD92FF3}" type="presParOf" srcId="{BC9D6C12-9ECB-4FE6-8407-1600533A7819}" destId="{756E0A05-2222-4066-8257-F05A595D1913}" srcOrd="1" destOrd="0" presId="urn:microsoft.com/office/officeart/2005/8/layout/hList3"/>
    <dgm:cxn modelId="{21331372-9565-4B74-8C00-92405C9B7035}" type="presParOf" srcId="{776AD0EE-6811-4932-8000-52CF252C5D33}" destId="{525FA00C-713E-49E4-A784-1AB58FB8597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FF06DDC-454F-41C0-9FFB-63C54E7A5425}" type="doc">
      <dgm:prSet loTypeId="urn:microsoft.com/office/officeart/2005/8/layout/default#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131A3F-0443-4E65-A347-E156432F8A9A}">
      <dgm:prSet phldrT="[Текст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sz="1800" i="1" dirty="0"/>
            <a:t>физические средства</a:t>
          </a:r>
          <a:r>
            <a:rPr lang="ru-RU" sz="1800" dirty="0"/>
            <a:t>, включающие различные средства и сооружения, препятствующие физическому проникновению (или доступу) злоумышленников на объекты защиты и к материальным носителям конфиденциальной информации (рис. 16) и осуществляющие защиту персонала, материальных средств, финансов и информации от противоправных воздействий;</a:t>
          </a:r>
        </a:p>
      </dgm:t>
    </dgm:pt>
    <dgm:pt modelId="{EEDB41B7-F1F2-4405-8436-87B559A22841}" type="parTrans" cxnId="{9F1F508B-9C4D-4861-BA7A-1DA4879F2F63}">
      <dgm:prSet/>
      <dgm:spPr/>
      <dgm:t>
        <a:bodyPr/>
        <a:lstStyle/>
        <a:p>
          <a:endParaRPr lang="ru-RU" sz="1800"/>
        </a:p>
      </dgm:t>
    </dgm:pt>
    <dgm:pt modelId="{3257732E-5858-47B5-BF8D-CF7FAB8550C9}" type="sibTrans" cxnId="{9F1F508B-9C4D-4861-BA7A-1DA4879F2F63}">
      <dgm:prSet/>
      <dgm:spPr/>
      <dgm:t>
        <a:bodyPr/>
        <a:lstStyle/>
        <a:p>
          <a:endParaRPr lang="ru-RU" sz="1800"/>
        </a:p>
      </dgm:t>
    </dgm:pt>
    <dgm:pt modelId="{0645501E-540E-45AD-ABD3-390DE908DAC2}">
      <dgm:prSet phldrT="[Текст]" custT="1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sz="1800" i="1" dirty="0"/>
            <a:t>аппаратные средства</a:t>
          </a:r>
          <a:r>
            <a:rPr lang="ru-RU" sz="1800" dirty="0"/>
            <a:t> – приборы, устройства, приспособления и другие технические решения, используемые в интересах защиты информации. </a:t>
          </a:r>
        </a:p>
      </dgm:t>
    </dgm:pt>
    <dgm:pt modelId="{6C102948-641E-442D-B1AF-5C9371DAF7AD}" type="parTrans" cxnId="{F1D8C0CB-8906-44E3-9011-FD36652E455D}">
      <dgm:prSet/>
      <dgm:spPr/>
      <dgm:t>
        <a:bodyPr/>
        <a:lstStyle/>
        <a:p>
          <a:endParaRPr lang="ru-RU" sz="1800"/>
        </a:p>
      </dgm:t>
    </dgm:pt>
    <dgm:pt modelId="{10E32FED-D51C-42AB-A4CD-783CBC55CDED}" type="sibTrans" cxnId="{F1D8C0CB-8906-44E3-9011-FD36652E455D}">
      <dgm:prSet/>
      <dgm:spPr/>
      <dgm:t>
        <a:bodyPr/>
        <a:lstStyle/>
        <a:p>
          <a:endParaRPr lang="ru-RU" sz="1800"/>
        </a:p>
      </dgm:t>
    </dgm:pt>
    <dgm:pt modelId="{B5608F3D-EA04-4EA2-BF77-636713D80934}">
      <dgm:prSet phldrT="[Текст]" custT="1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sz="1800" i="1" dirty="0"/>
            <a:t>программные средства</a:t>
          </a:r>
          <a:r>
            <a:rPr lang="ru-RU" sz="1800" dirty="0"/>
            <a:t>, охватывающие специальные программы, программные комплексы и системы защиты информации в информационных системах различного назначения и средствах обработки (сбор, накопление, хранение, обработка и передача) данных;</a:t>
          </a:r>
        </a:p>
      </dgm:t>
    </dgm:pt>
    <dgm:pt modelId="{F70EC655-5AA5-483A-9788-E07E97E4F290}" type="parTrans" cxnId="{D636A750-AC9A-4C95-81F3-AC9A77C0C738}">
      <dgm:prSet/>
      <dgm:spPr/>
      <dgm:t>
        <a:bodyPr/>
        <a:lstStyle/>
        <a:p>
          <a:endParaRPr lang="ru-RU" sz="1800"/>
        </a:p>
      </dgm:t>
    </dgm:pt>
    <dgm:pt modelId="{58716A16-42D6-4CB0-A676-019A69826DAC}" type="sibTrans" cxnId="{D636A750-AC9A-4C95-81F3-AC9A77C0C738}">
      <dgm:prSet/>
      <dgm:spPr/>
      <dgm:t>
        <a:bodyPr/>
        <a:lstStyle/>
        <a:p>
          <a:endParaRPr lang="ru-RU" sz="1800"/>
        </a:p>
      </dgm:t>
    </dgm:pt>
    <dgm:pt modelId="{AC03ED26-37F6-4F00-B39A-6A4316B8D156}">
      <dgm:prSet phldrT="[Текст]" custT="1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sz="1800" i="1" dirty="0"/>
            <a:t>криптографические средства</a:t>
          </a:r>
          <a:r>
            <a:rPr lang="ru-RU" sz="1800" dirty="0"/>
            <a:t> – это специальные математические и алгоритмические средства защиты информации, передаваемой по системам и сетям связи, хранимой и обрабатываемой на ЭВМ с использованием разнообразных методов шифрования.</a:t>
          </a:r>
        </a:p>
      </dgm:t>
    </dgm:pt>
    <dgm:pt modelId="{45B5A8DF-0FBA-4A6A-8438-CC0B717998C4}" type="parTrans" cxnId="{02EAB690-DEB4-41B8-98CF-939E04126EB7}">
      <dgm:prSet/>
      <dgm:spPr/>
      <dgm:t>
        <a:bodyPr/>
        <a:lstStyle/>
        <a:p>
          <a:endParaRPr lang="ru-RU" sz="1800"/>
        </a:p>
      </dgm:t>
    </dgm:pt>
    <dgm:pt modelId="{B64A889C-9548-47D0-A09E-7448DCBCA085}" type="sibTrans" cxnId="{02EAB690-DEB4-41B8-98CF-939E04126EB7}">
      <dgm:prSet/>
      <dgm:spPr/>
      <dgm:t>
        <a:bodyPr/>
        <a:lstStyle/>
        <a:p>
          <a:endParaRPr lang="ru-RU" sz="1800"/>
        </a:p>
      </dgm:t>
    </dgm:pt>
    <dgm:pt modelId="{11E4A285-5A36-4B25-AEF2-BFA70F6DEE7E}" type="pres">
      <dgm:prSet presAssocID="{3FF06DDC-454F-41C0-9FFB-63C54E7A54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CA7DD9-F630-4499-BE3F-29D1C89EF337}" type="pres">
      <dgm:prSet presAssocID="{7A131A3F-0443-4E65-A347-E156432F8A9A}" presName="node" presStyleLbl="node1" presStyleIdx="0" presStyleCnt="4" custScaleX="13316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15AFB5-7372-45EC-A765-875D53EBCB27}" type="pres">
      <dgm:prSet presAssocID="{3257732E-5858-47B5-BF8D-CF7FAB8550C9}" presName="sibTrans" presStyleCnt="0"/>
      <dgm:spPr/>
    </dgm:pt>
    <dgm:pt modelId="{DC3C6A8B-E3C1-4D76-94C6-54C7332630B1}" type="pres">
      <dgm:prSet presAssocID="{0645501E-540E-45AD-ABD3-390DE908DAC2}" presName="node" presStyleLbl="node1" presStyleIdx="1" presStyleCnt="4" custScaleX="1231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EF98B-04AA-4E88-AE97-C354DB94A31E}" type="pres">
      <dgm:prSet presAssocID="{10E32FED-D51C-42AB-A4CD-783CBC55CDED}" presName="sibTrans" presStyleCnt="0"/>
      <dgm:spPr/>
    </dgm:pt>
    <dgm:pt modelId="{EE51A10F-3AE8-4987-9BBE-3275EFD975F0}" type="pres">
      <dgm:prSet presAssocID="{B5608F3D-EA04-4EA2-BF77-636713D80934}" presName="node" presStyleLbl="node1" presStyleIdx="2" presStyleCnt="4" custScaleX="1297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E71711-1EE0-4372-B214-5AED294A5203}" type="pres">
      <dgm:prSet presAssocID="{58716A16-42D6-4CB0-A676-019A69826DAC}" presName="sibTrans" presStyleCnt="0"/>
      <dgm:spPr/>
    </dgm:pt>
    <dgm:pt modelId="{413188E0-09BC-4322-BB4B-8CB868C59CDA}" type="pres">
      <dgm:prSet presAssocID="{AC03ED26-37F6-4F00-B39A-6A4316B8D156}" presName="node" presStyleLbl="node1" presStyleIdx="3" presStyleCnt="4" custScaleX="12278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1D8C0CB-8906-44E3-9011-FD36652E455D}" srcId="{3FF06DDC-454F-41C0-9FFB-63C54E7A5425}" destId="{0645501E-540E-45AD-ABD3-390DE908DAC2}" srcOrd="1" destOrd="0" parTransId="{6C102948-641E-442D-B1AF-5C9371DAF7AD}" sibTransId="{10E32FED-D51C-42AB-A4CD-783CBC55CDED}"/>
    <dgm:cxn modelId="{6E72C631-60C1-413F-9B67-285CD7A4A95E}" type="presOf" srcId="{7A131A3F-0443-4E65-A347-E156432F8A9A}" destId="{F0CA7DD9-F630-4499-BE3F-29D1C89EF337}" srcOrd="0" destOrd="0" presId="urn:microsoft.com/office/officeart/2005/8/layout/default#7"/>
    <dgm:cxn modelId="{8C689390-0D14-463D-8FCB-7C3D22B60855}" type="presOf" srcId="{B5608F3D-EA04-4EA2-BF77-636713D80934}" destId="{EE51A10F-3AE8-4987-9BBE-3275EFD975F0}" srcOrd="0" destOrd="0" presId="urn:microsoft.com/office/officeart/2005/8/layout/default#7"/>
    <dgm:cxn modelId="{8D1F5A9F-09D8-43C2-AD7F-EF278BB23C1C}" type="presOf" srcId="{0645501E-540E-45AD-ABD3-390DE908DAC2}" destId="{DC3C6A8B-E3C1-4D76-94C6-54C7332630B1}" srcOrd="0" destOrd="0" presId="urn:microsoft.com/office/officeart/2005/8/layout/default#7"/>
    <dgm:cxn modelId="{02EAB690-DEB4-41B8-98CF-939E04126EB7}" srcId="{3FF06DDC-454F-41C0-9FFB-63C54E7A5425}" destId="{AC03ED26-37F6-4F00-B39A-6A4316B8D156}" srcOrd="3" destOrd="0" parTransId="{45B5A8DF-0FBA-4A6A-8438-CC0B717998C4}" sibTransId="{B64A889C-9548-47D0-A09E-7448DCBCA085}"/>
    <dgm:cxn modelId="{D636A750-AC9A-4C95-81F3-AC9A77C0C738}" srcId="{3FF06DDC-454F-41C0-9FFB-63C54E7A5425}" destId="{B5608F3D-EA04-4EA2-BF77-636713D80934}" srcOrd="2" destOrd="0" parTransId="{F70EC655-5AA5-483A-9788-E07E97E4F290}" sibTransId="{58716A16-42D6-4CB0-A676-019A69826DAC}"/>
    <dgm:cxn modelId="{14BF5692-F973-4ED0-ADFA-48CDB228EAEE}" type="presOf" srcId="{3FF06DDC-454F-41C0-9FFB-63C54E7A5425}" destId="{11E4A285-5A36-4B25-AEF2-BFA70F6DEE7E}" srcOrd="0" destOrd="0" presId="urn:microsoft.com/office/officeart/2005/8/layout/default#7"/>
    <dgm:cxn modelId="{E86570BF-4AE0-4E54-B22E-264C73CD6D9B}" type="presOf" srcId="{AC03ED26-37F6-4F00-B39A-6A4316B8D156}" destId="{413188E0-09BC-4322-BB4B-8CB868C59CDA}" srcOrd="0" destOrd="0" presId="urn:microsoft.com/office/officeart/2005/8/layout/default#7"/>
    <dgm:cxn modelId="{9F1F508B-9C4D-4861-BA7A-1DA4879F2F63}" srcId="{3FF06DDC-454F-41C0-9FFB-63C54E7A5425}" destId="{7A131A3F-0443-4E65-A347-E156432F8A9A}" srcOrd="0" destOrd="0" parTransId="{EEDB41B7-F1F2-4405-8436-87B559A22841}" sibTransId="{3257732E-5858-47B5-BF8D-CF7FAB8550C9}"/>
    <dgm:cxn modelId="{2CD83798-FA97-46E0-B0F7-E4A26235EB03}" type="presParOf" srcId="{11E4A285-5A36-4B25-AEF2-BFA70F6DEE7E}" destId="{F0CA7DD9-F630-4499-BE3F-29D1C89EF337}" srcOrd="0" destOrd="0" presId="urn:microsoft.com/office/officeart/2005/8/layout/default#7"/>
    <dgm:cxn modelId="{9E645526-343B-4CE3-8ED9-D65B7E05F270}" type="presParOf" srcId="{11E4A285-5A36-4B25-AEF2-BFA70F6DEE7E}" destId="{1115AFB5-7372-45EC-A765-875D53EBCB27}" srcOrd="1" destOrd="0" presId="urn:microsoft.com/office/officeart/2005/8/layout/default#7"/>
    <dgm:cxn modelId="{DFA18702-86F2-4B35-92FB-D184D0A7BA5F}" type="presParOf" srcId="{11E4A285-5A36-4B25-AEF2-BFA70F6DEE7E}" destId="{DC3C6A8B-E3C1-4D76-94C6-54C7332630B1}" srcOrd="2" destOrd="0" presId="urn:microsoft.com/office/officeart/2005/8/layout/default#7"/>
    <dgm:cxn modelId="{09069551-BCF7-4EC6-A2B0-F82619CA348F}" type="presParOf" srcId="{11E4A285-5A36-4B25-AEF2-BFA70F6DEE7E}" destId="{2C9EF98B-04AA-4E88-AE97-C354DB94A31E}" srcOrd="3" destOrd="0" presId="urn:microsoft.com/office/officeart/2005/8/layout/default#7"/>
    <dgm:cxn modelId="{74D4F500-9CB5-42D2-BAE7-9BD025D045A1}" type="presParOf" srcId="{11E4A285-5A36-4B25-AEF2-BFA70F6DEE7E}" destId="{EE51A10F-3AE8-4987-9BBE-3275EFD975F0}" srcOrd="4" destOrd="0" presId="urn:microsoft.com/office/officeart/2005/8/layout/default#7"/>
    <dgm:cxn modelId="{1F5DEFB2-2B35-4398-B68B-8C475570030A}" type="presParOf" srcId="{11E4A285-5A36-4B25-AEF2-BFA70F6DEE7E}" destId="{82E71711-1EE0-4372-B214-5AED294A5203}" srcOrd="5" destOrd="0" presId="urn:microsoft.com/office/officeart/2005/8/layout/default#7"/>
    <dgm:cxn modelId="{B8A33E17-64FC-490A-A15C-A71286BEFAA8}" type="presParOf" srcId="{11E4A285-5A36-4B25-AEF2-BFA70F6DEE7E}" destId="{413188E0-09BC-4322-BB4B-8CB868C59CDA}" srcOrd="6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9663DC2-CA43-475C-9900-20AB28498C5D}" type="doc">
      <dgm:prSet loTypeId="urn:microsoft.com/office/officeart/2005/8/layout/default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4502B1-8D59-4316-94DE-DAC128545D9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степень влияния на непрерывность работы;</a:t>
          </a:r>
        </a:p>
      </dgm:t>
    </dgm:pt>
    <dgm:pt modelId="{4D5DB026-34CD-4C73-B370-0302EF268919}" type="parTrans" cxnId="{D212EC98-D6AB-480E-9FBC-BD14178D06C1}">
      <dgm:prSet/>
      <dgm:spPr/>
      <dgm:t>
        <a:bodyPr/>
        <a:lstStyle/>
        <a:p>
          <a:endParaRPr lang="ru-RU"/>
        </a:p>
      </dgm:t>
    </dgm:pt>
    <dgm:pt modelId="{8A5B49E9-AE8C-4605-8AB6-17241B52C8C8}" type="sibTrans" cxnId="{D212EC98-D6AB-480E-9FBC-BD14178D06C1}">
      <dgm:prSet/>
      <dgm:spPr/>
      <dgm:t>
        <a:bodyPr/>
        <a:lstStyle/>
        <a:p>
          <a:endParaRPr lang="ru-RU"/>
        </a:p>
      </dgm:t>
    </dgm:pt>
    <dgm:pt modelId="{4CD65CDD-41C2-4DFF-B5E2-8230680B1FD2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степень влияния на </a:t>
          </a:r>
          <a:r>
            <a:rPr lang="ru-RU" i="1" dirty="0"/>
            <a:t>деловую репутацию</a:t>
          </a:r>
          <a:r>
            <a:rPr lang="ru-RU" dirty="0"/>
            <a:t>;</a:t>
          </a:r>
        </a:p>
      </dgm:t>
    </dgm:pt>
    <dgm:pt modelId="{92F8ADAD-B5C5-4668-B905-461264E059E7}" type="parTrans" cxnId="{1819FFB6-9E76-4685-9B16-19BD30309490}">
      <dgm:prSet/>
      <dgm:spPr/>
      <dgm:t>
        <a:bodyPr/>
        <a:lstStyle/>
        <a:p>
          <a:endParaRPr lang="ru-RU"/>
        </a:p>
      </dgm:t>
    </dgm:pt>
    <dgm:pt modelId="{B669147C-FBAF-4CAF-A175-C7A3946E90B7}" type="sibTrans" cxnId="{1819FFB6-9E76-4685-9B16-19BD30309490}">
      <dgm:prSet/>
      <dgm:spPr/>
      <dgm:t>
        <a:bodyPr/>
        <a:lstStyle/>
        <a:p>
          <a:endParaRPr lang="ru-RU"/>
        </a:p>
      </dgm:t>
    </dgm:pt>
    <dgm:pt modelId="{83265AC6-7E43-402D-ADA5-47742AE3DFAB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объем финансовых и материальных потерь;</a:t>
          </a:r>
        </a:p>
      </dgm:t>
    </dgm:pt>
    <dgm:pt modelId="{49C9D25F-689F-4E84-8CE7-DF749A9ACECA}" type="parTrans" cxnId="{B1FC4345-4B2D-4A75-ABD3-C640887FAFBA}">
      <dgm:prSet/>
      <dgm:spPr/>
      <dgm:t>
        <a:bodyPr/>
        <a:lstStyle/>
        <a:p>
          <a:endParaRPr lang="ru-RU"/>
        </a:p>
      </dgm:t>
    </dgm:pt>
    <dgm:pt modelId="{8E83D67E-0B9E-47DC-AB68-53C48865379F}" type="sibTrans" cxnId="{B1FC4345-4B2D-4A75-ABD3-C640887FAFBA}">
      <dgm:prSet/>
      <dgm:spPr/>
      <dgm:t>
        <a:bodyPr/>
        <a:lstStyle/>
        <a:p>
          <a:endParaRPr lang="ru-RU"/>
        </a:p>
      </dgm:t>
    </dgm:pt>
    <dgm:pt modelId="{9BBC961C-28D7-479F-B1FD-EDEB2A714746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dirty="0"/>
            <a:t>объем финансовых, людских и временных затрат на восстановление системы после атаки.</a:t>
          </a:r>
        </a:p>
      </dgm:t>
    </dgm:pt>
    <dgm:pt modelId="{60C12CDB-7227-460A-AD0D-A2DF2F6431FF}" type="parTrans" cxnId="{2A3C3732-AB1F-4831-856A-80562CD487C8}">
      <dgm:prSet/>
      <dgm:spPr/>
      <dgm:t>
        <a:bodyPr/>
        <a:lstStyle/>
        <a:p>
          <a:endParaRPr lang="ru-RU"/>
        </a:p>
      </dgm:t>
    </dgm:pt>
    <dgm:pt modelId="{12FE6908-348A-462B-B780-0B58F38E4E48}" type="sibTrans" cxnId="{2A3C3732-AB1F-4831-856A-80562CD487C8}">
      <dgm:prSet/>
      <dgm:spPr/>
      <dgm:t>
        <a:bodyPr/>
        <a:lstStyle/>
        <a:p>
          <a:endParaRPr lang="ru-RU"/>
        </a:p>
      </dgm:t>
    </dgm:pt>
    <dgm:pt modelId="{7200C41D-6AE4-4C5D-B51A-898328557758}" type="pres">
      <dgm:prSet presAssocID="{89663DC2-CA43-475C-9900-20AB28498C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31D8FF1-E18C-48F8-AD65-8B22F3EC0C63}" type="pres">
      <dgm:prSet presAssocID="{E34502B1-8D59-4316-94DE-DAC128545D9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552F55-430B-4B1D-8FAF-F7D7484EF27A}" type="pres">
      <dgm:prSet presAssocID="{8A5B49E9-AE8C-4605-8AB6-17241B52C8C8}" presName="sibTrans" presStyleCnt="0"/>
      <dgm:spPr/>
    </dgm:pt>
    <dgm:pt modelId="{7682CA35-09BF-4EDD-ACA1-CFC2F3652AEC}" type="pres">
      <dgm:prSet presAssocID="{4CD65CDD-41C2-4DFF-B5E2-8230680B1FD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A55B6D-C6B2-43CE-8234-ABAF6468BC74}" type="pres">
      <dgm:prSet presAssocID="{B669147C-FBAF-4CAF-A175-C7A3946E90B7}" presName="sibTrans" presStyleCnt="0"/>
      <dgm:spPr/>
    </dgm:pt>
    <dgm:pt modelId="{7AB120C2-77EA-47D6-A5CD-E89F3DA8BB6B}" type="pres">
      <dgm:prSet presAssocID="{83265AC6-7E43-402D-ADA5-47742AE3DF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0F413F-B739-4C63-ADB5-E5E5664AD3DF}" type="pres">
      <dgm:prSet presAssocID="{8E83D67E-0B9E-47DC-AB68-53C48865379F}" presName="sibTrans" presStyleCnt="0"/>
      <dgm:spPr/>
    </dgm:pt>
    <dgm:pt modelId="{ED9DDAA0-EC4C-4900-9546-CA87EB61C53D}" type="pres">
      <dgm:prSet presAssocID="{9BBC961C-28D7-479F-B1FD-EDEB2A71474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1FC4345-4B2D-4A75-ABD3-C640887FAFBA}" srcId="{89663DC2-CA43-475C-9900-20AB28498C5D}" destId="{83265AC6-7E43-402D-ADA5-47742AE3DFAB}" srcOrd="2" destOrd="0" parTransId="{49C9D25F-689F-4E84-8CE7-DF749A9ACECA}" sibTransId="{8E83D67E-0B9E-47DC-AB68-53C48865379F}"/>
    <dgm:cxn modelId="{A51A0985-E9AD-4BFE-ADEE-FD201FC1A0F5}" type="presOf" srcId="{E34502B1-8D59-4316-94DE-DAC128545D99}" destId="{031D8FF1-E18C-48F8-AD65-8B22F3EC0C63}" srcOrd="0" destOrd="0" presId="urn:microsoft.com/office/officeart/2005/8/layout/default#8"/>
    <dgm:cxn modelId="{1819FFB6-9E76-4685-9B16-19BD30309490}" srcId="{89663DC2-CA43-475C-9900-20AB28498C5D}" destId="{4CD65CDD-41C2-4DFF-B5E2-8230680B1FD2}" srcOrd="1" destOrd="0" parTransId="{92F8ADAD-B5C5-4668-B905-461264E059E7}" sibTransId="{B669147C-FBAF-4CAF-A175-C7A3946E90B7}"/>
    <dgm:cxn modelId="{C49B84BE-52FE-41EF-AADE-C4074C05ECD8}" type="presOf" srcId="{83265AC6-7E43-402D-ADA5-47742AE3DFAB}" destId="{7AB120C2-77EA-47D6-A5CD-E89F3DA8BB6B}" srcOrd="0" destOrd="0" presId="urn:microsoft.com/office/officeart/2005/8/layout/default#8"/>
    <dgm:cxn modelId="{80FC036A-A10E-4645-8F60-0D92FBED6B86}" type="presOf" srcId="{89663DC2-CA43-475C-9900-20AB28498C5D}" destId="{7200C41D-6AE4-4C5D-B51A-898328557758}" srcOrd="0" destOrd="0" presId="urn:microsoft.com/office/officeart/2005/8/layout/default#8"/>
    <dgm:cxn modelId="{FCA88264-4357-43C4-BC6C-F576B912E2B4}" type="presOf" srcId="{4CD65CDD-41C2-4DFF-B5E2-8230680B1FD2}" destId="{7682CA35-09BF-4EDD-ACA1-CFC2F3652AEC}" srcOrd="0" destOrd="0" presId="urn:microsoft.com/office/officeart/2005/8/layout/default#8"/>
    <dgm:cxn modelId="{3D5E4A62-DF5A-4B46-AB20-D90D25BA7A49}" type="presOf" srcId="{9BBC961C-28D7-479F-B1FD-EDEB2A714746}" destId="{ED9DDAA0-EC4C-4900-9546-CA87EB61C53D}" srcOrd="0" destOrd="0" presId="urn:microsoft.com/office/officeart/2005/8/layout/default#8"/>
    <dgm:cxn modelId="{D212EC98-D6AB-480E-9FBC-BD14178D06C1}" srcId="{89663DC2-CA43-475C-9900-20AB28498C5D}" destId="{E34502B1-8D59-4316-94DE-DAC128545D99}" srcOrd="0" destOrd="0" parTransId="{4D5DB026-34CD-4C73-B370-0302EF268919}" sibTransId="{8A5B49E9-AE8C-4605-8AB6-17241B52C8C8}"/>
    <dgm:cxn modelId="{2A3C3732-AB1F-4831-856A-80562CD487C8}" srcId="{89663DC2-CA43-475C-9900-20AB28498C5D}" destId="{9BBC961C-28D7-479F-B1FD-EDEB2A714746}" srcOrd="3" destOrd="0" parTransId="{60C12CDB-7227-460A-AD0D-A2DF2F6431FF}" sibTransId="{12FE6908-348A-462B-B780-0B58F38E4E48}"/>
    <dgm:cxn modelId="{8C46C693-940F-4A83-B52D-4C1B16F1D556}" type="presParOf" srcId="{7200C41D-6AE4-4C5D-B51A-898328557758}" destId="{031D8FF1-E18C-48F8-AD65-8B22F3EC0C63}" srcOrd="0" destOrd="0" presId="urn:microsoft.com/office/officeart/2005/8/layout/default#8"/>
    <dgm:cxn modelId="{08980750-1F26-4419-B0E9-49C5BA28ED4C}" type="presParOf" srcId="{7200C41D-6AE4-4C5D-B51A-898328557758}" destId="{38552F55-430B-4B1D-8FAF-F7D7484EF27A}" srcOrd="1" destOrd="0" presId="urn:microsoft.com/office/officeart/2005/8/layout/default#8"/>
    <dgm:cxn modelId="{CCB6B154-34B9-44FE-A3B5-B5591A22610E}" type="presParOf" srcId="{7200C41D-6AE4-4C5D-B51A-898328557758}" destId="{7682CA35-09BF-4EDD-ACA1-CFC2F3652AEC}" srcOrd="2" destOrd="0" presId="urn:microsoft.com/office/officeart/2005/8/layout/default#8"/>
    <dgm:cxn modelId="{E180539C-E52A-44B6-8F66-EC701A59D3EF}" type="presParOf" srcId="{7200C41D-6AE4-4C5D-B51A-898328557758}" destId="{A4A55B6D-C6B2-43CE-8234-ABAF6468BC74}" srcOrd="3" destOrd="0" presId="urn:microsoft.com/office/officeart/2005/8/layout/default#8"/>
    <dgm:cxn modelId="{02DD9DE0-6E80-43D6-A4C8-0AC1231271D4}" type="presParOf" srcId="{7200C41D-6AE4-4C5D-B51A-898328557758}" destId="{7AB120C2-77EA-47D6-A5CD-E89F3DA8BB6B}" srcOrd="4" destOrd="0" presId="urn:microsoft.com/office/officeart/2005/8/layout/default#8"/>
    <dgm:cxn modelId="{C954E5FE-42F7-4482-A9B0-B2DE730B2689}" type="presParOf" srcId="{7200C41D-6AE4-4C5D-B51A-898328557758}" destId="{D30F413F-B739-4C63-ADB5-E5E5664AD3DF}" srcOrd="5" destOrd="0" presId="urn:microsoft.com/office/officeart/2005/8/layout/default#8"/>
    <dgm:cxn modelId="{D6BA7C07-640B-4AAF-A84B-BE2A06DC953D}" type="presParOf" srcId="{7200C41D-6AE4-4C5D-B51A-898328557758}" destId="{ED9DDAA0-EC4C-4900-9546-CA87EB61C53D}" srcOrd="6" destOrd="0" presId="urn:microsoft.com/office/officeart/2005/8/layout/default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9663DC2-CA43-475C-9900-20AB28498C5D}" type="doc">
      <dgm:prSet loTypeId="urn:microsoft.com/office/officeart/2005/8/layout/default#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4502B1-8D59-4316-94DE-DAC128545D9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стихийные бедствия и аварии (наводнение, землетрясение, пожар и т.п.);</a:t>
          </a:r>
        </a:p>
      </dgm:t>
    </dgm:pt>
    <dgm:pt modelId="{4D5DB026-34CD-4C73-B370-0302EF268919}" type="parTrans" cxnId="{D212EC98-D6AB-480E-9FBC-BD14178D06C1}">
      <dgm:prSet/>
      <dgm:spPr/>
      <dgm:t>
        <a:bodyPr/>
        <a:lstStyle/>
        <a:p>
          <a:endParaRPr lang="ru-RU"/>
        </a:p>
      </dgm:t>
    </dgm:pt>
    <dgm:pt modelId="{8A5B49E9-AE8C-4605-8AB6-17241B52C8C8}" type="sibTrans" cxnId="{D212EC98-D6AB-480E-9FBC-BD14178D06C1}">
      <dgm:prSet/>
      <dgm:spPr/>
      <dgm:t>
        <a:bodyPr/>
        <a:lstStyle/>
        <a:p>
          <a:endParaRPr lang="ru-RU"/>
        </a:p>
      </dgm:t>
    </dgm:pt>
    <dgm:pt modelId="{4CD65CDD-41C2-4DFF-B5E2-8230680B1FD2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сбои и восстановления системы (технических средств);</a:t>
          </a:r>
        </a:p>
      </dgm:t>
    </dgm:pt>
    <dgm:pt modelId="{92F8ADAD-B5C5-4668-B905-461264E059E7}" type="parTrans" cxnId="{1819FFB6-9E76-4685-9B16-19BD30309490}">
      <dgm:prSet/>
      <dgm:spPr/>
      <dgm:t>
        <a:bodyPr/>
        <a:lstStyle/>
        <a:p>
          <a:endParaRPr lang="ru-RU"/>
        </a:p>
      </dgm:t>
    </dgm:pt>
    <dgm:pt modelId="{B669147C-FBAF-4CAF-A175-C7A3946E90B7}" type="sibTrans" cxnId="{1819FFB6-9E76-4685-9B16-19BD30309490}">
      <dgm:prSet/>
      <dgm:spPr/>
      <dgm:t>
        <a:bodyPr/>
        <a:lstStyle/>
        <a:p>
          <a:endParaRPr lang="ru-RU"/>
        </a:p>
      </dgm:t>
    </dgm:pt>
    <dgm:pt modelId="{83265AC6-7E43-402D-ADA5-47742AE3DFAB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последствия ошибок проектирования и разработки компонентов информационных систем;</a:t>
          </a:r>
        </a:p>
      </dgm:t>
    </dgm:pt>
    <dgm:pt modelId="{49C9D25F-689F-4E84-8CE7-DF749A9ACECA}" type="parTrans" cxnId="{B1FC4345-4B2D-4A75-ABD3-C640887FAFBA}">
      <dgm:prSet/>
      <dgm:spPr/>
      <dgm:t>
        <a:bodyPr/>
        <a:lstStyle/>
        <a:p>
          <a:endParaRPr lang="ru-RU"/>
        </a:p>
      </dgm:t>
    </dgm:pt>
    <dgm:pt modelId="{8E83D67E-0B9E-47DC-AB68-53C48865379F}" type="sibTrans" cxnId="{B1FC4345-4B2D-4A75-ABD3-C640887FAFBA}">
      <dgm:prSet/>
      <dgm:spPr/>
      <dgm:t>
        <a:bodyPr/>
        <a:lstStyle/>
        <a:p>
          <a:endParaRPr lang="ru-RU"/>
        </a:p>
      </dgm:t>
    </dgm:pt>
    <dgm:pt modelId="{9BBC961C-28D7-479F-B1FD-EDEB2A714746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dirty="0"/>
            <a:t>ошибок эксплуатации (пользователей, операторов и другого персонала);</a:t>
          </a:r>
        </a:p>
      </dgm:t>
    </dgm:pt>
    <dgm:pt modelId="{60C12CDB-7227-460A-AD0D-A2DF2F6431FF}" type="parTrans" cxnId="{2A3C3732-AB1F-4831-856A-80562CD487C8}">
      <dgm:prSet/>
      <dgm:spPr/>
      <dgm:t>
        <a:bodyPr/>
        <a:lstStyle/>
        <a:p>
          <a:endParaRPr lang="ru-RU"/>
        </a:p>
      </dgm:t>
    </dgm:pt>
    <dgm:pt modelId="{12FE6908-348A-462B-B780-0B58F38E4E48}" type="sibTrans" cxnId="{2A3C3732-AB1F-4831-856A-80562CD487C8}">
      <dgm:prSet/>
      <dgm:spPr/>
      <dgm:t>
        <a:bodyPr/>
        <a:lstStyle/>
        <a:p>
          <a:endParaRPr lang="ru-RU"/>
        </a:p>
      </dgm:t>
    </dgm:pt>
    <dgm:pt modelId="{A0567F24-9287-4140-93A2-7B096428524C}">
      <dgm:prSet phldrT="[Текст]"/>
      <dgm:spPr>
        <a:solidFill>
          <a:srgbClr val="7030A0"/>
        </a:solidFill>
      </dgm:spPr>
      <dgm:t>
        <a:bodyPr/>
        <a:lstStyle/>
        <a:p>
          <a:r>
            <a:rPr lang="ru-RU" dirty="0"/>
            <a:t>преднамеренные действия нарушителей и злоумышленников (обиженных лиц из числа персонала, преступников и т.д.).</a:t>
          </a:r>
        </a:p>
      </dgm:t>
    </dgm:pt>
    <dgm:pt modelId="{45CF6877-B18D-4017-A6BD-BFD3F9C1867D}" type="parTrans" cxnId="{DAF065F0-AED3-4A93-850F-AEABB77172D9}">
      <dgm:prSet/>
      <dgm:spPr/>
      <dgm:t>
        <a:bodyPr/>
        <a:lstStyle/>
        <a:p>
          <a:endParaRPr lang="ru-RU"/>
        </a:p>
      </dgm:t>
    </dgm:pt>
    <dgm:pt modelId="{2398D492-0503-48DF-906D-3513E6A01899}" type="sibTrans" cxnId="{DAF065F0-AED3-4A93-850F-AEABB77172D9}">
      <dgm:prSet/>
      <dgm:spPr/>
      <dgm:t>
        <a:bodyPr/>
        <a:lstStyle/>
        <a:p>
          <a:endParaRPr lang="ru-RU"/>
        </a:p>
      </dgm:t>
    </dgm:pt>
    <dgm:pt modelId="{7200C41D-6AE4-4C5D-B51A-898328557758}" type="pres">
      <dgm:prSet presAssocID="{89663DC2-CA43-475C-9900-20AB28498C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31D8FF1-E18C-48F8-AD65-8B22F3EC0C63}" type="pres">
      <dgm:prSet presAssocID="{E34502B1-8D59-4316-94DE-DAC128545D9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552F55-430B-4B1D-8FAF-F7D7484EF27A}" type="pres">
      <dgm:prSet presAssocID="{8A5B49E9-AE8C-4605-8AB6-17241B52C8C8}" presName="sibTrans" presStyleCnt="0"/>
      <dgm:spPr/>
    </dgm:pt>
    <dgm:pt modelId="{7682CA35-09BF-4EDD-ACA1-CFC2F3652AEC}" type="pres">
      <dgm:prSet presAssocID="{4CD65CDD-41C2-4DFF-B5E2-8230680B1FD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A55B6D-C6B2-43CE-8234-ABAF6468BC74}" type="pres">
      <dgm:prSet presAssocID="{B669147C-FBAF-4CAF-A175-C7A3946E90B7}" presName="sibTrans" presStyleCnt="0"/>
      <dgm:spPr/>
    </dgm:pt>
    <dgm:pt modelId="{7AB120C2-77EA-47D6-A5CD-E89F3DA8BB6B}" type="pres">
      <dgm:prSet presAssocID="{83265AC6-7E43-402D-ADA5-47742AE3DFA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0F413F-B739-4C63-ADB5-E5E5664AD3DF}" type="pres">
      <dgm:prSet presAssocID="{8E83D67E-0B9E-47DC-AB68-53C48865379F}" presName="sibTrans" presStyleCnt="0"/>
      <dgm:spPr/>
    </dgm:pt>
    <dgm:pt modelId="{ED9DDAA0-EC4C-4900-9546-CA87EB61C53D}" type="pres">
      <dgm:prSet presAssocID="{9BBC961C-28D7-479F-B1FD-EDEB2A71474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0C2EA1-F577-4B94-B919-85795CD783B3}" type="pres">
      <dgm:prSet presAssocID="{12FE6908-348A-462B-B780-0B58F38E4E48}" presName="sibTrans" presStyleCnt="0"/>
      <dgm:spPr/>
    </dgm:pt>
    <dgm:pt modelId="{368992E2-549D-4C31-B987-A4CE50581DAA}" type="pres">
      <dgm:prSet presAssocID="{A0567F24-9287-4140-93A2-7B096428524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AF065F0-AED3-4A93-850F-AEABB77172D9}" srcId="{89663DC2-CA43-475C-9900-20AB28498C5D}" destId="{A0567F24-9287-4140-93A2-7B096428524C}" srcOrd="4" destOrd="0" parTransId="{45CF6877-B18D-4017-A6BD-BFD3F9C1867D}" sibTransId="{2398D492-0503-48DF-906D-3513E6A01899}"/>
    <dgm:cxn modelId="{B1FC4345-4B2D-4A75-ABD3-C640887FAFBA}" srcId="{89663DC2-CA43-475C-9900-20AB28498C5D}" destId="{83265AC6-7E43-402D-ADA5-47742AE3DFAB}" srcOrd="2" destOrd="0" parTransId="{49C9D25F-689F-4E84-8CE7-DF749A9ACECA}" sibTransId="{8E83D67E-0B9E-47DC-AB68-53C48865379F}"/>
    <dgm:cxn modelId="{1819FFB6-9E76-4685-9B16-19BD30309490}" srcId="{89663DC2-CA43-475C-9900-20AB28498C5D}" destId="{4CD65CDD-41C2-4DFF-B5E2-8230680B1FD2}" srcOrd="1" destOrd="0" parTransId="{92F8ADAD-B5C5-4668-B905-461264E059E7}" sibTransId="{B669147C-FBAF-4CAF-A175-C7A3946E90B7}"/>
    <dgm:cxn modelId="{58172DE1-A63F-46C4-B0F2-E4939C53CF78}" type="presOf" srcId="{A0567F24-9287-4140-93A2-7B096428524C}" destId="{368992E2-549D-4C31-B987-A4CE50581DAA}" srcOrd="0" destOrd="0" presId="urn:microsoft.com/office/officeart/2005/8/layout/default#9"/>
    <dgm:cxn modelId="{22CC58BB-6F55-4B0B-B833-570494AE7CD0}" type="presOf" srcId="{4CD65CDD-41C2-4DFF-B5E2-8230680B1FD2}" destId="{7682CA35-09BF-4EDD-ACA1-CFC2F3652AEC}" srcOrd="0" destOrd="0" presId="urn:microsoft.com/office/officeart/2005/8/layout/default#9"/>
    <dgm:cxn modelId="{50993343-B5F7-4C74-94FF-70943B89E6F0}" type="presOf" srcId="{9BBC961C-28D7-479F-B1FD-EDEB2A714746}" destId="{ED9DDAA0-EC4C-4900-9546-CA87EB61C53D}" srcOrd="0" destOrd="0" presId="urn:microsoft.com/office/officeart/2005/8/layout/default#9"/>
    <dgm:cxn modelId="{DA5609E0-DA24-4A5D-80DF-9BC34460B36E}" type="presOf" srcId="{89663DC2-CA43-475C-9900-20AB28498C5D}" destId="{7200C41D-6AE4-4C5D-B51A-898328557758}" srcOrd="0" destOrd="0" presId="urn:microsoft.com/office/officeart/2005/8/layout/default#9"/>
    <dgm:cxn modelId="{AD175D30-E504-4BAE-B803-C628F210B83B}" type="presOf" srcId="{83265AC6-7E43-402D-ADA5-47742AE3DFAB}" destId="{7AB120C2-77EA-47D6-A5CD-E89F3DA8BB6B}" srcOrd="0" destOrd="0" presId="urn:microsoft.com/office/officeart/2005/8/layout/default#9"/>
    <dgm:cxn modelId="{6E13E48E-74A2-4289-9291-70A2776AE1D0}" type="presOf" srcId="{E34502B1-8D59-4316-94DE-DAC128545D99}" destId="{031D8FF1-E18C-48F8-AD65-8B22F3EC0C63}" srcOrd="0" destOrd="0" presId="urn:microsoft.com/office/officeart/2005/8/layout/default#9"/>
    <dgm:cxn modelId="{D212EC98-D6AB-480E-9FBC-BD14178D06C1}" srcId="{89663DC2-CA43-475C-9900-20AB28498C5D}" destId="{E34502B1-8D59-4316-94DE-DAC128545D99}" srcOrd="0" destOrd="0" parTransId="{4D5DB026-34CD-4C73-B370-0302EF268919}" sibTransId="{8A5B49E9-AE8C-4605-8AB6-17241B52C8C8}"/>
    <dgm:cxn modelId="{2A3C3732-AB1F-4831-856A-80562CD487C8}" srcId="{89663DC2-CA43-475C-9900-20AB28498C5D}" destId="{9BBC961C-28D7-479F-B1FD-EDEB2A714746}" srcOrd="3" destOrd="0" parTransId="{60C12CDB-7227-460A-AD0D-A2DF2F6431FF}" sibTransId="{12FE6908-348A-462B-B780-0B58F38E4E48}"/>
    <dgm:cxn modelId="{A6D9DC73-1683-454E-822F-CD1C8022FED2}" type="presParOf" srcId="{7200C41D-6AE4-4C5D-B51A-898328557758}" destId="{031D8FF1-E18C-48F8-AD65-8B22F3EC0C63}" srcOrd="0" destOrd="0" presId="urn:microsoft.com/office/officeart/2005/8/layout/default#9"/>
    <dgm:cxn modelId="{F583E09E-3515-4B13-AF63-FD4DBD43D197}" type="presParOf" srcId="{7200C41D-6AE4-4C5D-B51A-898328557758}" destId="{38552F55-430B-4B1D-8FAF-F7D7484EF27A}" srcOrd="1" destOrd="0" presId="urn:microsoft.com/office/officeart/2005/8/layout/default#9"/>
    <dgm:cxn modelId="{122AE5E6-5D00-47A0-B05D-04F6A3F318AC}" type="presParOf" srcId="{7200C41D-6AE4-4C5D-B51A-898328557758}" destId="{7682CA35-09BF-4EDD-ACA1-CFC2F3652AEC}" srcOrd="2" destOrd="0" presId="urn:microsoft.com/office/officeart/2005/8/layout/default#9"/>
    <dgm:cxn modelId="{44CB126D-29D4-4FFA-BC7B-114D1C9E6C12}" type="presParOf" srcId="{7200C41D-6AE4-4C5D-B51A-898328557758}" destId="{A4A55B6D-C6B2-43CE-8234-ABAF6468BC74}" srcOrd="3" destOrd="0" presId="urn:microsoft.com/office/officeart/2005/8/layout/default#9"/>
    <dgm:cxn modelId="{4F6C88C3-C17B-41F1-B387-69F902990482}" type="presParOf" srcId="{7200C41D-6AE4-4C5D-B51A-898328557758}" destId="{7AB120C2-77EA-47D6-A5CD-E89F3DA8BB6B}" srcOrd="4" destOrd="0" presId="urn:microsoft.com/office/officeart/2005/8/layout/default#9"/>
    <dgm:cxn modelId="{7820F50D-7E95-4324-8DA3-1D1FFF272653}" type="presParOf" srcId="{7200C41D-6AE4-4C5D-B51A-898328557758}" destId="{D30F413F-B739-4C63-ADB5-E5E5664AD3DF}" srcOrd="5" destOrd="0" presId="urn:microsoft.com/office/officeart/2005/8/layout/default#9"/>
    <dgm:cxn modelId="{B6ACD8FF-4F3A-45FD-BE8A-ACCDB9E9A621}" type="presParOf" srcId="{7200C41D-6AE4-4C5D-B51A-898328557758}" destId="{ED9DDAA0-EC4C-4900-9546-CA87EB61C53D}" srcOrd="6" destOrd="0" presId="urn:microsoft.com/office/officeart/2005/8/layout/default#9"/>
    <dgm:cxn modelId="{46CFB78B-66A9-43CA-8EDE-BB4DFF62F2CD}" type="presParOf" srcId="{7200C41D-6AE4-4C5D-B51A-898328557758}" destId="{530C2EA1-F577-4B94-B919-85795CD783B3}" srcOrd="7" destOrd="0" presId="urn:microsoft.com/office/officeart/2005/8/layout/default#9"/>
    <dgm:cxn modelId="{5743ED43-7A3C-44F1-8A85-43BD74A19F0E}" type="presParOf" srcId="{7200C41D-6AE4-4C5D-B51A-898328557758}" destId="{368992E2-549D-4C31-B987-A4CE50581DAA}" srcOrd="8" destOrd="0" presId="urn:microsoft.com/office/officeart/2005/8/layout/default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FF06DDC-454F-41C0-9FFB-63C54E7A5425}" type="doc">
      <dgm:prSet loTypeId="urn:microsoft.com/office/officeart/2005/8/layout/default#10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131A3F-0443-4E65-A347-E156432F8A9A}">
      <dgm:prSet phldrT="[Текст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sz="2400" i="1" dirty="0"/>
            <a:t>угрозы нарушения конфиденциальности информации</a:t>
          </a:r>
          <a:r>
            <a:rPr lang="ru-RU" sz="2400" dirty="0"/>
            <a:t> (ознакомление с информацией не авторизованными пользователями или процессами);</a:t>
          </a:r>
        </a:p>
      </dgm:t>
    </dgm:pt>
    <dgm:pt modelId="{EEDB41B7-F1F2-4405-8436-87B559A22841}" type="parTrans" cxnId="{9F1F508B-9C4D-4861-BA7A-1DA4879F2F63}">
      <dgm:prSet/>
      <dgm:spPr/>
      <dgm:t>
        <a:bodyPr/>
        <a:lstStyle/>
        <a:p>
          <a:endParaRPr lang="ru-RU" sz="2400"/>
        </a:p>
      </dgm:t>
    </dgm:pt>
    <dgm:pt modelId="{3257732E-5858-47B5-BF8D-CF7FAB8550C9}" type="sibTrans" cxnId="{9F1F508B-9C4D-4861-BA7A-1DA4879F2F63}">
      <dgm:prSet/>
      <dgm:spPr/>
      <dgm:t>
        <a:bodyPr/>
        <a:lstStyle/>
        <a:p>
          <a:endParaRPr lang="ru-RU" sz="2400"/>
        </a:p>
      </dgm:t>
    </dgm:pt>
    <dgm:pt modelId="{0645501E-540E-45AD-ABD3-390DE908DAC2}">
      <dgm:prSet phldrT="[Текст]" custT="1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sz="2400" i="1" dirty="0"/>
            <a:t>угрозы нарушения целостности информации</a:t>
          </a:r>
          <a:r>
            <a:rPr lang="ru-RU" sz="2400" dirty="0"/>
            <a:t> (несанкционированная модификация информации неавторизованным пользователем);</a:t>
          </a:r>
        </a:p>
      </dgm:t>
    </dgm:pt>
    <dgm:pt modelId="{6C102948-641E-442D-B1AF-5C9371DAF7AD}" type="parTrans" cxnId="{F1D8C0CB-8906-44E3-9011-FD36652E455D}">
      <dgm:prSet/>
      <dgm:spPr/>
      <dgm:t>
        <a:bodyPr/>
        <a:lstStyle/>
        <a:p>
          <a:endParaRPr lang="ru-RU" sz="2400"/>
        </a:p>
      </dgm:t>
    </dgm:pt>
    <dgm:pt modelId="{10E32FED-D51C-42AB-A4CD-783CBC55CDED}" type="sibTrans" cxnId="{F1D8C0CB-8906-44E3-9011-FD36652E455D}">
      <dgm:prSet/>
      <dgm:spPr/>
      <dgm:t>
        <a:bodyPr/>
        <a:lstStyle/>
        <a:p>
          <a:endParaRPr lang="ru-RU" sz="2400"/>
        </a:p>
      </dgm:t>
    </dgm:pt>
    <dgm:pt modelId="{B5608F3D-EA04-4EA2-BF77-636713D80934}">
      <dgm:prSet phldrT="[Текст]" custT="1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sz="2400" i="1" dirty="0"/>
            <a:t>угроза нарушения доступности информационных ресурсов</a:t>
          </a:r>
          <a:r>
            <a:rPr lang="ru-RU" sz="2400" dirty="0"/>
            <a:t> (нарушение доступа к информационным ресурсам для пользователей, обладающих соответствующими полномочиями);</a:t>
          </a:r>
        </a:p>
      </dgm:t>
    </dgm:pt>
    <dgm:pt modelId="{F70EC655-5AA5-483A-9788-E07E97E4F290}" type="parTrans" cxnId="{D636A750-AC9A-4C95-81F3-AC9A77C0C738}">
      <dgm:prSet/>
      <dgm:spPr/>
      <dgm:t>
        <a:bodyPr/>
        <a:lstStyle/>
        <a:p>
          <a:endParaRPr lang="ru-RU" sz="2400"/>
        </a:p>
      </dgm:t>
    </dgm:pt>
    <dgm:pt modelId="{58716A16-42D6-4CB0-A676-019A69826DAC}" type="sibTrans" cxnId="{D636A750-AC9A-4C95-81F3-AC9A77C0C738}">
      <dgm:prSet/>
      <dgm:spPr/>
      <dgm:t>
        <a:bodyPr/>
        <a:lstStyle/>
        <a:p>
          <a:endParaRPr lang="ru-RU" sz="2400"/>
        </a:p>
      </dgm:t>
    </dgm:pt>
    <dgm:pt modelId="{AC03ED26-37F6-4F00-B39A-6A4316B8D156}">
      <dgm:prSet phldrT="[Текст]" custT="1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sz="2400" i="1" dirty="0"/>
            <a:t>угрозы нарушения наблюдаемости</a:t>
          </a:r>
          <a:r>
            <a:rPr lang="ru-RU" sz="2400" dirty="0"/>
            <a:t> (ограничение возможностей информационной системы контролировать пользователей, процессы и пассивные объекты с целью обеспечения установленной политики безопасности).</a:t>
          </a:r>
        </a:p>
      </dgm:t>
    </dgm:pt>
    <dgm:pt modelId="{45B5A8DF-0FBA-4A6A-8438-CC0B717998C4}" type="parTrans" cxnId="{02EAB690-DEB4-41B8-98CF-939E04126EB7}">
      <dgm:prSet/>
      <dgm:spPr/>
      <dgm:t>
        <a:bodyPr/>
        <a:lstStyle/>
        <a:p>
          <a:endParaRPr lang="ru-RU" sz="2400"/>
        </a:p>
      </dgm:t>
    </dgm:pt>
    <dgm:pt modelId="{B64A889C-9548-47D0-A09E-7448DCBCA085}" type="sibTrans" cxnId="{02EAB690-DEB4-41B8-98CF-939E04126EB7}">
      <dgm:prSet/>
      <dgm:spPr/>
      <dgm:t>
        <a:bodyPr/>
        <a:lstStyle/>
        <a:p>
          <a:endParaRPr lang="ru-RU" sz="2400"/>
        </a:p>
      </dgm:t>
    </dgm:pt>
    <dgm:pt modelId="{11E4A285-5A36-4B25-AEF2-BFA70F6DEE7E}" type="pres">
      <dgm:prSet presAssocID="{3FF06DDC-454F-41C0-9FFB-63C54E7A54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CA7DD9-F630-4499-BE3F-29D1C89EF337}" type="pres">
      <dgm:prSet presAssocID="{7A131A3F-0443-4E65-A347-E156432F8A9A}" presName="node" presStyleLbl="node1" presStyleIdx="0" presStyleCnt="4" custScaleX="1189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15AFB5-7372-45EC-A765-875D53EBCB27}" type="pres">
      <dgm:prSet presAssocID="{3257732E-5858-47B5-BF8D-CF7FAB8550C9}" presName="sibTrans" presStyleCnt="0"/>
      <dgm:spPr/>
    </dgm:pt>
    <dgm:pt modelId="{DC3C6A8B-E3C1-4D76-94C6-54C7332630B1}" type="pres">
      <dgm:prSet presAssocID="{0645501E-540E-45AD-ABD3-390DE908DAC2}" presName="node" presStyleLbl="node1" presStyleIdx="1" presStyleCnt="4" custScaleX="1275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EF98B-04AA-4E88-AE97-C354DB94A31E}" type="pres">
      <dgm:prSet presAssocID="{10E32FED-D51C-42AB-A4CD-783CBC55CDED}" presName="sibTrans" presStyleCnt="0"/>
      <dgm:spPr/>
    </dgm:pt>
    <dgm:pt modelId="{EE51A10F-3AE8-4987-9BBE-3275EFD975F0}" type="pres">
      <dgm:prSet presAssocID="{B5608F3D-EA04-4EA2-BF77-636713D80934}" presName="node" presStyleLbl="node1" presStyleIdx="2" presStyleCnt="4" custScaleX="1182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E71711-1EE0-4372-B214-5AED294A5203}" type="pres">
      <dgm:prSet presAssocID="{58716A16-42D6-4CB0-A676-019A69826DAC}" presName="sibTrans" presStyleCnt="0"/>
      <dgm:spPr/>
    </dgm:pt>
    <dgm:pt modelId="{413188E0-09BC-4322-BB4B-8CB868C59CDA}" type="pres">
      <dgm:prSet presAssocID="{AC03ED26-37F6-4F00-B39A-6A4316B8D156}" presName="node" presStyleLbl="node1" presStyleIdx="3" presStyleCnt="4" custScaleX="1159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A2C75CD-DBC8-4309-B440-9CD6B59676EF}" type="presOf" srcId="{AC03ED26-37F6-4F00-B39A-6A4316B8D156}" destId="{413188E0-09BC-4322-BB4B-8CB868C59CDA}" srcOrd="0" destOrd="0" presId="urn:microsoft.com/office/officeart/2005/8/layout/default#10"/>
    <dgm:cxn modelId="{D636A750-AC9A-4C95-81F3-AC9A77C0C738}" srcId="{3FF06DDC-454F-41C0-9FFB-63C54E7A5425}" destId="{B5608F3D-EA04-4EA2-BF77-636713D80934}" srcOrd="2" destOrd="0" parTransId="{F70EC655-5AA5-483A-9788-E07E97E4F290}" sibTransId="{58716A16-42D6-4CB0-A676-019A69826DAC}"/>
    <dgm:cxn modelId="{4C0B3150-751D-4447-8A1A-CD87121E5E43}" type="presOf" srcId="{3FF06DDC-454F-41C0-9FFB-63C54E7A5425}" destId="{11E4A285-5A36-4B25-AEF2-BFA70F6DEE7E}" srcOrd="0" destOrd="0" presId="urn:microsoft.com/office/officeart/2005/8/layout/default#10"/>
    <dgm:cxn modelId="{E168E6CE-10B5-4DA2-94EE-DBD0C058A0DC}" type="presOf" srcId="{0645501E-540E-45AD-ABD3-390DE908DAC2}" destId="{DC3C6A8B-E3C1-4D76-94C6-54C7332630B1}" srcOrd="0" destOrd="0" presId="urn:microsoft.com/office/officeart/2005/8/layout/default#10"/>
    <dgm:cxn modelId="{F1D8C0CB-8906-44E3-9011-FD36652E455D}" srcId="{3FF06DDC-454F-41C0-9FFB-63C54E7A5425}" destId="{0645501E-540E-45AD-ABD3-390DE908DAC2}" srcOrd="1" destOrd="0" parTransId="{6C102948-641E-442D-B1AF-5C9371DAF7AD}" sibTransId="{10E32FED-D51C-42AB-A4CD-783CBC55CDED}"/>
    <dgm:cxn modelId="{B379100A-4BBB-47D3-BC92-CB8A92B7689F}" type="presOf" srcId="{B5608F3D-EA04-4EA2-BF77-636713D80934}" destId="{EE51A10F-3AE8-4987-9BBE-3275EFD975F0}" srcOrd="0" destOrd="0" presId="urn:microsoft.com/office/officeart/2005/8/layout/default#10"/>
    <dgm:cxn modelId="{9F1F508B-9C4D-4861-BA7A-1DA4879F2F63}" srcId="{3FF06DDC-454F-41C0-9FFB-63C54E7A5425}" destId="{7A131A3F-0443-4E65-A347-E156432F8A9A}" srcOrd="0" destOrd="0" parTransId="{EEDB41B7-F1F2-4405-8436-87B559A22841}" sibTransId="{3257732E-5858-47B5-BF8D-CF7FAB8550C9}"/>
    <dgm:cxn modelId="{BAAB2FA8-EBA2-4DC0-AB60-BD39610DDCDF}" type="presOf" srcId="{7A131A3F-0443-4E65-A347-E156432F8A9A}" destId="{F0CA7DD9-F630-4499-BE3F-29D1C89EF337}" srcOrd="0" destOrd="0" presId="urn:microsoft.com/office/officeart/2005/8/layout/default#10"/>
    <dgm:cxn modelId="{02EAB690-DEB4-41B8-98CF-939E04126EB7}" srcId="{3FF06DDC-454F-41C0-9FFB-63C54E7A5425}" destId="{AC03ED26-37F6-4F00-B39A-6A4316B8D156}" srcOrd="3" destOrd="0" parTransId="{45B5A8DF-0FBA-4A6A-8438-CC0B717998C4}" sibTransId="{B64A889C-9548-47D0-A09E-7448DCBCA085}"/>
    <dgm:cxn modelId="{F7F58D89-8D4E-4FF0-A18D-91A1CB5B181A}" type="presParOf" srcId="{11E4A285-5A36-4B25-AEF2-BFA70F6DEE7E}" destId="{F0CA7DD9-F630-4499-BE3F-29D1C89EF337}" srcOrd="0" destOrd="0" presId="urn:microsoft.com/office/officeart/2005/8/layout/default#10"/>
    <dgm:cxn modelId="{DD3CD3FE-2C2C-47AB-B770-EF7FF2EA8B12}" type="presParOf" srcId="{11E4A285-5A36-4B25-AEF2-BFA70F6DEE7E}" destId="{1115AFB5-7372-45EC-A765-875D53EBCB27}" srcOrd="1" destOrd="0" presId="urn:microsoft.com/office/officeart/2005/8/layout/default#10"/>
    <dgm:cxn modelId="{7DE9EAC8-4B29-4EFE-8B54-22BE3249CD0B}" type="presParOf" srcId="{11E4A285-5A36-4B25-AEF2-BFA70F6DEE7E}" destId="{DC3C6A8B-E3C1-4D76-94C6-54C7332630B1}" srcOrd="2" destOrd="0" presId="urn:microsoft.com/office/officeart/2005/8/layout/default#10"/>
    <dgm:cxn modelId="{1D438C45-3348-4368-9A36-C0115A361F32}" type="presParOf" srcId="{11E4A285-5A36-4B25-AEF2-BFA70F6DEE7E}" destId="{2C9EF98B-04AA-4E88-AE97-C354DB94A31E}" srcOrd="3" destOrd="0" presId="urn:microsoft.com/office/officeart/2005/8/layout/default#10"/>
    <dgm:cxn modelId="{63A0AA9E-5DA4-4DDB-BDB0-FC637F02EADB}" type="presParOf" srcId="{11E4A285-5A36-4B25-AEF2-BFA70F6DEE7E}" destId="{EE51A10F-3AE8-4987-9BBE-3275EFD975F0}" srcOrd="4" destOrd="0" presId="urn:microsoft.com/office/officeart/2005/8/layout/default#10"/>
    <dgm:cxn modelId="{DDD0A63D-A23B-4646-99E4-B7878DC906F5}" type="presParOf" srcId="{11E4A285-5A36-4B25-AEF2-BFA70F6DEE7E}" destId="{82E71711-1EE0-4372-B214-5AED294A5203}" srcOrd="5" destOrd="0" presId="urn:microsoft.com/office/officeart/2005/8/layout/default#10"/>
    <dgm:cxn modelId="{755449B7-EADE-464D-9886-0D47B3B2FB06}" type="presParOf" srcId="{11E4A285-5A36-4B25-AEF2-BFA70F6DEE7E}" destId="{413188E0-09BC-4322-BB4B-8CB868C59CDA}" srcOrd="6" destOrd="0" presId="urn:microsoft.com/office/officeart/2005/8/layout/default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FF06DDC-454F-41C0-9FFB-63C54E7A5425}" type="doc">
      <dgm:prSet loTypeId="urn:microsoft.com/office/officeart/2005/8/layout/default#1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131A3F-0443-4E65-A347-E156432F8A9A}">
      <dgm:prSet phldrT="[Текст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sz="2000" b="1" i="1" dirty="0"/>
            <a:t>первый уровень</a:t>
          </a:r>
          <a:r>
            <a:rPr lang="ru-RU" sz="2000" dirty="0"/>
            <a:t> определяет самый низкий уровень возможностей проведения диалога с информационной системой возможность запуска фиксированного набора задач (программ), реализующих заранее предусмотренные функции обработки информации;</a:t>
          </a:r>
        </a:p>
      </dgm:t>
    </dgm:pt>
    <dgm:pt modelId="{EEDB41B7-F1F2-4405-8436-87B559A22841}" type="parTrans" cxnId="{9F1F508B-9C4D-4861-BA7A-1DA4879F2F63}">
      <dgm:prSet/>
      <dgm:spPr/>
      <dgm:t>
        <a:bodyPr/>
        <a:lstStyle/>
        <a:p>
          <a:endParaRPr lang="ru-RU" sz="2400"/>
        </a:p>
      </dgm:t>
    </dgm:pt>
    <dgm:pt modelId="{3257732E-5858-47B5-BF8D-CF7FAB8550C9}" type="sibTrans" cxnId="{9F1F508B-9C4D-4861-BA7A-1DA4879F2F63}">
      <dgm:prSet/>
      <dgm:spPr/>
      <dgm:t>
        <a:bodyPr/>
        <a:lstStyle/>
        <a:p>
          <a:endParaRPr lang="ru-RU" sz="2400"/>
        </a:p>
      </dgm:t>
    </dgm:pt>
    <dgm:pt modelId="{0645501E-540E-45AD-ABD3-390DE908DAC2}">
      <dgm:prSet phldrT="[Текст]" custT="1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sz="2000" b="1" i="1" dirty="0"/>
            <a:t>второй уровень</a:t>
          </a:r>
          <a:r>
            <a:rPr lang="ru-RU" sz="2000" dirty="0"/>
            <a:t> определяется возможностью создания и запуска собственных программ с новыми функциями обработки информации;</a:t>
          </a:r>
        </a:p>
      </dgm:t>
    </dgm:pt>
    <dgm:pt modelId="{6C102948-641E-442D-B1AF-5C9371DAF7AD}" type="parTrans" cxnId="{F1D8C0CB-8906-44E3-9011-FD36652E455D}">
      <dgm:prSet/>
      <dgm:spPr/>
      <dgm:t>
        <a:bodyPr/>
        <a:lstStyle/>
        <a:p>
          <a:endParaRPr lang="ru-RU" sz="2400"/>
        </a:p>
      </dgm:t>
    </dgm:pt>
    <dgm:pt modelId="{10E32FED-D51C-42AB-A4CD-783CBC55CDED}" type="sibTrans" cxnId="{F1D8C0CB-8906-44E3-9011-FD36652E455D}">
      <dgm:prSet/>
      <dgm:spPr/>
      <dgm:t>
        <a:bodyPr/>
        <a:lstStyle/>
        <a:p>
          <a:endParaRPr lang="ru-RU" sz="2400"/>
        </a:p>
      </dgm:t>
    </dgm:pt>
    <dgm:pt modelId="{B5608F3D-EA04-4EA2-BF77-636713D80934}">
      <dgm:prSet phldrT="[Текст]" custT="1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sz="2000" b="1" i="1" dirty="0"/>
            <a:t>третий уровень</a:t>
          </a:r>
          <a:r>
            <a:rPr lang="ru-RU" sz="2000" dirty="0"/>
            <a:t> определяется возможностью управления функционированием информационной системы, то есть воздействием на базовое программное обеспечение системы и на состав и конфигурацию ее оборудования;</a:t>
          </a:r>
        </a:p>
      </dgm:t>
    </dgm:pt>
    <dgm:pt modelId="{F70EC655-5AA5-483A-9788-E07E97E4F290}" type="parTrans" cxnId="{D636A750-AC9A-4C95-81F3-AC9A77C0C738}">
      <dgm:prSet/>
      <dgm:spPr/>
      <dgm:t>
        <a:bodyPr/>
        <a:lstStyle/>
        <a:p>
          <a:endParaRPr lang="ru-RU" sz="2400"/>
        </a:p>
      </dgm:t>
    </dgm:pt>
    <dgm:pt modelId="{58716A16-42D6-4CB0-A676-019A69826DAC}" type="sibTrans" cxnId="{D636A750-AC9A-4C95-81F3-AC9A77C0C738}">
      <dgm:prSet/>
      <dgm:spPr/>
      <dgm:t>
        <a:bodyPr/>
        <a:lstStyle/>
        <a:p>
          <a:endParaRPr lang="ru-RU" sz="2400"/>
        </a:p>
      </dgm:t>
    </dgm:pt>
    <dgm:pt modelId="{AC03ED26-37F6-4F00-B39A-6A4316B8D156}">
      <dgm:prSet phldrT="[Текст]" custT="1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sz="2000" b="1" i="1" dirty="0"/>
            <a:t>четвертый уровень</a:t>
          </a:r>
          <a:r>
            <a:rPr lang="ru-RU" sz="2000" dirty="0"/>
            <a:t> определяется всем объемом возможностей лиц, осуществляющих проектирование, реализацию и ремонт аппаратных компонентов информационной системы, вплоть до включения в состав информационной системы собственных средств с новыми функциями обработки информации.</a:t>
          </a:r>
        </a:p>
      </dgm:t>
    </dgm:pt>
    <dgm:pt modelId="{45B5A8DF-0FBA-4A6A-8438-CC0B717998C4}" type="parTrans" cxnId="{02EAB690-DEB4-41B8-98CF-939E04126EB7}">
      <dgm:prSet/>
      <dgm:spPr/>
      <dgm:t>
        <a:bodyPr/>
        <a:lstStyle/>
        <a:p>
          <a:endParaRPr lang="ru-RU" sz="2400"/>
        </a:p>
      </dgm:t>
    </dgm:pt>
    <dgm:pt modelId="{B64A889C-9548-47D0-A09E-7448DCBCA085}" type="sibTrans" cxnId="{02EAB690-DEB4-41B8-98CF-939E04126EB7}">
      <dgm:prSet/>
      <dgm:spPr/>
      <dgm:t>
        <a:bodyPr/>
        <a:lstStyle/>
        <a:p>
          <a:endParaRPr lang="ru-RU" sz="2400"/>
        </a:p>
      </dgm:t>
    </dgm:pt>
    <dgm:pt modelId="{11E4A285-5A36-4B25-AEF2-BFA70F6DEE7E}" type="pres">
      <dgm:prSet presAssocID="{3FF06DDC-454F-41C0-9FFB-63C54E7A54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CA7DD9-F630-4499-BE3F-29D1C89EF337}" type="pres">
      <dgm:prSet presAssocID="{7A131A3F-0443-4E65-A347-E156432F8A9A}" presName="node" presStyleLbl="node1" presStyleIdx="0" presStyleCnt="4" custScaleX="1189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15AFB5-7372-45EC-A765-875D53EBCB27}" type="pres">
      <dgm:prSet presAssocID="{3257732E-5858-47B5-BF8D-CF7FAB8550C9}" presName="sibTrans" presStyleCnt="0"/>
      <dgm:spPr/>
    </dgm:pt>
    <dgm:pt modelId="{DC3C6A8B-E3C1-4D76-94C6-54C7332630B1}" type="pres">
      <dgm:prSet presAssocID="{0645501E-540E-45AD-ABD3-390DE908DAC2}" presName="node" presStyleLbl="node1" presStyleIdx="1" presStyleCnt="4" custScaleX="1275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EF98B-04AA-4E88-AE97-C354DB94A31E}" type="pres">
      <dgm:prSet presAssocID="{10E32FED-D51C-42AB-A4CD-783CBC55CDED}" presName="sibTrans" presStyleCnt="0"/>
      <dgm:spPr/>
    </dgm:pt>
    <dgm:pt modelId="{EE51A10F-3AE8-4987-9BBE-3275EFD975F0}" type="pres">
      <dgm:prSet presAssocID="{B5608F3D-EA04-4EA2-BF77-636713D80934}" presName="node" presStyleLbl="node1" presStyleIdx="2" presStyleCnt="4" custScaleX="1182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E71711-1EE0-4372-B214-5AED294A5203}" type="pres">
      <dgm:prSet presAssocID="{58716A16-42D6-4CB0-A676-019A69826DAC}" presName="sibTrans" presStyleCnt="0"/>
      <dgm:spPr/>
    </dgm:pt>
    <dgm:pt modelId="{413188E0-09BC-4322-BB4B-8CB868C59CDA}" type="pres">
      <dgm:prSet presAssocID="{AC03ED26-37F6-4F00-B39A-6A4316B8D156}" presName="node" presStyleLbl="node1" presStyleIdx="3" presStyleCnt="4" custScaleX="1159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1D8C0CB-8906-44E3-9011-FD36652E455D}" srcId="{3FF06DDC-454F-41C0-9FFB-63C54E7A5425}" destId="{0645501E-540E-45AD-ABD3-390DE908DAC2}" srcOrd="1" destOrd="0" parTransId="{6C102948-641E-442D-B1AF-5C9371DAF7AD}" sibTransId="{10E32FED-D51C-42AB-A4CD-783CBC55CDED}"/>
    <dgm:cxn modelId="{9E63B5F9-1590-48CC-BB85-0339E55CF6F7}" type="presOf" srcId="{7A131A3F-0443-4E65-A347-E156432F8A9A}" destId="{F0CA7DD9-F630-4499-BE3F-29D1C89EF337}" srcOrd="0" destOrd="0" presId="urn:microsoft.com/office/officeart/2005/8/layout/default#11"/>
    <dgm:cxn modelId="{02EAB690-DEB4-41B8-98CF-939E04126EB7}" srcId="{3FF06DDC-454F-41C0-9FFB-63C54E7A5425}" destId="{AC03ED26-37F6-4F00-B39A-6A4316B8D156}" srcOrd="3" destOrd="0" parTransId="{45B5A8DF-0FBA-4A6A-8438-CC0B717998C4}" sibTransId="{B64A889C-9548-47D0-A09E-7448DCBCA085}"/>
    <dgm:cxn modelId="{D636A750-AC9A-4C95-81F3-AC9A77C0C738}" srcId="{3FF06DDC-454F-41C0-9FFB-63C54E7A5425}" destId="{B5608F3D-EA04-4EA2-BF77-636713D80934}" srcOrd="2" destOrd="0" parTransId="{F70EC655-5AA5-483A-9788-E07E97E4F290}" sibTransId="{58716A16-42D6-4CB0-A676-019A69826DAC}"/>
    <dgm:cxn modelId="{69DE4620-1E8E-4445-ADB9-E928CF7100E7}" type="presOf" srcId="{AC03ED26-37F6-4F00-B39A-6A4316B8D156}" destId="{413188E0-09BC-4322-BB4B-8CB868C59CDA}" srcOrd="0" destOrd="0" presId="urn:microsoft.com/office/officeart/2005/8/layout/default#11"/>
    <dgm:cxn modelId="{91E98FF1-351D-4616-A133-406FA3966EC5}" type="presOf" srcId="{0645501E-540E-45AD-ABD3-390DE908DAC2}" destId="{DC3C6A8B-E3C1-4D76-94C6-54C7332630B1}" srcOrd="0" destOrd="0" presId="urn:microsoft.com/office/officeart/2005/8/layout/default#11"/>
    <dgm:cxn modelId="{37550F1D-102B-4B51-A1F7-B61AD3672A97}" type="presOf" srcId="{B5608F3D-EA04-4EA2-BF77-636713D80934}" destId="{EE51A10F-3AE8-4987-9BBE-3275EFD975F0}" srcOrd="0" destOrd="0" presId="urn:microsoft.com/office/officeart/2005/8/layout/default#11"/>
    <dgm:cxn modelId="{9F1F508B-9C4D-4861-BA7A-1DA4879F2F63}" srcId="{3FF06DDC-454F-41C0-9FFB-63C54E7A5425}" destId="{7A131A3F-0443-4E65-A347-E156432F8A9A}" srcOrd="0" destOrd="0" parTransId="{EEDB41B7-F1F2-4405-8436-87B559A22841}" sibTransId="{3257732E-5858-47B5-BF8D-CF7FAB8550C9}"/>
    <dgm:cxn modelId="{125DD519-3D45-4B8F-B2D0-412A00516727}" type="presOf" srcId="{3FF06DDC-454F-41C0-9FFB-63C54E7A5425}" destId="{11E4A285-5A36-4B25-AEF2-BFA70F6DEE7E}" srcOrd="0" destOrd="0" presId="urn:microsoft.com/office/officeart/2005/8/layout/default#11"/>
    <dgm:cxn modelId="{65EB7E20-9D2B-44A9-9B6A-09FFD8E8E2B3}" type="presParOf" srcId="{11E4A285-5A36-4B25-AEF2-BFA70F6DEE7E}" destId="{F0CA7DD9-F630-4499-BE3F-29D1C89EF337}" srcOrd="0" destOrd="0" presId="urn:microsoft.com/office/officeart/2005/8/layout/default#11"/>
    <dgm:cxn modelId="{9593979C-2D6E-4D41-99EE-D25F2C6A1E61}" type="presParOf" srcId="{11E4A285-5A36-4B25-AEF2-BFA70F6DEE7E}" destId="{1115AFB5-7372-45EC-A765-875D53EBCB27}" srcOrd="1" destOrd="0" presId="urn:microsoft.com/office/officeart/2005/8/layout/default#11"/>
    <dgm:cxn modelId="{DF916FAF-A1A5-4368-851C-CF4159979346}" type="presParOf" srcId="{11E4A285-5A36-4B25-AEF2-BFA70F6DEE7E}" destId="{DC3C6A8B-E3C1-4D76-94C6-54C7332630B1}" srcOrd="2" destOrd="0" presId="urn:microsoft.com/office/officeart/2005/8/layout/default#11"/>
    <dgm:cxn modelId="{AC0BEEDC-7D7C-4137-8EF1-F945F9B78DC7}" type="presParOf" srcId="{11E4A285-5A36-4B25-AEF2-BFA70F6DEE7E}" destId="{2C9EF98B-04AA-4E88-AE97-C354DB94A31E}" srcOrd="3" destOrd="0" presId="urn:microsoft.com/office/officeart/2005/8/layout/default#11"/>
    <dgm:cxn modelId="{B6999D8C-583D-47A2-9E9D-E292C2AC503F}" type="presParOf" srcId="{11E4A285-5A36-4B25-AEF2-BFA70F6DEE7E}" destId="{EE51A10F-3AE8-4987-9BBE-3275EFD975F0}" srcOrd="4" destOrd="0" presId="urn:microsoft.com/office/officeart/2005/8/layout/default#11"/>
    <dgm:cxn modelId="{2D81A1F2-6488-4581-BCBC-BD8CC5B23D98}" type="presParOf" srcId="{11E4A285-5A36-4B25-AEF2-BFA70F6DEE7E}" destId="{82E71711-1EE0-4372-B214-5AED294A5203}" srcOrd="5" destOrd="0" presId="urn:microsoft.com/office/officeart/2005/8/layout/default#11"/>
    <dgm:cxn modelId="{67F97AAF-C236-46E1-8A79-27B334ABAFF9}" type="presParOf" srcId="{11E4A285-5A36-4B25-AEF2-BFA70F6DEE7E}" destId="{413188E0-09BC-4322-BB4B-8CB868C59CDA}" srcOrd="6" destOrd="0" presId="urn:microsoft.com/office/officeart/2005/8/layout/default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3DF8BD-A62E-49FA-8A07-6B8C01CCF18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E2ECC81-0BD0-4226-8299-FF682335940D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dirty="0"/>
            <a:t>Угроза безопасности информации</a:t>
          </a:r>
          <a:r>
            <a:rPr lang="ru-RU" dirty="0"/>
            <a:t> </a:t>
          </a:r>
        </a:p>
      </dgm:t>
    </dgm:pt>
    <dgm:pt modelId="{022B6E63-812D-4870-BC84-C54781125BDB}" type="parTrans" cxnId="{6B0C403A-3C50-406E-90B0-A63038E81784}">
      <dgm:prSet/>
      <dgm:spPr/>
      <dgm:t>
        <a:bodyPr/>
        <a:lstStyle/>
        <a:p>
          <a:endParaRPr lang="ru-RU"/>
        </a:p>
      </dgm:t>
    </dgm:pt>
    <dgm:pt modelId="{E2C15E18-04D8-49A8-85DF-5EFEFFDDB42A}" type="sibTrans" cxnId="{6B0C403A-3C50-406E-90B0-A63038E81784}">
      <dgm:prSet/>
      <dgm:spPr/>
      <dgm:t>
        <a:bodyPr/>
        <a:lstStyle/>
        <a:p>
          <a:endParaRPr lang="ru-RU"/>
        </a:p>
      </dgm:t>
    </dgm:pt>
    <dgm:pt modelId="{ED6D3276-6992-4932-ADB0-A770E1D40CDE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совокупность условий и факторов, создающих потенциальную или реально существующую опасность нарушения безопасности информации.</a:t>
          </a:r>
        </a:p>
      </dgm:t>
    </dgm:pt>
    <dgm:pt modelId="{4A425FE5-F1AA-4DF8-B610-AC877E3A8613}" type="parTrans" cxnId="{D95B0F2B-8327-4770-B0B2-40244C495B7A}">
      <dgm:prSet/>
      <dgm:spPr/>
      <dgm:t>
        <a:bodyPr/>
        <a:lstStyle/>
        <a:p>
          <a:endParaRPr lang="ru-RU"/>
        </a:p>
      </dgm:t>
    </dgm:pt>
    <dgm:pt modelId="{80418FAB-B225-4837-8F06-B6102FA528EC}" type="sibTrans" cxnId="{D95B0F2B-8327-4770-B0B2-40244C495B7A}">
      <dgm:prSet/>
      <dgm:spPr/>
      <dgm:t>
        <a:bodyPr/>
        <a:lstStyle/>
        <a:p>
          <a:endParaRPr lang="ru-RU"/>
        </a:p>
      </dgm:t>
    </dgm:pt>
    <dgm:pt modelId="{8CECDAC9-F9C6-4CE1-B7EE-C2E13C4AC961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b="1" dirty="0"/>
            <a:t>Угроза информационной безопасности АС</a:t>
          </a:r>
          <a:r>
            <a:rPr lang="ru-RU" dirty="0"/>
            <a:t> </a:t>
          </a:r>
        </a:p>
      </dgm:t>
    </dgm:pt>
    <dgm:pt modelId="{0CDA3052-124D-4055-89B5-C8C2D835EE28}" type="parTrans" cxnId="{30DA7E25-0FA2-4E63-9D67-41EEF74B4B40}">
      <dgm:prSet/>
      <dgm:spPr/>
      <dgm:t>
        <a:bodyPr/>
        <a:lstStyle/>
        <a:p>
          <a:endParaRPr lang="ru-RU"/>
        </a:p>
      </dgm:t>
    </dgm:pt>
    <dgm:pt modelId="{37E8F276-714D-43AB-89E8-189B11F94097}" type="sibTrans" cxnId="{30DA7E25-0FA2-4E63-9D67-41EEF74B4B40}">
      <dgm:prSet/>
      <dgm:spPr/>
      <dgm:t>
        <a:bodyPr/>
        <a:lstStyle/>
        <a:p>
          <a:endParaRPr lang="ru-RU"/>
        </a:p>
      </dgm:t>
    </dgm:pt>
    <dgm:pt modelId="{46B5DCA3-3BBB-4222-B1CE-6B6F94EDE3AC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pPr algn="just"/>
          <a:r>
            <a:rPr lang="ru-RU" dirty="0"/>
            <a:t>это возможность реализации воздействия на информацию, обрабатываемую в АС, приводящего к нарушению конфиденциальности, целостности или доступности этой информации, а также возможность воздействия на компоненты АС, приводящего к их утрате, уничтожению или сбою функционирования.</a:t>
          </a:r>
        </a:p>
      </dgm:t>
    </dgm:pt>
    <dgm:pt modelId="{433220A8-AC43-4D11-A7A1-3D0A4FA30445}" type="parTrans" cxnId="{2C8AEEBF-4801-4A97-BCE3-041C3147F558}">
      <dgm:prSet/>
      <dgm:spPr/>
      <dgm:t>
        <a:bodyPr/>
        <a:lstStyle/>
        <a:p>
          <a:endParaRPr lang="ru-RU"/>
        </a:p>
      </dgm:t>
    </dgm:pt>
    <dgm:pt modelId="{21076C4D-6A07-4F39-B48B-3D9D7C0871F6}" type="sibTrans" cxnId="{2C8AEEBF-4801-4A97-BCE3-041C3147F558}">
      <dgm:prSet/>
      <dgm:spPr/>
      <dgm:t>
        <a:bodyPr/>
        <a:lstStyle/>
        <a:p>
          <a:endParaRPr lang="ru-RU"/>
        </a:p>
      </dgm:t>
    </dgm:pt>
    <dgm:pt modelId="{F94DA5E8-4446-45A7-8B3E-5131B1BCD617}">
      <dgm:prSet phldrT="[Текст]"/>
      <dgm:spPr>
        <a:blipFill rotWithShape="0">
          <a:blip xmlns:r="http://schemas.openxmlformats.org/officeDocument/2006/relationships" r:embed="rId5"/>
          <a:tile tx="0" ty="0" sx="100000" sy="100000" flip="none" algn="tl"/>
        </a:blipFill>
      </dgm:spPr>
      <dgm:t>
        <a:bodyPr/>
        <a:lstStyle/>
        <a:p>
          <a:r>
            <a:rPr lang="ru-RU" b="1" dirty="0"/>
            <a:t>Источник угрозы безопасности информации</a:t>
          </a:r>
          <a:r>
            <a:rPr lang="ru-RU" dirty="0"/>
            <a:t> </a:t>
          </a:r>
        </a:p>
      </dgm:t>
    </dgm:pt>
    <dgm:pt modelId="{0BF23598-8E1B-4DE3-A604-80B29BF247E2}" type="parTrans" cxnId="{F90E82C7-E76F-45D3-882D-8661074D460D}">
      <dgm:prSet/>
      <dgm:spPr/>
      <dgm:t>
        <a:bodyPr/>
        <a:lstStyle/>
        <a:p>
          <a:endParaRPr lang="ru-RU"/>
        </a:p>
      </dgm:t>
    </dgm:pt>
    <dgm:pt modelId="{1D02088F-41ED-475D-BF13-B5A42F995AB3}" type="sibTrans" cxnId="{F90E82C7-E76F-45D3-882D-8661074D460D}">
      <dgm:prSet/>
      <dgm:spPr/>
      <dgm:t>
        <a:bodyPr/>
        <a:lstStyle/>
        <a:p>
          <a:endParaRPr lang="ru-RU"/>
        </a:p>
      </dgm:t>
    </dgm:pt>
    <dgm:pt modelId="{6235AF38-14C4-4163-A225-F448DC6CECFA}">
      <dgm:prSet phldrT="[Текст]"/>
      <dgm:spPr>
        <a:blipFill rotWithShape="0">
          <a:blip xmlns:r="http://schemas.openxmlformats.org/officeDocument/2006/relationships" r:embed="rId6"/>
          <a:tile tx="0" ty="0" sx="100000" sy="100000" flip="none" algn="tl"/>
        </a:blipFill>
      </dgm:spPr>
      <dgm:t>
        <a:bodyPr/>
        <a:lstStyle/>
        <a:p>
          <a:r>
            <a:rPr lang="ru-RU" dirty="0"/>
            <a:t>субъект, являющийся непосредственной причиной возникновения </a:t>
          </a:r>
          <a:r>
            <a:rPr lang="ru-RU" i="1" dirty="0"/>
            <a:t>угрозы безопасности </a:t>
          </a:r>
          <a:r>
            <a:rPr lang="ru-RU" dirty="0"/>
            <a:t>информации.</a:t>
          </a:r>
        </a:p>
      </dgm:t>
    </dgm:pt>
    <dgm:pt modelId="{1B6EBE60-168A-428C-B10A-683831836615}" type="parTrans" cxnId="{76BD01F3-1014-455C-A068-9AD7D831D228}">
      <dgm:prSet/>
      <dgm:spPr/>
      <dgm:t>
        <a:bodyPr/>
        <a:lstStyle/>
        <a:p>
          <a:endParaRPr lang="ru-RU"/>
        </a:p>
      </dgm:t>
    </dgm:pt>
    <dgm:pt modelId="{9671C58F-A6A9-4FC9-B1D1-A73A58B1FA1F}" type="sibTrans" cxnId="{76BD01F3-1014-455C-A068-9AD7D831D228}">
      <dgm:prSet/>
      <dgm:spPr/>
      <dgm:t>
        <a:bodyPr/>
        <a:lstStyle/>
        <a:p>
          <a:endParaRPr lang="ru-RU"/>
        </a:p>
      </dgm:t>
    </dgm:pt>
    <dgm:pt modelId="{DE7263FC-A855-4D4A-B162-AEE85C54E168}" type="pres">
      <dgm:prSet presAssocID="{223DF8BD-A62E-49FA-8A07-6B8C01CCF18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CB50A87-2EB9-4BFF-83A7-16F1FA94C65C}" type="pres">
      <dgm:prSet presAssocID="{CE2ECC81-0BD0-4226-8299-FF682335940D}" presName="linNode" presStyleCnt="0"/>
      <dgm:spPr/>
    </dgm:pt>
    <dgm:pt modelId="{C5C0A8F0-A8D6-4546-8E1E-FFBE71A4A661}" type="pres">
      <dgm:prSet presAssocID="{CE2ECC81-0BD0-4226-8299-FF682335940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776BFC-B548-4568-9DB6-6266D11F5C8B}" type="pres">
      <dgm:prSet presAssocID="{CE2ECC81-0BD0-4226-8299-FF682335940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3904AEB-C6E8-4B93-B046-75F19153AA5E}" type="pres">
      <dgm:prSet presAssocID="{E2C15E18-04D8-49A8-85DF-5EFEFFDDB42A}" presName="sp" presStyleCnt="0"/>
      <dgm:spPr/>
    </dgm:pt>
    <dgm:pt modelId="{6CC16B7A-E2DF-48EB-AC61-DF61025DA07A}" type="pres">
      <dgm:prSet presAssocID="{8CECDAC9-F9C6-4CE1-B7EE-C2E13C4AC961}" presName="linNode" presStyleCnt="0"/>
      <dgm:spPr/>
    </dgm:pt>
    <dgm:pt modelId="{6378CF2A-D3B9-4D4E-B1AB-39D40CD2969B}" type="pres">
      <dgm:prSet presAssocID="{8CECDAC9-F9C6-4CE1-B7EE-C2E13C4AC961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543DB67-41A5-487F-AEED-0BDDD024F0BC}" type="pres">
      <dgm:prSet presAssocID="{8CECDAC9-F9C6-4CE1-B7EE-C2E13C4AC961}" presName="descendantText" presStyleLbl="alignAccFollowNode1" presStyleIdx="1" presStyleCnt="3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E43670E-2BC5-4A1B-A11C-95F7DC974DFE}" type="pres">
      <dgm:prSet presAssocID="{37E8F276-714D-43AB-89E8-189B11F94097}" presName="sp" presStyleCnt="0"/>
      <dgm:spPr/>
    </dgm:pt>
    <dgm:pt modelId="{E98EA0CD-78E5-4FBE-A7B4-0AB18C0E45F2}" type="pres">
      <dgm:prSet presAssocID="{F94DA5E8-4446-45A7-8B3E-5131B1BCD617}" presName="linNode" presStyleCnt="0"/>
      <dgm:spPr/>
    </dgm:pt>
    <dgm:pt modelId="{24690265-EBAD-4020-B20C-447D679CBE90}" type="pres">
      <dgm:prSet presAssocID="{F94DA5E8-4446-45A7-8B3E-5131B1BCD61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FB5B88-06A7-4925-B780-A530871CAC57}" type="pres">
      <dgm:prSet presAssocID="{F94DA5E8-4446-45A7-8B3E-5131B1BCD61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C8AEEBF-4801-4A97-BCE3-041C3147F558}" srcId="{8CECDAC9-F9C6-4CE1-B7EE-C2E13C4AC961}" destId="{46B5DCA3-3BBB-4222-B1CE-6B6F94EDE3AC}" srcOrd="0" destOrd="0" parTransId="{433220A8-AC43-4D11-A7A1-3D0A4FA30445}" sibTransId="{21076C4D-6A07-4F39-B48B-3D9D7C0871F6}"/>
    <dgm:cxn modelId="{943209EB-A8BA-491B-8995-C814ADCA3633}" type="presOf" srcId="{CE2ECC81-0BD0-4226-8299-FF682335940D}" destId="{C5C0A8F0-A8D6-4546-8E1E-FFBE71A4A661}" srcOrd="0" destOrd="0" presId="urn:microsoft.com/office/officeart/2005/8/layout/vList5"/>
    <dgm:cxn modelId="{76BD01F3-1014-455C-A068-9AD7D831D228}" srcId="{F94DA5E8-4446-45A7-8B3E-5131B1BCD617}" destId="{6235AF38-14C4-4163-A225-F448DC6CECFA}" srcOrd="0" destOrd="0" parTransId="{1B6EBE60-168A-428C-B10A-683831836615}" sibTransId="{9671C58F-A6A9-4FC9-B1D1-A73A58B1FA1F}"/>
    <dgm:cxn modelId="{D9ADA8E6-E117-42BE-B4A2-974B9C6E937B}" type="presOf" srcId="{ED6D3276-6992-4932-ADB0-A770E1D40CDE}" destId="{E4776BFC-B548-4568-9DB6-6266D11F5C8B}" srcOrd="0" destOrd="0" presId="urn:microsoft.com/office/officeart/2005/8/layout/vList5"/>
    <dgm:cxn modelId="{30DA7E25-0FA2-4E63-9D67-41EEF74B4B40}" srcId="{223DF8BD-A62E-49FA-8A07-6B8C01CCF189}" destId="{8CECDAC9-F9C6-4CE1-B7EE-C2E13C4AC961}" srcOrd="1" destOrd="0" parTransId="{0CDA3052-124D-4055-89B5-C8C2D835EE28}" sibTransId="{37E8F276-714D-43AB-89E8-189B11F94097}"/>
    <dgm:cxn modelId="{D95B0F2B-8327-4770-B0B2-40244C495B7A}" srcId="{CE2ECC81-0BD0-4226-8299-FF682335940D}" destId="{ED6D3276-6992-4932-ADB0-A770E1D40CDE}" srcOrd="0" destOrd="0" parTransId="{4A425FE5-F1AA-4DF8-B610-AC877E3A8613}" sibTransId="{80418FAB-B225-4837-8F06-B6102FA528EC}"/>
    <dgm:cxn modelId="{5B33A9ED-974F-41F6-8E5F-AC86077B1B62}" type="presOf" srcId="{8CECDAC9-F9C6-4CE1-B7EE-C2E13C4AC961}" destId="{6378CF2A-D3B9-4D4E-B1AB-39D40CD2969B}" srcOrd="0" destOrd="0" presId="urn:microsoft.com/office/officeart/2005/8/layout/vList5"/>
    <dgm:cxn modelId="{F2850E7A-F652-442D-97F9-C2593DC6814E}" type="presOf" srcId="{6235AF38-14C4-4163-A225-F448DC6CECFA}" destId="{A9FB5B88-06A7-4925-B780-A530871CAC57}" srcOrd="0" destOrd="0" presId="urn:microsoft.com/office/officeart/2005/8/layout/vList5"/>
    <dgm:cxn modelId="{F90E82C7-E76F-45D3-882D-8661074D460D}" srcId="{223DF8BD-A62E-49FA-8A07-6B8C01CCF189}" destId="{F94DA5E8-4446-45A7-8B3E-5131B1BCD617}" srcOrd="2" destOrd="0" parTransId="{0BF23598-8E1B-4DE3-A604-80B29BF247E2}" sibTransId="{1D02088F-41ED-475D-BF13-B5A42F995AB3}"/>
    <dgm:cxn modelId="{6B0C403A-3C50-406E-90B0-A63038E81784}" srcId="{223DF8BD-A62E-49FA-8A07-6B8C01CCF189}" destId="{CE2ECC81-0BD0-4226-8299-FF682335940D}" srcOrd="0" destOrd="0" parTransId="{022B6E63-812D-4870-BC84-C54781125BDB}" sibTransId="{E2C15E18-04D8-49A8-85DF-5EFEFFDDB42A}"/>
    <dgm:cxn modelId="{51B40FF4-6C9C-4B68-AF4F-28C70C30252C}" type="presOf" srcId="{223DF8BD-A62E-49FA-8A07-6B8C01CCF189}" destId="{DE7263FC-A855-4D4A-B162-AEE85C54E168}" srcOrd="0" destOrd="0" presId="urn:microsoft.com/office/officeart/2005/8/layout/vList5"/>
    <dgm:cxn modelId="{6A6D6B60-2C00-44C9-9268-9E52D887E8AE}" type="presOf" srcId="{F94DA5E8-4446-45A7-8B3E-5131B1BCD617}" destId="{24690265-EBAD-4020-B20C-447D679CBE90}" srcOrd="0" destOrd="0" presId="urn:microsoft.com/office/officeart/2005/8/layout/vList5"/>
    <dgm:cxn modelId="{461750B9-1ED3-46C5-9725-793ADFD22039}" type="presOf" srcId="{46B5DCA3-3BBB-4222-B1CE-6B6F94EDE3AC}" destId="{F543DB67-41A5-487F-AEED-0BDDD024F0BC}" srcOrd="0" destOrd="0" presId="urn:microsoft.com/office/officeart/2005/8/layout/vList5"/>
    <dgm:cxn modelId="{3FDA3287-D971-41F0-8DC7-1C8EEDD5DCE1}" type="presParOf" srcId="{DE7263FC-A855-4D4A-B162-AEE85C54E168}" destId="{5CB50A87-2EB9-4BFF-83A7-16F1FA94C65C}" srcOrd="0" destOrd="0" presId="urn:microsoft.com/office/officeart/2005/8/layout/vList5"/>
    <dgm:cxn modelId="{FBFDF888-DACC-4B46-8338-A09022966BC1}" type="presParOf" srcId="{5CB50A87-2EB9-4BFF-83A7-16F1FA94C65C}" destId="{C5C0A8F0-A8D6-4546-8E1E-FFBE71A4A661}" srcOrd="0" destOrd="0" presId="urn:microsoft.com/office/officeart/2005/8/layout/vList5"/>
    <dgm:cxn modelId="{CA04DEC3-8430-4E56-9D69-8DE2A1EF1281}" type="presParOf" srcId="{5CB50A87-2EB9-4BFF-83A7-16F1FA94C65C}" destId="{E4776BFC-B548-4568-9DB6-6266D11F5C8B}" srcOrd="1" destOrd="0" presId="urn:microsoft.com/office/officeart/2005/8/layout/vList5"/>
    <dgm:cxn modelId="{21614DFE-A0D1-4036-898B-AC62116A2BE7}" type="presParOf" srcId="{DE7263FC-A855-4D4A-B162-AEE85C54E168}" destId="{13904AEB-C6E8-4B93-B046-75F19153AA5E}" srcOrd="1" destOrd="0" presId="urn:microsoft.com/office/officeart/2005/8/layout/vList5"/>
    <dgm:cxn modelId="{10892607-3329-4D02-8DA1-BAA7E19CB446}" type="presParOf" srcId="{DE7263FC-A855-4D4A-B162-AEE85C54E168}" destId="{6CC16B7A-E2DF-48EB-AC61-DF61025DA07A}" srcOrd="2" destOrd="0" presId="urn:microsoft.com/office/officeart/2005/8/layout/vList5"/>
    <dgm:cxn modelId="{1B82872B-9035-460D-BF6B-29DE58B346F4}" type="presParOf" srcId="{6CC16B7A-E2DF-48EB-AC61-DF61025DA07A}" destId="{6378CF2A-D3B9-4D4E-B1AB-39D40CD2969B}" srcOrd="0" destOrd="0" presId="urn:microsoft.com/office/officeart/2005/8/layout/vList5"/>
    <dgm:cxn modelId="{37B69892-5508-4CB0-89F7-7A5A18389E2F}" type="presParOf" srcId="{6CC16B7A-E2DF-48EB-AC61-DF61025DA07A}" destId="{F543DB67-41A5-487F-AEED-0BDDD024F0BC}" srcOrd="1" destOrd="0" presId="urn:microsoft.com/office/officeart/2005/8/layout/vList5"/>
    <dgm:cxn modelId="{CB9F9883-9109-4982-B295-EF02305386D3}" type="presParOf" srcId="{DE7263FC-A855-4D4A-B162-AEE85C54E168}" destId="{2E43670E-2BC5-4A1B-A11C-95F7DC974DFE}" srcOrd="3" destOrd="0" presId="urn:microsoft.com/office/officeart/2005/8/layout/vList5"/>
    <dgm:cxn modelId="{BCB31F5B-759D-4ABA-8132-4B633D901280}" type="presParOf" srcId="{DE7263FC-A855-4D4A-B162-AEE85C54E168}" destId="{E98EA0CD-78E5-4FBE-A7B4-0AB18C0E45F2}" srcOrd="4" destOrd="0" presId="urn:microsoft.com/office/officeart/2005/8/layout/vList5"/>
    <dgm:cxn modelId="{DAFC2325-0C88-4B98-8E39-3CF26F732444}" type="presParOf" srcId="{E98EA0CD-78E5-4FBE-A7B4-0AB18C0E45F2}" destId="{24690265-EBAD-4020-B20C-447D679CBE90}" srcOrd="0" destOrd="0" presId="urn:microsoft.com/office/officeart/2005/8/layout/vList5"/>
    <dgm:cxn modelId="{C1BA9234-C094-46FA-A670-AADD16615EF5}" type="presParOf" srcId="{E98EA0CD-78E5-4FBE-A7B4-0AB18C0E45F2}" destId="{A9FB5B88-06A7-4925-B780-A530871CAC5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FF06DDC-454F-41C0-9FFB-63C54E7A5425}" type="doc">
      <dgm:prSet loTypeId="urn:microsoft.com/office/officeart/2005/8/layout/default#1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131A3F-0443-4E65-A347-E156432F8A9A}">
      <dgm:prSet phldrT="[Текст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sz="2400" dirty="0"/>
            <a:t>предположение о категории лиц, к которым может принадлежать нарушитель;</a:t>
          </a:r>
        </a:p>
      </dgm:t>
    </dgm:pt>
    <dgm:pt modelId="{EEDB41B7-F1F2-4405-8436-87B559A22841}" type="parTrans" cxnId="{9F1F508B-9C4D-4861-BA7A-1DA4879F2F63}">
      <dgm:prSet/>
      <dgm:spPr/>
      <dgm:t>
        <a:bodyPr/>
        <a:lstStyle/>
        <a:p>
          <a:endParaRPr lang="ru-RU" sz="2400"/>
        </a:p>
      </dgm:t>
    </dgm:pt>
    <dgm:pt modelId="{3257732E-5858-47B5-BF8D-CF7FAB8550C9}" type="sibTrans" cxnId="{9F1F508B-9C4D-4861-BA7A-1DA4879F2F63}">
      <dgm:prSet/>
      <dgm:spPr/>
      <dgm:t>
        <a:bodyPr/>
        <a:lstStyle/>
        <a:p>
          <a:endParaRPr lang="ru-RU" sz="2400"/>
        </a:p>
      </dgm:t>
    </dgm:pt>
    <dgm:pt modelId="{0645501E-540E-45AD-ABD3-390DE908DAC2}">
      <dgm:prSet phldrT="[Текст]" custT="1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sz="2400" dirty="0"/>
            <a:t>предположение о квалификации нарушителя и его технической оснащенности (об использованных для совершения нарушения методы и средства);</a:t>
          </a:r>
        </a:p>
      </dgm:t>
    </dgm:pt>
    <dgm:pt modelId="{6C102948-641E-442D-B1AF-5C9371DAF7AD}" type="parTrans" cxnId="{F1D8C0CB-8906-44E3-9011-FD36652E455D}">
      <dgm:prSet/>
      <dgm:spPr/>
      <dgm:t>
        <a:bodyPr/>
        <a:lstStyle/>
        <a:p>
          <a:endParaRPr lang="ru-RU" sz="2400"/>
        </a:p>
      </dgm:t>
    </dgm:pt>
    <dgm:pt modelId="{10E32FED-D51C-42AB-A4CD-783CBC55CDED}" type="sibTrans" cxnId="{F1D8C0CB-8906-44E3-9011-FD36652E455D}">
      <dgm:prSet/>
      <dgm:spPr/>
      <dgm:t>
        <a:bodyPr/>
        <a:lstStyle/>
        <a:p>
          <a:endParaRPr lang="ru-RU" sz="2400"/>
        </a:p>
      </dgm:t>
    </dgm:pt>
    <dgm:pt modelId="{B5608F3D-EA04-4EA2-BF77-636713D80934}">
      <dgm:prSet phldrT="[Текст]" custT="1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sz="2400" dirty="0"/>
            <a:t>предположение о мотивах действий нарушителя (преследуемых нарушителем целях);</a:t>
          </a:r>
        </a:p>
      </dgm:t>
    </dgm:pt>
    <dgm:pt modelId="{F70EC655-5AA5-483A-9788-E07E97E4F290}" type="parTrans" cxnId="{D636A750-AC9A-4C95-81F3-AC9A77C0C738}">
      <dgm:prSet/>
      <dgm:spPr/>
      <dgm:t>
        <a:bodyPr/>
        <a:lstStyle/>
        <a:p>
          <a:endParaRPr lang="ru-RU" sz="2400"/>
        </a:p>
      </dgm:t>
    </dgm:pt>
    <dgm:pt modelId="{58716A16-42D6-4CB0-A676-019A69826DAC}" type="sibTrans" cxnId="{D636A750-AC9A-4C95-81F3-AC9A77C0C738}">
      <dgm:prSet/>
      <dgm:spPr/>
      <dgm:t>
        <a:bodyPr/>
        <a:lstStyle/>
        <a:p>
          <a:endParaRPr lang="ru-RU" sz="2400"/>
        </a:p>
      </dgm:t>
    </dgm:pt>
    <dgm:pt modelId="{AC03ED26-37F6-4F00-B39A-6A4316B8D156}">
      <dgm:prSet phldrT="[Текст]" custT="1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sz="2400" dirty="0"/>
            <a:t>ограничения и предположения о характере возможных действий нарушителей.</a:t>
          </a:r>
        </a:p>
      </dgm:t>
    </dgm:pt>
    <dgm:pt modelId="{45B5A8DF-0FBA-4A6A-8438-CC0B717998C4}" type="parTrans" cxnId="{02EAB690-DEB4-41B8-98CF-939E04126EB7}">
      <dgm:prSet/>
      <dgm:spPr/>
      <dgm:t>
        <a:bodyPr/>
        <a:lstStyle/>
        <a:p>
          <a:endParaRPr lang="ru-RU" sz="2400"/>
        </a:p>
      </dgm:t>
    </dgm:pt>
    <dgm:pt modelId="{B64A889C-9548-47D0-A09E-7448DCBCA085}" type="sibTrans" cxnId="{02EAB690-DEB4-41B8-98CF-939E04126EB7}">
      <dgm:prSet/>
      <dgm:spPr/>
      <dgm:t>
        <a:bodyPr/>
        <a:lstStyle/>
        <a:p>
          <a:endParaRPr lang="ru-RU" sz="2400"/>
        </a:p>
      </dgm:t>
    </dgm:pt>
    <dgm:pt modelId="{11E4A285-5A36-4B25-AEF2-BFA70F6DEE7E}" type="pres">
      <dgm:prSet presAssocID="{3FF06DDC-454F-41C0-9FFB-63C54E7A54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CA7DD9-F630-4499-BE3F-29D1C89EF337}" type="pres">
      <dgm:prSet presAssocID="{7A131A3F-0443-4E65-A347-E156432F8A9A}" presName="node" presStyleLbl="node1" presStyleIdx="0" presStyleCnt="4" custScaleX="1189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15AFB5-7372-45EC-A765-875D53EBCB27}" type="pres">
      <dgm:prSet presAssocID="{3257732E-5858-47B5-BF8D-CF7FAB8550C9}" presName="sibTrans" presStyleCnt="0"/>
      <dgm:spPr/>
    </dgm:pt>
    <dgm:pt modelId="{DC3C6A8B-E3C1-4D76-94C6-54C7332630B1}" type="pres">
      <dgm:prSet presAssocID="{0645501E-540E-45AD-ABD3-390DE908DAC2}" presName="node" presStyleLbl="node1" presStyleIdx="1" presStyleCnt="4" custScaleX="1275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EF98B-04AA-4E88-AE97-C354DB94A31E}" type="pres">
      <dgm:prSet presAssocID="{10E32FED-D51C-42AB-A4CD-783CBC55CDED}" presName="sibTrans" presStyleCnt="0"/>
      <dgm:spPr/>
    </dgm:pt>
    <dgm:pt modelId="{EE51A10F-3AE8-4987-9BBE-3275EFD975F0}" type="pres">
      <dgm:prSet presAssocID="{B5608F3D-EA04-4EA2-BF77-636713D80934}" presName="node" presStyleLbl="node1" presStyleIdx="2" presStyleCnt="4" custScaleX="1182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E71711-1EE0-4372-B214-5AED294A5203}" type="pres">
      <dgm:prSet presAssocID="{58716A16-42D6-4CB0-A676-019A69826DAC}" presName="sibTrans" presStyleCnt="0"/>
      <dgm:spPr/>
    </dgm:pt>
    <dgm:pt modelId="{413188E0-09BC-4322-BB4B-8CB868C59CDA}" type="pres">
      <dgm:prSet presAssocID="{AC03ED26-37F6-4F00-B39A-6A4316B8D156}" presName="node" presStyleLbl="node1" presStyleIdx="3" presStyleCnt="4" custScaleX="1159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636A750-AC9A-4C95-81F3-AC9A77C0C738}" srcId="{3FF06DDC-454F-41C0-9FFB-63C54E7A5425}" destId="{B5608F3D-EA04-4EA2-BF77-636713D80934}" srcOrd="2" destOrd="0" parTransId="{F70EC655-5AA5-483A-9788-E07E97E4F290}" sibTransId="{58716A16-42D6-4CB0-A676-019A69826DAC}"/>
    <dgm:cxn modelId="{FE81FCB4-3C50-49C4-A329-EC34E0596951}" type="presOf" srcId="{0645501E-540E-45AD-ABD3-390DE908DAC2}" destId="{DC3C6A8B-E3C1-4D76-94C6-54C7332630B1}" srcOrd="0" destOrd="0" presId="urn:microsoft.com/office/officeart/2005/8/layout/default#12"/>
    <dgm:cxn modelId="{7BF583AA-EC1D-4DF3-BB5A-57D870C97E00}" type="presOf" srcId="{AC03ED26-37F6-4F00-B39A-6A4316B8D156}" destId="{413188E0-09BC-4322-BB4B-8CB868C59CDA}" srcOrd="0" destOrd="0" presId="urn:microsoft.com/office/officeart/2005/8/layout/default#12"/>
    <dgm:cxn modelId="{F1D8C0CB-8906-44E3-9011-FD36652E455D}" srcId="{3FF06DDC-454F-41C0-9FFB-63C54E7A5425}" destId="{0645501E-540E-45AD-ABD3-390DE908DAC2}" srcOrd="1" destOrd="0" parTransId="{6C102948-641E-442D-B1AF-5C9371DAF7AD}" sibTransId="{10E32FED-D51C-42AB-A4CD-783CBC55CDED}"/>
    <dgm:cxn modelId="{9F1F508B-9C4D-4861-BA7A-1DA4879F2F63}" srcId="{3FF06DDC-454F-41C0-9FFB-63C54E7A5425}" destId="{7A131A3F-0443-4E65-A347-E156432F8A9A}" srcOrd="0" destOrd="0" parTransId="{EEDB41B7-F1F2-4405-8436-87B559A22841}" sibTransId="{3257732E-5858-47B5-BF8D-CF7FAB8550C9}"/>
    <dgm:cxn modelId="{51C467F5-9CD7-4F81-8D20-0531F0C37F26}" type="presOf" srcId="{3FF06DDC-454F-41C0-9FFB-63C54E7A5425}" destId="{11E4A285-5A36-4B25-AEF2-BFA70F6DEE7E}" srcOrd="0" destOrd="0" presId="urn:microsoft.com/office/officeart/2005/8/layout/default#12"/>
    <dgm:cxn modelId="{CE5C4EC1-CBBC-4A79-9FD4-99DBD7AB4396}" type="presOf" srcId="{7A131A3F-0443-4E65-A347-E156432F8A9A}" destId="{F0CA7DD9-F630-4499-BE3F-29D1C89EF337}" srcOrd="0" destOrd="0" presId="urn:microsoft.com/office/officeart/2005/8/layout/default#12"/>
    <dgm:cxn modelId="{364F64A1-98AB-4ABF-9E7C-0C3ADD579902}" type="presOf" srcId="{B5608F3D-EA04-4EA2-BF77-636713D80934}" destId="{EE51A10F-3AE8-4987-9BBE-3275EFD975F0}" srcOrd="0" destOrd="0" presId="urn:microsoft.com/office/officeart/2005/8/layout/default#12"/>
    <dgm:cxn modelId="{02EAB690-DEB4-41B8-98CF-939E04126EB7}" srcId="{3FF06DDC-454F-41C0-9FFB-63C54E7A5425}" destId="{AC03ED26-37F6-4F00-B39A-6A4316B8D156}" srcOrd="3" destOrd="0" parTransId="{45B5A8DF-0FBA-4A6A-8438-CC0B717998C4}" sibTransId="{B64A889C-9548-47D0-A09E-7448DCBCA085}"/>
    <dgm:cxn modelId="{C54ABBD7-A5C1-4E19-B665-9F85F2E898E7}" type="presParOf" srcId="{11E4A285-5A36-4B25-AEF2-BFA70F6DEE7E}" destId="{F0CA7DD9-F630-4499-BE3F-29D1C89EF337}" srcOrd="0" destOrd="0" presId="urn:microsoft.com/office/officeart/2005/8/layout/default#12"/>
    <dgm:cxn modelId="{D4CAB169-A4BF-4508-8636-E8C1177BF019}" type="presParOf" srcId="{11E4A285-5A36-4B25-AEF2-BFA70F6DEE7E}" destId="{1115AFB5-7372-45EC-A765-875D53EBCB27}" srcOrd="1" destOrd="0" presId="urn:microsoft.com/office/officeart/2005/8/layout/default#12"/>
    <dgm:cxn modelId="{462238D4-FDD4-4552-80A1-2B4BAB5A4FDE}" type="presParOf" srcId="{11E4A285-5A36-4B25-AEF2-BFA70F6DEE7E}" destId="{DC3C6A8B-E3C1-4D76-94C6-54C7332630B1}" srcOrd="2" destOrd="0" presId="urn:microsoft.com/office/officeart/2005/8/layout/default#12"/>
    <dgm:cxn modelId="{6B66C1A7-3E25-4816-BD29-9867ECB9083B}" type="presParOf" srcId="{11E4A285-5A36-4B25-AEF2-BFA70F6DEE7E}" destId="{2C9EF98B-04AA-4E88-AE97-C354DB94A31E}" srcOrd="3" destOrd="0" presId="urn:microsoft.com/office/officeart/2005/8/layout/default#12"/>
    <dgm:cxn modelId="{8D96CCF8-BAE3-47AA-B951-E8A2587D143E}" type="presParOf" srcId="{11E4A285-5A36-4B25-AEF2-BFA70F6DEE7E}" destId="{EE51A10F-3AE8-4987-9BBE-3275EFD975F0}" srcOrd="4" destOrd="0" presId="urn:microsoft.com/office/officeart/2005/8/layout/default#12"/>
    <dgm:cxn modelId="{A50A3E9B-CAAA-4D53-B5ED-61C42F75D65D}" type="presParOf" srcId="{11E4A285-5A36-4B25-AEF2-BFA70F6DEE7E}" destId="{82E71711-1EE0-4372-B214-5AED294A5203}" srcOrd="5" destOrd="0" presId="urn:microsoft.com/office/officeart/2005/8/layout/default#12"/>
    <dgm:cxn modelId="{388DC510-AF3F-46B3-A21E-258374BB0E7B}" type="presParOf" srcId="{11E4A285-5A36-4B25-AEF2-BFA70F6DEE7E}" destId="{413188E0-09BC-4322-BB4B-8CB868C59CDA}" srcOrd="6" destOrd="0" presId="urn:microsoft.com/office/officeart/2005/8/layout/default#1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A0081F1-1B94-406A-8C92-6F89A11FF2A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31FD83-6913-4FD5-92B1-A1C94DFA88A7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i="1" dirty="0"/>
            <a:t>Три основных мотива нарушений</a:t>
          </a:r>
          <a:r>
            <a:rPr lang="ru-RU" dirty="0"/>
            <a:t>: </a:t>
          </a:r>
        </a:p>
      </dgm:t>
    </dgm:pt>
    <dgm:pt modelId="{166C7AA8-545F-4D10-87C6-02E9A66499FD}" type="parTrans" cxnId="{22035D42-A874-4D1E-8B38-F49EEB5D1AFE}">
      <dgm:prSet/>
      <dgm:spPr/>
      <dgm:t>
        <a:bodyPr/>
        <a:lstStyle/>
        <a:p>
          <a:endParaRPr lang="ru-RU"/>
        </a:p>
      </dgm:t>
    </dgm:pt>
    <dgm:pt modelId="{22D66168-5785-41DB-924F-9B08DFBABC09}" type="sibTrans" cxnId="{22035D42-A874-4D1E-8B38-F49EEB5D1AFE}">
      <dgm:prSet/>
      <dgm:spPr/>
      <dgm:t>
        <a:bodyPr/>
        <a:lstStyle/>
        <a:p>
          <a:endParaRPr lang="ru-RU"/>
        </a:p>
      </dgm:t>
    </dgm:pt>
    <dgm:pt modelId="{A08DB6A9-8136-40A5-97AB-C27600BCED79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безответственность</a:t>
          </a:r>
        </a:p>
      </dgm:t>
    </dgm:pt>
    <dgm:pt modelId="{86440760-A222-43B4-ABC4-914CC0EEE995}" type="parTrans" cxnId="{9A3362E0-6A3E-4E57-A105-CD68F1AD05A6}">
      <dgm:prSet/>
      <dgm:spPr/>
      <dgm:t>
        <a:bodyPr/>
        <a:lstStyle/>
        <a:p>
          <a:endParaRPr lang="ru-RU"/>
        </a:p>
      </dgm:t>
    </dgm:pt>
    <dgm:pt modelId="{D3BAE846-EBC8-4008-A6A9-ED917C2085BC}" type="sibTrans" cxnId="{9A3362E0-6A3E-4E57-A105-CD68F1AD05A6}">
      <dgm:prSet/>
      <dgm:spPr/>
      <dgm:t>
        <a:bodyPr/>
        <a:lstStyle/>
        <a:p>
          <a:endParaRPr lang="ru-RU"/>
        </a:p>
      </dgm:t>
    </dgm:pt>
    <dgm:pt modelId="{60EEDED3-7881-40B9-84DE-80B0B732F7B7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самоутверждение</a:t>
          </a:r>
        </a:p>
      </dgm:t>
    </dgm:pt>
    <dgm:pt modelId="{BF67B8DB-0923-4AEE-9F62-10EF500207AD}" type="parTrans" cxnId="{20DE9BB0-EFBD-4CAE-959E-04756066DFFD}">
      <dgm:prSet/>
      <dgm:spPr/>
      <dgm:t>
        <a:bodyPr/>
        <a:lstStyle/>
        <a:p>
          <a:endParaRPr lang="ru-RU"/>
        </a:p>
      </dgm:t>
    </dgm:pt>
    <dgm:pt modelId="{7EAC4E2F-BC60-4931-9C8A-B36E32D9008B}" type="sibTrans" cxnId="{20DE9BB0-EFBD-4CAE-959E-04756066DFFD}">
      <dgm:prSet/>
      <dgm:spPr/>
      <dgm:t>
        <a:bodyPr/>
        <a:lstStyle/>
        <a:p>
          <a:endParaRPr lang="ru-RU"/>
        </a:p>
      </dgm:t>
    </dgm:pt>
    <dgm:pt modelId="{88ECF3E5-6E42-4638-9ACF-329FAD5CC34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dirty="0"/>
            <a:t>корыстный интерес</a:t>
          </a:r>
        </a:p>
      </dgm:t>
    </dgm:pt>
    <dgm:pt modelId="{F0575AEB-3485-4096-9EAB-C9BA6796B464}" type="parTrans" cxnId="{D815D1D6-7428-4F72-BA5C-607F69C847CA}">
      <dgm:prSet/>
      <dgm:spPr/>
      <dgm:t>
        <a:bodyPr/>
        <a:lstStyle/>
        <a:p>
          <a:endParaRPr lang="ru-RU"/>
        </a:p>
      </dgm:t>
    </dgm:pt>
    <dgm:pt modelId="{927B1B1D-C0B4-4C10-BBF5-7B080575054F}" type="sibTrans" cxnId="{D815D1D6-7428-4F72-BA5C-607F69C847CA}">
      <dgm:prSet/>
      <dgm:spPr/>
      <dgm:t>
        <a:bodyPr/>
        <a:lstStyle/>
        <a:p>
          <a:endParaRPr lang="ru-RU"/>
        </a:p>
      </dgm:t>
    </dgm:pt>
    <dgm:pt modelId="{C1DA7E51-24AD-4AED-9BDC-9000A9EE40F3}" type="pres">
      <dgm:prSet presAssocID="{4A0081F1-1B94-406A-8C92-6F89A11FF2A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188638-FF78-461C-8A18-E158761C8AF9}" type="pres">
      <dgm:prSet presAssocID="{3631FD83-6913-4FD5-92B1-A1C94DFA88A7}" presName="roof" presStyleLbl="dkBgShp" presStyleIdx="0" presStyleCnt="2"/>
      <dgm:spPr/>
      <dgm:t>
        <a:bodyPr/>
        <a:lstStyle/>
        <a:p>
          <a:endParaRPr lang="ru-RU"/>
        </a:p>
      </dgm:t>
    </dgm:pt>
    <dgm:pt modelId="{14BD2F6C-6E71-4408-804A-3285F4850D65}" type="pres">
      <dgm:prSet presAssocID="{3631FD83-6913-4FD5-92B1-A1C94DFA88A7}" presName="pillars" presStyleCnt="0"/>
      <dgm:spPr/>
    </dgm:pt>
    <dgm:pt modelId="{1954A244-994A-4CCC-8DC5-4286320064AE}" type="pres">
      <dgm:prSet presAssocID="{3631FD83-6913-4FD5-92B1-A1C94DFA88A7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50F61-F9BE-47EA-BD6E-9F79C4F3492C}" type="pres">
      <dgm:prSet presAssocID="{60EEDED3-7881-40B9-84DE-80B0B732F7B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DC465D-69F4-4049-B30D-287B971989B2}" type="pres">
      <dgm:prSet presAssocID="{88ECF3E5-6E42-4638-9ACF-329FAD5CC346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88471-C52A-47ED-A1BF-EE0349422040}" type="pres">
      <dgm:prSet presAssocID="{3631FD83-6913-4FD5-92B1-A1C94DFA88A7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9A3362E0-6A3E-4E57-A105-CD68F1AD05A6}" srcId="{3631FD83-6913-4FD5-92B1-A1C94DFA88A7}" destId="{A08DB6A9-8136-40A5-97AB-C27600BCED79}" srcOrd="0" destOrd="0" parTransId="{86440760-A222-43B4-ABC4-914CC0EEE995}" sibTransId="{D3BAE846-EBC8-4008-A6A9-ED917C2085BC}"/>
    <dgm:cxn modelId="{22035D42-A874-4D1E-8B38-F49EEB5D1AFE}" srcId="{4A0081F1-1B94-406A-8C92-6F89A11FF2A4}" destId="{3631FD83-6913-4FD5-92B1-A1C94DFA88A7}" srcOrd="0" destOrd="0" parTransId="{166C7AA8-545F-4D10-87C6-02E9A66499FD}" sibTransId="{22D66168-5785-41DB-924F-9B08DFBABC09}"/>
    <dgm:cxn modelId="{5C176C89-2BFE-48E0-8AC4-A95A64620B56}" type="presOf" srcId="{A08DB6A9-8136-40A5-97AB-C27600BCED79}" destId="{1954A244-994A-4CCC-8DC5-4286320064AE}" srcOrd="0" destOrd="0" presId="urn:microsoft.com/office/officeart/2005/8/layout/hList3"/>
    <dgm:cxn modelId="{D815D1D6-7428-4F72-BA5C-607F69C847CA}" srcId="{3631FD83-6913-4FD5-92B1-A1C94DFA88A7}" destId="{88ECF3E5-6E42-4638-9ACF-329FAD5CC346}" srcOrd="2" destOrd="0" parTransId="{F0575AEB-3485-4096-9EAB-C9BA6796B464}" sibTransId="{927B1B1D-C0B4-4C10-BBF5-7B080575054F}"/>
    <dgm:cxn modelId="{3B105AA1-7361-4CB7-9576-2470996EB335}" type="presOf" srcId="{88ECF3E5-6E42-4638-9ACF-329FAD5CC346}" destId="{EDDC465D-69F4-4049-B30D-287B971989B2}" srcOrd="0" destOrd="0" presId="urn:microsoft.com/office/officeart/2005/8/layout/hList3"/>
    <dgm:cxn modelId="{0294EF1A-AF3F-401F-B648-DC12F7FBAACD}" type="presOf" srcId="{60EEDED3-7881-40B9-84DE-80B0B732F7B7}" destId="{67B50F61-F9BE-47EA-BD6E-9F79C4F3492C}" srcOrd="0" destOrd="0" presId="urn:microsoft.com/office/officeart/2005/8/layout/hList3"/>
    <dgm:cxn modelId="{2A417227-E582-453A-9E00-C984D3E6DF9E}" type="presOf" srcId="{4A0081F1-1B94-406A-8C92-6F89A11FF2A4}" destId="{C1DA7E51-24AD-4AED-9BDC-9000A9EE40F3}" srcOrd="0" destOrd="0" presId="urn:microsoft.com/office/officeart/2005/8/layout/hList3"/>
    <dgm:cxn modelId="{20DE9BB0-EFBD-4CAE-959E-04756066DFFD}" srcId="{3631FD83-6913-4FD5-92B1-A1C94DFA88A7}" destId="{60EEDED3-7881-40B9-84DE-80B0B732F7B7}" srcOrd="1" destOrd="0" parTransId="{BF67B8DB-0923-4AEE-9F62-10EF500207AD}" sibTransId="{7EAC4E2F-BC60-4931-9C8A-B36E32D9008B}"/>
    <dgm:cxn modelId="{EDB35E0C-B414-4439-B4C8-F29B9D9B9C3F}" type="presOf" srcId="{3631FD83-6913-4FD5-92B1-A1C94DFA88A7}" destId="{E5188638-FF78-461C-8A18-E158761C8AF9}" srcOrd="0" destOrd="0" presId="urn:microsoft.com/office/officeart/2005/8/layout/hList3"/>
    <dgm:cxn modelId="{5CEAAC91-33C7-4F66-8027-F4F8F26A7E93}" type="presParOf" srcId="{C1DA7E51-24AD-4AED-9BDC-9000A9EE40F3}" destId="{E5188638-FF78-461C-8A18-E158761C8AF9}" srcOrd="0" destOrd="0" presId="urn:microsoft.com/office/officeart/2005/8/layout/hList3"/>
    <dgm:cxn modelId="{5A828C15-3311-4481-824E-D3EFCE48EA41}" type="presParOf" srcId="{C1DA7E51-24AD-4AED-9BDC-9000A9EE40F3}" destId="{14BD2F6C-6E71-4408-804A-3285F4850D65}" srcOrd="1" destOrd="0" presId="urn:microsoft.com/office/officeart/2005/8/layout/hList3"/>
    <dgm:cxn modelId="{917F3BFD-42CD-4620-98A3-C3182883EAE9}" type="presParOf" srcId="{14BD2F6C-6E71-4408-804A-3285F4850D65}" destId="{1954A244-994A-4CCC-8DC5-4286320064AE}" srcOrd="0" destOrd="0" presId="urn:microsoft.com/office/officeart/2005/8/layout/hList3"/>
    <dgm:cxn modelId="{929C32D9-B7DA-49B0-846A-C2E87BC91D79}" type="presParOf" srcId="{14BD2F6C-6E71-4408-804A-3285F4850D65}" destId="{67B50F61-F9BE-47EA-BD6E-9F79C4F3492C}" srcOrd="1" destOrd="0" presId="urn:microsoft.com/office/officeart/2005/8/layout/hList3"/>
    <dgm:cxn modelId="{B84DD73E-5D50-4D7B-A1B3-4CB27D74C8E3}" type="presParOf" srcId="{14BD2F6C-6E71-4408-804A-3285F4850D65}" destId="{EDDC465D-69F4-4049-B30D-287B971989B2}" srcOrd="2" destOrd="0" presId="urn:microsoft.com/office/officeart/2005/8/layout/hList3"/>
    <dgm:cxn modelId="{C8CBC1AA-1C84-40D4-B12B-7CC16E69B526}" type="presParOf" srcId="{C1DA7E51-24AD-4AED-9BDC-9000A9EE40F3}" destId="{D5A88471-C52A-47ED-A1BF-EE034942204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FF06DDC-454F-41C0-9FFB-63C54E7A5425}" type="doc">
      <dgm:prSet loTypeId="urn:microsoft.com/office/officeart/2005/8/layout/default#1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131A3F-0443-4E65-A347-E156432F8A9A}">
      <dgm:prSet phldrT="[Текст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sz="2400" dirty="0"/>
            <a:t>по уровню знаний об информационной системе;</a:t>
          </a:r>
        </a:p>
      </dgm:t>
    </dgm:pt>
    <dgm:pt modelId="{EEDB41B7-F1F2-4405-8436-87B559A22841}" type="parTrans" cxnId="{9F1F508B-9C4D-4861-BA7A-1DA4879F2F63}">
      <dgm:prSet/>
      <dgm:spPr/>
      <dgm:t>
        <a:bodyPr/>
        <a:lstStyle/>
        <a:p>
          <a:endParaRPr lang="ru-RU" sz="2400"/>
        </a:p>
      </dgm:t>
    </dgm:pt>
    <dgm:pt modelId="{3257732E-5858-47B5-BF8D-CF7FAB8550C9}" type="sibTrans" cxnId="{9F1F508B-9C4D-4861-BA7A-1DA4879F2F63}">
      <dgm:prSet/>
      <dgm:spPr/>
      <dgm:t>
        <a:bodyPr/>
        <a:lstStyle/>
        <a:p>
          <a:endParaRPr lang="ru-RU" sz="2400"/>
        </a:p>
      </dgm:t>
    </dgm:pt>
    <dgm:pt modelId="{0645501E-540E-45AD-ABD3-390DE908DAC2}">
      <dgm:prSet phldrT="[Текст]" custT="1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sz="2400" dirty="0"/>
            <a:t>по уровню возможностей (использованным методом и средством);</a:t>
          </a:r>
        </a:p>
      </dgm:t>
    </dgm:pt>
    <dgm:pt modelId="{6C102948-641E-442D-B1AF-5C9371DAF7AD}" type="parTrans" cxnId="{F1D8C0CB-8906-44E3-9011-FD36652E455D}">
      <dgm:prSet/>
      <dgm:spPr/>
      <dgm:t>
        <a:bodyPr/>
        <a:lstStyle/>
        <a:p>
          <a:endParaRPr lang="ru-RU" sz="2400"/>
        </a:p>
      </dgm:t>
    </dgm:pt>
    <dgm:pt modelId="{10E32FED-D51C-42AB-A4CD-783CBC55CDED}" type="sibTrans" cxnId="{F1D8C0CB-8906-44E3-9011-FD36652E455D}">
      <dgm:prSet/>
      <dgm:spPr/>
      <dgm:t>
        <a:bodyPr/>
        <a:lstStyle/>
        <a:p>
          <a:endParaRPr lang="ru-RU" sz="2400"/>
        </a:p>
      </dgm:t>
    </dgm:pt>
    <dgm:pt modelId="{B5608F3D-EA04-4EA2-BF77-636713D80934}">
      <dgm:prSet phldrT="[Текст]" custT="1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sz="2400" dirty="0"/>
            <a:t>по времени действия;</a:t>
          </a:r>
        </a:p>
      </dgm:t>
    </dgm:pt>
    <dgm:pt modelId="{F70EC655-5AA5-483A-9788-E07E97E4F290}" type="parTrans" cxnId="{D636A750-AC9A-4C95-81F3-AC9A77C0C738}">
      <dgm:prSet/>
      <dgm:spPr/>
      <dgm:t>
        <a:bodyPr/>
        <a:lstStyle/>
        <a:p>
          <a:endParaRPr lang="ru-RU" sz="2400"/>
        </a:p>
      </dgm:t>
    </dgm:pt>
    <dgm:pt modelId="{58716A16-42D6-4CB0-A676-019A69826DAC}" type="sibTrans" cxnId="{D636A750-AC9A-4C95-81F3-AC9A77C0C738}">
      <dgm:prSet/>
      <dgm:spPr/>
      <dgm:t>
        <a:bodyPr/>
        <a:lstStyle/>
        <a:p>
          <a:endParaRPr lang="ru-RU" sz="2400"/>
        </a:p>
      </dgm:t>
    </dgm:pt>
    <dgm:pt modelId="{AC03ED26-37F6-4F00-B39A-6A4316B8D156}">
      <dgm:prSet phldrT="[Текст]" custT="1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sz="2400" dirty="0"/>
            <a:t>по месту действия.</a:t>
          </a:r>
        </a:p>
      </dgm:t>
    </dgm:pt>
    <dgm:pt modelId="{45B5A8DF-0FBA-4A6A-8438-CC0B717998C4}" type="parTrans" cxnId="{02EAB690-DEB4-41B8-98CF-939E04126EB7}">
      <dgm:prSet/>
      <dgm:spPr/>
      <dgm:t>
        <a:bodyPr/>
        <a:lstStyle/>
        <a:p>
          <a:endParaRPr lang="ru-RU" sz="2400"/>
        </a:p>
      </dgm:t>
    </dgm:pt>
    <dgm:pt modelId="{B64A889C-9548-47D0-A09E-7448DCBCA085}" type="sibTrans" cxnId="{02EAB690-DEB4-41B8-98CF-939E04126EB7}">
      <dgm:prSet/>
      <dgm:spPr/>
      <dgm:t>
        <a:bodyPr/>
        <a:lstStyle/>
        <a:p>
          <a:endParaRPr lang="ru-RU" sz="2400"/>
        </a:p>
      </dgm:t>
    </dgm:pt>
    <dgm:pt modelId="{11E4A285-5A36-4B25-AEF2-BFA70F6DEE7E}" type="pres">
      <dgm:prSet presAssocID="{3FF06DDC-454F-41C0-9FFB-63C54E7A54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CA7DD9-F630-4499-BE3F-29D1C89EF337}" type="pres">
      <dgm:prSet presAssocID="{7A131A3F-0443-4E65-A347-E156432F8A9A}" presName="node" presStyleLbl="node1" presStyleIdx="0" presStyleCnt="4" custScaleX="1189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15AFB5-7372-45EC-A765-875D53EBCB27}" type="pres">
      <dgm:prSet presAssocID="{3257732E-5858-47B5-BF8D-CF7FAB8550C9}" presName="sibTrans" presStyleCnt="0"/>
      <dgm:spPr/>
    </dgm:pt>
    <dgm:pt modelId="{DC3C6A8B-E3C1-4D76-94C6-54C7332630B1}" type="pres">
      <dgm:prSet presAssocID="{0645501E-540E-45AD-ABD3-390DE908DAC2}" presName="node" presStyleLbl="node1" presStyleIdx="1" presStyleCnt="4" custScaleX="1275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EF98B-04AA-4E88-AE97-C354DB94A31E}" type="pres">
      <dgm:prSet presAssocID="{10E32FED-D51C-42AB-A4CD-783CBC55CDED}" presName="sibTrans" presStyleCnt="0"/>
      <dgm:spPr/>
    </dgm:pt>
    <dgm:pt modelId="{EE51A10F-3AE8-4987-9BBE-3275EFD975F0}" type="pres">
      <dgm:prSet presAssocID="{B5608F3D-EA04-4EA2-BF77-636713D80934}" presName="node" presStyleLbl="node1" presStyleIdx="2" presStyleCnt="4" custScaleX="1182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E71711-1EE0-4372-B214-5AED294A5203}" type="pres">
      <dgm:prSet presAssocID="{58716A16-42D6-4CB0-A676-019A69826DAC}" presName="sibTrans" presStyleCnt="0"/>
      <dgm:spPr/>
    </dgm:pt>
    <dgm:pt modelId="{413188E0-09BC-4322-BB4B-8CB868C59CDA}" type="pres">
      <dgm:prSet presAssocID="{AC03ED26-37F6-4F00-B39A-6A4316B8D156}" presName="node" presStyleLbl="node1" presStyleIdx="3" presStyleCnt="4" custScaleX="1159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D73BC91-3FFB-42F0-AA1C-5A18376D62C9}" type="presOf" srcId="{0645501E-540E-45AD-ABD3-390DE908DAC2}" destId="{DC3C6A8B-E3C1-4D76-94C6-54C7332630B1}" srcOrd="0" destOrd="0" presId="urn:microsoft.com/office/officeart/2005/8/layout/default#13"/>
    <dgm:cxn modelId="{F1D8C0CB-8906-44E3-9011-FD36652E455D}" srcId="{3FF06DDC-454F-41C0-9FFB-63C54E7A5425}" destId="{0645501E-540E-45AD-ABD3-390DE908DAC2}" srcOrd="1" destOrd="0" parTransId="{6C102948-641E-442D-B1AF-5C9371DAF7AD}" sibTransId="{10E32FED-D51C-42AB-A4CD-783CBC55CDED}"/>
    <dgm:cxn modelId="{B07A268C-FF7A-4FFD-8570-0BD7B8AA59B6}" type="presOf" srcId="{3FF06DDC-454F-41C0-9FFB-63C54E7A5425}" destId="{11E4A285-5A36-4B25-AEF2-BFA70F6DEE7E}" srcOrd="0" destOrd="0" presId="urn:microsoft.com/office/officeart/2005/8/layout/default#13"/>
    <dgm:cxn modelId="{E691207D-8A2B-4929-9BCE-3AC64757856C}" type="presOf" srcId="{7A131A3F-0443-4E65-A347-E156432F8A9A}" destId="{F0CA7DD9-F630-4499-BE3F-29D1C89EF337}" srcOrd="0" destOrd="0" presId="urn:microsoft.com/office/officeart/2005/8/layout/default#13"/>
    <dgm:cxn modelId="{02EAB690-DEB4-41B8-98CF-939E04126EB7}" srcId="{3FF06DDC-454F-41C0-9FFB-63C54E7A5425}" destId="{AC03ED26-37F6-4F00-B39A-6A4316B8D156}" srcOrd="3" destOrd="0" parTransId="{45B5A8DF-0FBA-4A6A-8438-CC0B717998C4}" sibTransId="{B64A889C-9548-47D0-A09E-7448DCBCA085}"/>
    <dgm:cxn modelId="{D636A750-AC9A-4C95-81F3-AC9A77C0C738}" srcId="{3FF06DDC-454F-41C0-9FFB-63C54E7A5425}" destId="{B5608F3D-EA04-4EA2-BF77-636713D80934}" srcOrd="2" destOrd="0" parTransId="{F70EC655-5AA5-483A-9788-E07E97E4F290}" sibTransId="{58716A16-42D6-4CB0-A676-019A69826DAC}"/>
    <dgm:cxn modelId="{4F7C901C-19C0-4541-9E08-1A5EDCB3D58A}" type="presOf" srcId="{B5608F3D-EA04-4EA2-BF77-636713D80934}" destId="{EE51A10F-3AE8-4987-9BBE-3275EFD975F0}" srcOrd="0" destOrd="0" presId="urn:microsoft.com/office/officeart/2005/8/layout/default#13"/>
    <dgm:cxn modelId="{84BED8A1-B714-4993-B079-A86479A1A2E3}" type="presOf" srcId="{AC03ED26-37F6-4F00-B39A-6A4316B8D156}" destId="{413188E0-09BC-4322-BB4B-8CB868C59CDA}" srcOrd="0" destOrd="0" presId="urn:microsoft.com/office/officeart/2005/8/layout/default#13"/>
    <dgm:cxn modelId="{9F1F508B-9C4D-4861-BA7A-1DA4879F2F63}" srcId="{3FF06DDC-454F-41C0-9FFB-63C54E7A5425}" destId="{7A131A3F-0443-4E65-A347-E156432F8A9A}" srcOrd="0" destOrd="0" parTransId="{EEDB41B7-F1F2-4405-8436-87B559A22841}" sibTransId="{3257732E-5858-47B5-BF8D-CF7FAB8550C9}"/>
    <dgm:cxn modelId="{0A7092A3-CB4D-4AF0-A00F-0586DEDD9A3D}" type="presParOf" srcId="{11E4A285-5A36-4B25-AEF2-BFA70F6DEE7E}" destId="{F0CA7DD9-F630-4499-BE3F-29D1C89EF337}" srcOrd="0" destOrd="0" presId="urn:microsoft.com/office/officeart/2005/8/layout/default#13"/>
    <dgm:cxn modelId="{BFBB8BD1-9103-4C53-9248-9C2027FB11BB}" type="presParOf" srcId="{11E4A285-5A36-4B25-AEF2-BFA70F6DEE7E}" destId="{1115AFB5-7372-45EC-A765-875D53EBCB27}" srcOrd="1" destOrd="0" presId="urn:microsoft.com/office/officeart/2005/8/layout/default#13"/>
    <dgm:cxn modelId="{20C61ACB-BAF5-4C6E-8184-ACABFEEDFEC0}" type="presParOf" srcId="{11E4A285-5A36-4B25-AEF2-BFA70F6DEE7E}" destId="{DC3C6A8B-E3C1-4D76-94C6-54C7332630B1}" srcOrd="2" destOrd="0" presId="urn:microsoft.com/office/officeart/2005/8/layout/default#13"/>
    <dgm:cxn modelId="{34AE81E2-7912-41BA-873C-8AA049252E1A}" type="presParOf" srcId="{11E4A285-5A36-4B25-AEF2-BFA70F6DEE7E}" destId="{2C9EF98B-04AA-4E88-AE97-C354DB94A31E}" srcOrd="3" destOrd="0" presId="urn:microsoft.com/office/officeart/2005/8/layout/default#13"/>
    <dgm:cxn modelId="{DE1B5750-3B0E-48E5-AFD2-2A5DFF93E4B7}" type="presParOf" srcId="{11E4A285-5A36-4B25-AEF2-BFA70F6DEE7E}" destId="{EE51A10F-3AE8-4987-9BBE-3275EFD975F0}" srcOrd="4" destOrd="0" presId="urn:microsoft.com/office/officeart/2005/8/layout/default#13"/>
    <dgm:cxn modelId="{1C971C9B-FED8-42B5-8D79-31FB39AF0DED}" type="presParOf" srcId="{11E4A285-5A36-4B25-AEF2-BFA70F6DEE7E}" destId="{82E71711-1EE0-4372-B214-5AED294A5203}" srcOrd="5" destOrd="0" presId="urn:microsoft.com/office/officeart/2005/8/layout/default#13"/>
    <dgm:cxn modelId="{55A7EF3B-0FB5-498C-AF09-1E823EF7F19C}" type="presParOf" srcId="{11E4A285-5A36-4B25-AEF2-BFA70F6DEE7E}" destId="{413188E0-09BC-4322-BB4B-8CB868C59CDA}" srcOrd="6" destOrd="0" presId="urn:microsoft.com/office/officeart/2005/8/layout/default#1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9663DC2-CA43-475C-9900-20AB28498C5D}" type="doc">
      <dgm:prSet loTypeId="urn:microsoft.com/office/officeart/2005/8/layout/default#1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4502B1-8D59-4316-94DE-DAC128545D9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окружения с угрозами, которые постоянно меняются и лишь частично известны;</a:t>
          </a:r>
        </a:p>
      </dgm:t>
    </dgm:pt>
    <dgm:pt modelId="{4D5DB026-34CD-4C73-B370-0302EF268919}" type="parTrans" cxnId="{D212EC98-D6AB-480E-9FBC-BD14178D06C1}">
      <dgm:prSet/>
      <dgm:spPr/>
      <dgm:t>
        <a:bodyPr/>
        <a:lstStyle/>
        <a:p>
          <a:endParaRPr lang="ru-RU"/>
        </a:p>
      </dgm:t>
    </dgm:pt>
    <dgm:pt modelId="{8A5B49E9-AE8C-4605-8AB6-17241B52C8C8}" type="sibTrans" cxnId="{D212EC98-D6AB-480E-9FBC-BD14178D06C1}">
      <dgm:prSet/>
      <dgm:spPr/>
      <dgm:t>
        <a:bodyPr/>
        <a:lstStyle/>
        <a:p>
          <a:endParaRPr lang="ru-RU"/>
        </a:p>
      </dgm:t>
    </dgm:pt>
    <dgm:pt modelId="{4CD65CDD-41C2-4DFF-B5E2-8230680B1FD2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классификация информации;</a:t>
          </a:r>
        </a:p>
      </dgm:t>
    </dgm:pt>
    <dgm:pt modelId="{92F8ADAD-B5C5-4668-B905-461264E059E7}" type="parTrans" cxnId="{1819FFB6-9E76-4685-9B16-19BD30309490}">
      <dgm:prSet/>
      <dgm:spPr/>
      <dgm:t>
        <a:bodyPr/>
        <a:lstStyle/>
        <a:p>
          <a:endParaRPr lang="ru-RU"/>
        </a:p>
      </dgm:t>
    </dgm:pt>
    <dgm:pt modelId="{B669147C-FBAF-4CAF-A175-C7A3946E90B7}" type="sibTrans" cxnId="{1819FFB6-9E76-4685-9B16-19BD30309490}">
      <dgm:prSet/>
      <dgm:spPr/>
      <dgm:t>
        <a:bodyPr/>
        <a:lstStyle/>
        <a:p>
          <a:endParaRPr lang="ru-RU"/>
        </a:p>
      </dgm:t>
    </dgm:pt>
    <dgm:pt modelId="{83265AC6-7E43-402D-ADA5-47742AE3DFAB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уязвимости информации;</a:t>
          </a:r>
        </a:p>
      </dgm:t>
    </dgm:pt>
    <dgm:pt modelId="{49C9D25F-689F-4E84-8CE7-DF749A9ACECA}" type="parTrans" cxnId="{B1FC4345-4B2D-4A75-ABD3-C640887FAFBA}">
      <dgm:prSet/>
      <dgm:spPr/>
      <dgm:t>
        <a:bodyPr/>
        <a:lstStyle/>
        <a:p>
          <a:endParaRPr lang="ru-RU"/>
        </a:p>
      </dgm:t>
    </dgm:pt>
    <dgm:pt modelId="{8E83D67E-0B9E-47DC-AB68-53C48865379F}" type="sibTrans" cxnId="{B1FC4345-4B2D-4A75-ABD3-C640887FAFBA}">
      <dgm:prSet/>
      <dgm:spPr/>
      <dgm:t>
        <a:bodyPr/>
        <a:lstStyle/>
        <a:p>
          <a:endParaRPr lang="ru-RU"/>
        </a:p>
      </dgm:t>
    </dgm:pt>
    <dgm:pt modelId="{9BBC961C-28D7-479F-B1FD-EDEB2A714746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dirty="0"/>
            <a:t>средства защиты информации и уменьшения последствий поражений;</a:t>
          </a:r>
        </a:p>
      </dgm:t>
    </dgm:pt>
    <dgm:pt modelId="{60C12CDB-7227-460A-AD0D-A2DF2F6431FF}" type="parTrans" cxnId="{2A3C3732-AB1F-4831-856A-80562CD487C8}">
      <dgm:prSet/>
      <dgm:spPr/>
      <dgm:t>
        <a:bodyPr/>
        <a:lstStyle/>
        <a:p>
          <a:endParaRPr lang="ru-RU"/>
        </a:p>
      </dgm:t>
    </dgm:pt>
    <dgm:pt modelId="{12FE6908-348A-462B-B780-0B58F38E4E48}" type="sibTrans" cxnId="{2A3C3732-AB1F-4831-856A-80562CD487C8}">
      <dgm:prSet/>
      <dgm:spPr/>
      <dgm:t>
        <a:bodyPr/>
        <a:lstStyle/>
        <a:p>
          <a:endParaRPr lang="ru-RU"/>
        </a:p>
      </dgm:t>
    </dgm:pt>
    <dgm:pt modelId="{C730F052-65BD-4C22-B57B-2F1F5DA9533C}">
      <dgm:prSet phldrT="[Текст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ru-RU" dirty="0"/>
            <a:t>средства защиты, которые уменьшают риск;</a:t>
          </a:r>
        </a:p>
      </dgm:t>
    </dgm:pt>
    <dgm:pt modelId="{E1304E64-F67C-49FD-93EB-8B5895FEAFDF}" type="parTrans" cxnId="{1E8CBC35-845A-42F6-A26E-F6BD6CDF8AA4}">
      <dgm:prSet/>
      <dgm:spPr/>
      <dgm:t>
        <a:bodyPr/>
        <a:lstStyle/>
        <a:p>
          <a:endParaRPr lang="ru-RU"/>
        </a:p>
      </dgm:t>
    </dgm:pt>
    <dgm:pt modelId="{C6C5E4CF-2C99-4384-81A7-24024043FAC5}" type="sibTrans" cxnId="{1E8CBC35-845A-42F6-A26E-F6BD6CDF8AA4}">
      <dgm:prSet/>
      <dgm:spPr/>
      <dgm:t>
        <a:bodyPr/>
        <a:lstStyle/>
        <a:p>
          <a:endParaRPr lang="ru-RU"/>
        </a:p>
      </dgm:t>
    </dgm:pt>
    <dgm:pt modelId="{3334AAC1-FC60-4F8B-9F01-F889E1087849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остаточные риски, принятые организацией как допустимые.</a:t>
          </a:r>
        </a:p>
      </dgm:t>
    </dgm:pt>
    <dgm:pt modelId="{CD768323-7554-424B-9207-D4BCCE858DBC}" type="parTrans" cxnId="{C33C9AF6-94CA-4B87-BC58-5FC8B4ADC35F}">
      <dgm:prSet/>
      <dgm:spPr/>
      <dgm:t>
        <a:bodyPr/>
        <a:lstStyle/>
        <a:p>
          <a:endParaRPr lang="ru-RU"/>
        </a:p>
      </dgm:t>
    </dgm:pt>
    <dgm:pt modelId="{4FBD74BE-EABE-471A-AFFF-CB1C6B672CA0}" type="sibTrans" cxnId="{C33C9AF6-94CA-4B87-BC58-5FC8B4ADC35F}">
      <dgm:prSet/>
      <dgm:spPr/>
      <dgm:t>
        <a:bodyPr/>
        <a:lstStyle/>
        <a:p>
          <a:endParaRPr lang="ru-RU"/>
        </a:p>
      </dgm:t>
    </dgm:pt>
    <dgm:pt modelId="{7200C41D-6AE4-4C5D-B51A-898328557758}" type="pres">
      <dgm:prSet presAssocID="{89663DC2-CA43-475C-9900-20AB28498C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31D8FF1-E18C-48F8-AD65-8B22F3EC0C63}" type="pres">
      <dgm:prSet presAssocID="{E34502B1-8D59-4316-94DE-DAC128545D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552F55-430B-4B1D-8FAF-F7D7484EF27A}" type="pres">
      <dgm:prSet presAssocID="{8A5B49E9-AE8C-4605-8AB6-17241B52C8C8}" presName="sibTrans" presStyleCnt="0"/>
      <dgm:spPr/>
    </dgm:pt>
    <dgm:pt modelId="{7682CA35-09BF-4EDD-ACA1-CFC2F3652AEC}" type="pres">
      <dgm:prSet presAssocID="{4CD65CDD-41C2-4DFF-B5E2-8230680B1FD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A55B6D-C6B2-43CE-8234-ABAF6468BC74}" type="pres">
      <dgm:prSet presAssocID="{B669147C-FBAF-4CAF-A175-C7A3946E90B7}" presName="sibTrans" presStyleCnt="0"/>
      <dgm:spPr/>
    </dgm:pt>
    <dgm:pt modelId="{7AB120C2-77EA-47D6-A5CD-E89F3DA8BB6B}" type="pres">
      <dgm:prSet presAssocID="{83265AC6-7E43-402D-ADA5-47742AE3DFA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0F413F-B739-4C63-ADB5-E5E5664AD3DF}" type="pres">
      <dgm:prSet presAssocID="{8E83D67E-0B9E-47DC-AB68-53C48865379F}" presName="sibTrans" presStyleCnt="0"/>
      <dgm:spPr/>
    </dgm:pt>
    <dgm:pt modelId="{ED9DDAA0-EC4C-4900-9546-CA87EB61C53D}" type="pres">
      <dgm:prSet presAssocID="{9BBC961C-28D7-479F-B1FD-EDEB2A71474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0C2EA1-F577-4B94-B919-85795CD783B3}" type="pres">
      <dgm:prSet presAssocID="{12FE6908-348A-462B-B780-0B58F38E4E48}" presName="sibTrans" presStyleCnt="0"/>
      <dgm:spPr/>
    </dgm:pt>
    <dgm:pt modelId="{E6E1A194-D90E-4695-992B-7317401F9C01}" type="pres">
      <dgm:prSet presAssocID="{C730F052-65BD-4C22-B57B-2F1F5DA9533C}" presName="node" presStyleLbl="node1" presStyleIdx="4" presStyleCnt="6" custScaleX="8814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F3A1C5-FF87-46BE-AC2A-3F46C8426DE9}" type="pres">
      <dgm:prSet presAssocID="{C6C5E4CF-2C99-4384-81A7-24024043FAC5}" presName="sibTrans" presStyleCnt="0"/>
      <dgm:spPr/>
    </dgm:pt>
    <dgm:pt modelId="{1E045E7C-A942-4A74-BC3A-044D83681D04}" type="pres">
      <dgm:prSet presAssocID="{3334AAC1-FC60-4F8B-9F01-F889E1087849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1FC4345-4B2D-4A75-ABD3-C640887FAFBA}" srcId="{89663DC2-CA43-475C-9900-20AB28498C5D}" destId="{83265AC6-7E43-402D-ADA5-47742AE3DFAB}" srcOrd="2" destOrd="0" parTransId="{49C9D25F-689F-4E84-8CE7-DF749A9ACECA}" sibTransId="{8E83D67E-0B9E-47DC-AB68-53C48865379F}"/>
    <dgm:cxn modelId="{A551A6AC-6458-4175-A737-EEA3C52682B0}" type="presOf" srcId="{9BBC961C-28D7-479F-B1FD-EDEB2A714746}" destId="{ED9DDAA0-EC4C-4900-9546-CA87EB61C53D}" srcOrd="0" destOrd="0" presId="urn:microsoft.com/office/officeart/2005/8/layout/default#14"/>
    <dgm:cxn modelId="{D212EC98-D6AB-480E-9FBC-BD14178D06C1}" srcId="{89663DC2-CA43-475C-9900-20AB28498C5D}" destId="{E34502B1-8D59-4316-94DE-DAC128545D99}" srcOrd="0" destOrd="0" parTransId="{4D5DB026-34CD-4C73-B370-0302EF268919}" sibTransId="{8A5B49E9-AE8C-4605-8AB6-17241B52C8C8}"/>
    <dgm:cxn modelId="{F4DE4E44-FD07-445B-95D5-0B18A1021D2C}" type="presOf" srcId="{83265AC6-7E43-402D-ADA5-47742AE3DFAB}" destId="{7AB120C2-77EA-47D6-A5CD-E89F3DA8BB6B}" srcOrd="0" destOrd="0" presId="urn:microsoft.com/office/officeart/2005/8/layout/default#14"/>
    <dgm:cxn modelId="{1819FFB6-9E76-4685-9B16-19BD30309490}" srcId="{89663DC2-CA43-475C-9900-20AB28498C5D}" destId="{4CD65CDD-41C2-4DFF-B5E2-8230680B1FD2}" srcOrd="1" destOrd="0" parTransId="{92F8ADAD-B5C5-4668-B905-461264E059E7}" sibTransId="{B669147C-FBAF-4CAF-A175-C7A3946E90B7}"/>
    <dgm:cxn modelId="{CC8D5557-FE22-460B-ACFF-C22FD6CC5E31}" type="presOf" srcId="{3334AAC1-FC60-4F8B-9F01-F889E1087849}" destId="{1E045E7C-A942-4A74-BC3A-044D83681D04}" srcOrd="0" destOrd="0" presId="urn:microsoft.com/office/officeart/2005/8/layout/default#14"/>
    <dgm:cxn modelId="{C6C743A3-C971-4EBA-AE1D-6132F6714BB7}" type="presOf" srcId="{89663DC2-CA43-475C-9900-20AB28498C5D}" destId="{7200C41D-6AE4-4C5D-B51A-898328557758}" srcOrd="0" destOrd="0" presId="urn:microsoft.com/office/officeart/2005/8/layout/default#14"/>
    <dgm:cxn modelId="{2A3C3732-AB1F-4831-856A-80562CD487C8}" srcId="{89663DC2-CA43-475C-9900-20AB28498C5D}" destId="{9BBC961C-28D7-479F-B1FD-EDEB2A714746}" srcOrd="3" destOrd="0" parTransId="{60C12CDB-7227-460A-AD0D-A2DF2F6431FF}" sibTransId="{12FE6908-348A-462B-B780-0B58F38E4E48}"/>
    <dgm:cxn modelId="{D69A1932-D647-492F-858E-802BB76B8437}" type="presOf" srcId="{C730F052-65BD-4C22-B57B-2F1F5DA9533C}" destId="{E6E1A194-D90E-4695-992B-7317401F9C01}" srcOrd="0" destOrd="0" presId="urn:microsoft.com/office/officeart/2005/8/layout/default#14"/>
    <dgm:cxn modelId="{9BC53418-D6C8-46D0-B708-1C794A5CA909}" type="presOf" srcId="{E34502B1-8D59-4316-94DE-DAC128545D99}" destId="{031D8FF1-E18C-48F8-AD65-8B22F3EC0C63}" srcOrd="0" destOrd="0" presId="urn:microsoft.com/office/officeart/2005/8/layout/default#14"/>
    <dgm:cxn modelId="{C33C9AF6-94CA-4B87-BC58-5FC8B4ADC35F}" srcId="{89663DC2-CA43-475C-9900-20AB28498C5D}" destId="{3334AAC1-FC60-4F8B-9F01-F889E1087849}" srcOrd="5" destOrd="0" parTransId="{CD768323-7554-424B-9207-D4BCCE858DBC}" sibTransId="{4FBD74BE-EABE-471A-AFFF-CB1C6B672CA0}"/>
    <dgm:cxn modelId="{1E8CBC35-845A-42F6-A26E-F6BD6CDF8AA4}" srcId="{89663DC2-CA43-475C-9900-20AB28498C5D}" destId="{C730F052-65BD-4C22-B57B-2F1F5DA9533C}" srcOrd="4" destOrd="0" parTransId="{E1304E64-F67C-49FD-93EB-8B5895FEAFDF}" sibTransId="{C6C5E4CF-2C99-4384-81A7-24024043FAC5}"/>
    <dgm:cxn modelId="{E90D39A2-E68E-4A18-9345-46470D241730}" type="presOf" srcId="{4CD65CDD-41C2-4DFF-B5E2-8230680B1FD2}" destId="{7682CA35-09BF-4EDD-ACA1-CFC2F3652AEC}" srcOrd="0" destOrd="0" presId="urn:microsoft.com/office/officeart/2005/8/layout/default#14"/>
    <dgm:cxn modelId="{A430E4C4-05C3-46CB-B46F-4983FF722CC1}" type="presParOf" srcId="{7200C41D-6AE4-4C5D-B51A-898328557758}" destId="{031D8FF1-E18C-48F8-AD65-8B22F3EC0C63}" srcOrd="0" destOrd="0" presId="urn:microsoft.com/office/officeart/2005/8/layout/default#14"/>
    <dgm:cxn modelId="{A8889613-C1F4-49FA-B4EE-01982F279901}" type="presParOf" srcId="{7200C41D-6AE4-4C5D-B51A-898328557758}" destId="{38552F55-430B-4B1D-8FAF-F7D7484EF27A}" srcOrd="1" destOrd="0" presId="urn:microsoft.com/office/officeart/2005/8/layout/default#14"/>
    <dgm:cxn modelId="{B208F1C1-FE7C-408D-9DD6-A1E2013ADAE5}" type="presParOf" srcId="{7200C41D-6AE4-4C5D-B51A-898328557758}" destId="{7682CA35-09BF-4EDD-ACA1-CFC2F3652AEC}" srcOrd="2" destOrd="0" presId="urn:microsoft.com/office/officeart/2005/8/layout/default#14"/>
    <dgm:cxn modelId="{92D4356E-6141-4555-B16A-4BC15E62716F}" type="presParOf" srcId="{7200C41D-6AE4-4C5D-B51A-898328557758}" destId="{A4A55B6D-C6B2-43CE-8234-ABAF6468BC74}" srcOrd="3" destOrd="0" presId="urn:microsoft.com/office/officeart/2005/8/layout/default#14"/>
    <dgm:cxn modelId="{B6C752D8-40CF-4EE0-AC8D-1E284A8E1532}" type="presParOf" srcId="{7200C41D-6AE4-4C5D-B51A-898328557758}" destId="{7AB120C2-77EA-47D6-A5CD-E89F3DA8BB6B}" srcOrd="4" destOrd="0" presId="urn:microsoft.com/office/officeart/2005/8/layout/default#14"/>
    <dgm:cxn modelId="{DAC41F5F-A715-4C5E-B18F-BB5CC88115CC}" type="presParOf" srcId="{7200C41D-6AE4-4C5D-B51A-898328557758}" destId="{D30F413F-B739-4C63-ADB5-E5E5664AD3DF}" srcOrd="5" destOrd="0" presId="urn:microsoft.com/office/officeart/2005/8/layout/default#14"/>
    <dgm:cxn modelId="{12B0D07B-2A5B-458A-B194-0498AE20163A}" type="presParOf" srcId="{7200C41D-6AE4-4C5D-B51A-898328557758}" destId="{ED9DDAA0-EC4C-4900-9546-CA87EB61C53D}" srcOrd="6" destOrd="0" presId="urn:microsoft.com/office/officeart/2005/8/layout/default#14"/>
    <dgm:cxn modelId="{AC395C7D-DF5F-49A6-A5D0-391D9A8B743A}" type="presParOf" srcId="{7200C41D-6AE4-4C5D-B51A-898328557758}" destId="{530C2EA1-F577-4B94-B919-85795CD783B3}" srcOrd="7" destOrd="0" presId="urn:microsoft.com/office/officeart/2005/8/layout/default#14"/>
    <dgm:cxn modelId="{C0DE6D3B-24AF-4B0A-AAE7-A347CDA91133}" type="presParOf" srcId="{7200C41D-6AE4-4C5D-B51A-898328557758}" destId="{E6E1A194-D90E-4695-992B-7317401F9C01}" srcOrd="8" destOrd="0" presId="urn:microsoft.com/office/officeart/2005/8/layout/default#14"/>
    <dgm:cxn modelId="{9C4C124F-D02F-4111-8986-6D46B16A436C}" type="presParOf" srcId="{7200C41D-6AE4-4C5D-B51A-898328557758}" destId="{03F3A1C5-FF87-46BE-AC2A-3F46C8426DE9}" srcOrd="9" destOrd="0" presId="urn:microsoft.com/office/officeart/2005/8/layout/default#14"/>
    <dgm:cxn modelId="{E6F52B4E-DE0A-434E-ADC9-C626A7A04E59}" type="presParOf" srcId="{7200C41D-6AE4-4C5D-B51A-898328557758}" destId="{1E045E7C-A942-4A74-BC3A-044D83681D04}" srcOrd="10" destOrd="0" presId="urn:microsoft.com/office/officeart/2005/8/layout/default#1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FF06DDC-454F-41C0-9FFB-63C54E7A5425}" type="doc">
      <dgm:prSet loTypeId="urn:microsoft.com/office/officeart/2005/8/layout/default#1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131A3F-0443-4E65-A347-E156432F8A9A}">
      <dgm:prSet phldrT="[Текст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sz="2400" dirty="0"/>
            <a:t>отсутствие физической защиты зданий, дверей и окон (может использовать, например, угроза воровства);</a:t>
          </a:r>
        </a:p>
      </dgm:t>
    </dgm:pt>
    <dgm:pt modelId="{EEDB41B7-F1F2-4405-8436-87B559A22841}" type="parTrans" cxnId="{9F1F508B-9C4D-4861-BA7A-1DA4879F2F63}">
      <dgm:prSet/>
      <dgm:spPr/>
      <dgm:t>
        <a:bodyPr/>
        <a:lstStyle/>
        <a:p>
          <a:endParaRPr lang="ru-RU" sz="2400"/>
        </a:p>
      </dgm:t>
    </dgm:pt>
    <dgm:pt modelId="{3257732E-5858-47B5-BF8D-CF7FAB8550C9}" type="sibTrans" cxnId="{9F1F508B-9C4D-4861-BA7A-1DA4879F2F63}">
      <dgm:prSet/>
      <dgm:spPr/>
      <dgm:t>
        <a:bodyPr/>
        <a:lstStyle/>
        <a:p>
          <a:endParaRPr lang="ru-RU" sz="2400"/>
        </a:p>
      </dgm:t>
    </dgm:pt>
    <dgm:pt modelId="{0645501E-540E-45AD-ABD3-390DE908DAC2}">
      <dgm:prSet phldrT="[Текст]" custT="1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sz="2400" dirty="0"/>
            <a:t>недостаточное или ненадлежащее использование физического контроля за доступом к зданиям, комнат (может использовать, например, угроза преднамеренного повреждения);</a:t>
          </a:r>
        </a:p>
      </dgm:t>
    </dgm:pt>
    <dgm:pt modelId="{6C102948-641E-442D-B1AF-5C9371DAF7AD}" type="parTrans" cxnId="{F1D8C0CB-8906-44E3-9011-FD36652E455D}">
      <dgm:prSet/>
      <dgm:spPr/>
      <dgm:t>
        <a:bodyPr/>
        <a:lstStyle/>
        <a:p>
          <a:endParaRPr lang="ru-RU" sz="2400"/>
        </a:p>
      </dgm:t>
    </dgm:pt>
    <dgm:pt modelId="{10E32FED-D51C-42AB-A4CD-783CBC55CDED}" type="sibTrans" cxnId="{F1D8C0CB-8906-44E3-9011-FD36652E455D}">
      <dgm:prSet/>
      <dgm:spPr/>
      <dgm:t>
        <a:bodyPr/>
        <a:lstStyle/>
        <a:p>
          <a:endParaRPr lang="ru-RU" sz="2400"/>
        </a:p>
      </dgm:t>
    </dgm:pt>
    <dgm:pt modelId="{B5608F3D-EA04-4EA2-BF77-636713D80934}">
      <dgm:prSet phldrT="[Текст]" custT="1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sz="2400" dirty="0"/>
            <a:t>неустойчивость энергосистемы (может использовать, например, угроза нестабильности энергопитания)</a:t>
          </a:r>
        </a:p>
      </dgm:t>
    </dgm:pt>
    <dgm:pt modelId="{F70EC655-5AA5-483A-9788-E07E97E4F290}" type="parTrans" cxnId="{D636A750-AC9A-4C95-81F3-AC9A77C0C738}">
      <dgm:prSet/>
      <dgm:spPr/>
      <dgm:t>
        <a:bodyPr/>
        <a:lstStyle/>
        <a:p>
          <a:endParaRPr lang="ru-RU" sz="2400"/>
        </a:p>
      </dgm:t>
    </dgm:pt>
    <dgm:pt modelId="{58716A16-42D6-4CB0-A676-019A69826DAC}" type="sibTrans" cxnId="{D636A750-AC9A-4C95-81F3-AC9A77C0C738}">
      <dgm:prSet/>
      <dgm:spPr/>
      <dgm:t>
        <a:bodyPr/>
        <a:lstStyle/>
        <a:p>
          <a:endParaRPr lang="ru-RU" sz="2400"/>
        </a:p>
      </dgm:t>
    </dgm:pt>
    <dgm:pt modelId="{AC03ED26-37F6-4F00-B39A-6A4316B8D156}">
      <dgm:prSet phldrT="[Текст]" custT="1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sz="2400" dirty="0"/>
            <a:t>расположение в зоне вероятного затопления (может использовать, например, угроза затопления).</a:t>
          </a:r>
        </a:p>
      </dgm:t>
    </dgm:pt>
    <dgm:pt modelId="{45B5A8DF-0FBA-4A6A-8438-CC0B717998C4}" type="parTrans" cxnId="{02EAB690-DEB4-41B8-98CF-939E04126EB7}">
      <dgm:prSet/>
      <dgm:spPr/>
      <dgm:t>
        <a:bodyPr/>
        <a:lstStyle/>
        <a:p>
          <a:endParaRPr lang="ru-RU" sz="2400"/>
        </a:p>
      </dgm:t>
    </dgm:pt>
    <dgm:pt modelId="{B64A889C-9548-47D0-A09E-7448DCBCA085}" type="sibTrans" cxnId="{02EAB690-DEB4-41B8-98CF-939E04126EB7}">
      <dgm:prSet/>
      <dgm:spPr/>
      <dgm:t>
        <a:bodyPr/>
        <a:lstStyle/>
        <a:p>
          <a:endParaRPr lang="ru-RU" sz="2400"/>
        </a:p>
      </dgm:t>
    </dgm:pt>
    <dgm:pt modelId="{11E4A285-5A36-4B25-AEF2-BFA70F6DEE7E}" type="pres">
      <dgm:prSet presAssocID="{3FF06DDC-454F-41C0-9FFB-63C54E7A54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CA7DD9-F630-4499-BE3F-29D1C89EF337}" type="pres">
      <dgm:prSet presAssocID="{7A131A3F-0443-4E65-A347-E156432F8A9A}" presName="node" presStyleLbl="node1" presStyleIdx="0" presStyleCnt="4" custScaleX="1189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15AFB5-7372-45EC-A765-875D53EBCB27}" type="pres">
      <dgm:prSet presAssocID="{3257732E-5858-47B5-BF8D-CF7FAB8550C9}" presName="sibTrans" presStyleCnt="0"/>
      <dgm:spPr/>
    </dgm:pt>
    <dgm:pt modelId="{DC3C6A8B-E3C1-4D76-94C6-54C7332630B1}" type="pres">
      <dgm:prSet presAssocID="{0645501E-540E-45AD-ABD3-390DE908DAC2}" presName="node" presStyleLbl="node1" presStyleIdx="1" presStyleCnt="4" custScaleX="12753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EF98B-04AA-4E88-AE97-C354DB94A31E}" type="pres">
      <dgm:prSet presAssocID="{10E32FED-D51C-42AB-A4CD-783CBC55CDED}" presName="sibTrans" presStyleCnt="0"/>
      <dgm:spPr/>
    </dgm:pt>
    <dgm:pt modelId="{EE51A10F-3AE8-4987-9BBE-3275EFD975F0}" type="pres">
      <dgm:prSet presAssocID="{B5608F3D-EA04-4EA2-BF77-636713D80934}" presName="node" presStyleLbl="node1" presStyleIdx="2" presStyleCnt="4" custScaleX="11826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E71711-1EE0-4372-B214-5AED294A5203}" type="pres">
      <dgm:prSet presAssocID="{58716A16-42D6-4CB0-A676-019A69826DAC}" presName="sibTrans" presStyleCnt="0"/>
      <dgm:spPr/>
    </dgm:pt>
    <dgm:pt modelId="{413188E0-09BC-4322-BB4B-8CB868C59CDA}" type="pres">
      <dgm:prSet presAssocID="{AC03ED26-37F6-4F00-B39A-6A4316B8D156}" presName="node" presStyleLbl="node1" presStyleIdx="3" presStyleCnt="4" custScaleX="1159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636A750-AC9A-4C95-81F3-AC9A77C0C738}" srcId="{3FF06DDC-454F-41C0-9FFB-63C54E7A5425}" destId="{B5608F3D-EA04-4EA2-BF77-636713D80934}" srcOrd="2" destOrd="0" parTransId="{F70EC655-5AA5-483A-9788-E07E97E4F290}" sibTransId="{58716A16-42D6-4CB0-A676-019A69826DAC}"/>
    <dgm:cxn modelId="{DCF43BB7-B3F4-46D8-8692-118965CCCF77}" type="presOf" srcId="{B5608F3D-EA04-4EA2-BF77-636713D80934}" destId="{EE51A10F-3AE8-4987-9BBE-3275EFD975F0}" srcOrd="0" destOrd="0" presId="urn:microsoft.com/office/officeart/2005/8/layout/default#15"/>
    <dgm:cxn modelId="{F1D8C0CB-8906-44E3-9011-FD36652E455D}" srcId="{3FF06DDC-454F-41C0-9FFB-63C54E7A5425}" destId="{0645501E-540E-45AD-ABD3-390DE908DAC2}" srcOrd="1" destOrd="0" parTransId="{6C102948-641E-442D-B1AF-5C9371DAF7AD}" sibTransId="{10E32FED-D51C-42AB-A4CD-783CBC55CDED}"/>
    <dgm:cxn modelId="{9F1F508B-9C4D-4861-BA7A-1DA4879F2F63}" srcId="{3FF06DDC-454F-41C0-9FFB-63C54E7A5425}" destId="{7A131A3F-0443-4E65-A347-E156432F8A9A}" srcOrd="0" destOrd="0" parTransId="{EEDB41B7-F1F2-4405-8436-87B559A22841}" sibTransId="{3257732E-5858-47B5-BF8D-CF7FAB8550C9}"/>
    <dgm:cxn modelId="{23FC2669-7237-4FAA-90A8-E38305FA2CEF}" type="presOf" srcId="{0645501E-540E-45AD-ABD3-390DE908DAC2}" destId="{DC3C6A8B-E3C1-4D76-94C6-54C7332630B1}" srcOrd="0" destOrd="0" presId="urn:microsoft.com/office/officeart/2005/8/layout/default#15"/>
    <dgm:cxn modelId="{02EAB690-DEB4-41B8-98CF-939E04126EB7}" srcId="{3FF06DDC-454F-41C0-9FFB-63C54E7A5425}" destId="{AC03ED26-37F6-4F00-B39A-6A4316B8D156}" srcOrd="3" destOrd="0" parTransId="{45B5A8DF-0FBA-4A6A-8438-CC0B717998C4}" sibTransId="{B64A889C-9548-47D0-A09E-7448DCBCA085}"/>
    <dgm:cxn modelId="{96BD876E-A41C-4C71-A40B-7E48821E7562}" type="presOf" srcId="{7A131A3F-0443-4E65-A347-E156432F8A9A}" destId="{F0CA7DD9-F630-4499-BE3F-29D1C89EF337}" srcOrd="0" destOrd="0" presId="urn:microsoft.com/office/officeart/2005/8/layout/default#15"/>
    <dgm:cxn modelId="{ADCE16A9-8A29-4101-BD5B-C3830DA10FAD}" type="presOf" srcId="{3FF06DDC-454F-41C0-9FFB-63C54E7A5425}" destId="{11E4A285-5A36-4B25-AEF2-BFA70F6DEE7E}" srcOrd="0" destOrd="0" presId="urn:microsoft.com/office/officeart/2005/8/layout/default#15"/>
    <dgm:cxn modelId="{1C5D9936-D241-4444-A149-6A4A799AF6EC}" type="presOf" srcId="{AC03ED26-37F6-4F00-B39A-6A4316B8D156}" destId="{413188E0-09BC-4322-BB4B-8CB868C59CDA}" srcOrd="0" destOrd="0" presId="urn:microsoft.com/office/officeart/2005/8/layout/default#15"/>
    <dgm:cxn modelId="{9F10CDC1-03EE-485D-831C-159E5E8757C2}" type="presParOf" srcId="{11E4A285-5A36-4B25-AEF2-BFA70F6DEE7E}" destId="{F0CA7DD9-F630-4499-BE3F-29D1C89EF337}" srcOrd="0" destOrd="0" presId="urn:microsoft.com/office/officeart/2005/8/layout/default#15"/>
    <dgm:cxn modelId="{A3869112-0FB4-470C-A2E9-0073ADA69CE2}" type="presParOf" srcId="{11E4A285-5A36-4B25-AEF2-BFA70F6DEE7E}" destId="{1115AFB5-7372-45EC-A765-875D53EBCB27}" srcOrd="1" destOrd="0" presId="urn:microsoft.com/office/officeart/2005/8/layout/default#15"/>
    <dgm:cxn modelId="{662ED6A3-ACB6-46DE-AF36-568F76298128}" type="presParOf" srcId="{11E4A285-5A36-4B25-AEF2-BFA70F6DEE7E}" destId="{DC3C6A8B-E3C1-4D76-94C6-54C7332630B1}" srcOrd="2" destOrd="0" presId="urn:microsoft.com/office/officeart/2005/8/layout/default#15"/>
    <dgm:cxn modelId="{40275452-65BE-48CC-B659-07064224C87C}" type="presParOf" srcId="{11E4A285-5A36-4B25-AEF2-BFA70F6DEE7E}" destId="{2C9EF98B-04AA-4E88-AE97-C354DB94A31E}" srcOrd="3" destOrd="0" presId="urn:microsoft.com/office/officeart/2005/8/layout/default#15"/>
    <dgm:cxn modelId="{946436C7-DED2-4E91-8056-CEA3DE255993}" type="presParOf" srcId="{11E4A285-5A36-4B25-AEF2-BFA70F6DEE7E}" destId="{EE51A10F-3AE8-4987-9BBE-3275EFD975F0}" srcOrd="4" destOrd="0" presId="urn:microsoft.com/office/officeart/2005/8/layout/default#15"/>
    <dgm:cxn modelId="{D0256A5D-8287-44F6-9F75-747993BF4175}" type="presParOf" srcId="{11E4A285-5A36-4B25-AEF2-BFA70F6DEE7E}" destId="{82E71711-1EE0-4372-B214-5AED294A5203}" srcOrd="5" destOrd="0" presId="urn:microsoft.com/office/officeart/2005/8/layout/default#15"/>
    <dgm:cxn modelId="{902EC15C-2B59-4A0F-B08D-9F21C9CC09ED}" type="presParOf" srcId="{11E4A285-5A36-4B25-AEF2-BFA70F6DEE7E}" destId="{413188E0-09BC-4322-BB4B-8CB868C59CDA}" srcOrd="6" destOrd="0" presId="urn:microsoft.com/office/officeart/2005/8/layout/default#1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7CA1E009-155A-49C1-9FAD-7E20BE1C92C2}" type="doc">
      <dgm:prSet loTypeId="urn:microsoft.com/office/officeart/2005/8/layout/default#1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421ABB-69E2-4EC2-A3AF-FB02050D55B6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отсутствие графика периодической замены (может использовать, например, угроза ухудшения носителей данных);</a:t>
          </a:r>
        </a:p>
      </dgm:t>
    </dgm:pt>
    <dgm:pt modelId="{4F9F98BA-4F22-4D06-B325-71D70984A7AF}" type="parTrans" cxnId="{31855B45-06E5-4AEC-A0C4-956159711679}">
      <dgm:prSet/>
      <dgm:spPr/>
      <dgm:t>
        <a:bodyPr/>
        <a:lstStyle/>
        <a:p>
          <a:endParaRPr lang="ru-RU"/>
        </a:p>
      </dgm:t>
    </dgm:pt>
    <dgm:pt modelId="{A59C289C-03A7-4E59-BF09-24CC5D5E9493}" type="sibTrans" cxnId="{31855B45-06E5-4AEC-A0C4-956159711679}">
      <dgm:prSet/>
      <dgm:spPr/>
      <dgm:t>
        <a:bodyPr/>
        <a:lstStyle/>
        <a:p>
          <a:endParaRPr lang="ru-RU"/>
        </a:p>
      </dgm:t>
    </dgm:pt>
    <dgm:pt modelId="{23E027FC-10FC-4E11-ACBE-C40547046EBA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чувствительность к изменениям напряжения (может использовать, например, угроза нестабильности энергопитания)</a:t>
          </a:r>
        </a:p>
      </dgm:t>
    </dgm:pt>
    <dgm:pt modelId="{9FC19F1F-CCF6-4366-AEE0-E0A4E9192449}" type="parTrans" cxnId="{087B8BDE-96A4-4551-B0A9-AA20ED5A69F0}">
      <dgm:prSet/>
      <dgm:spPr/>
      <dgm:t>
        <a:bodyPr/>
        <a:lstStyle/>
        <a:p>
          <a:endParaRPr lang="ru-RU"/>
        </a:p>
      </dgm:t>
    </dgm:pt>
    <dgm:pt modelId="{6EEB9A34-DDCC-4B6F-81E5-7F87BD792F12}" type="sibTrans" cxnId="{087B8BDE-96A4-4551-B0A9-AA20ED5A69F0}">
      <dgm:prSet/>
      <dgm:spPr/>
      <dgm:t>
        <a:bodyPr/>
        <a:lstStyle/>
        <a:p>
          <a:endParaRPr lang="ru-RU"/>
        </a:p>
      </dgm:t>
    </dgm:pt>
    <dgm:pt modelId="{9738C553-C24A-46FF-A716-4D42AB41B044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чувствительность к колебаниям температуры (может использоваться, например, угроза высокие температуры);</a:t>
          </a:r>
        </a:p>
      </dgm:t>
    </dgm:pt>
    <dgm:pt modelId="{BDA79A94-6AEE-4D25-9F30-1652003B4021}" type="parTrans" cxnId="{486B565D-C254-415A-B5C3-FF58049F89F5}">
      <dgm:prSet/>
      <dgm:spPr/>
      <dgm:t>
        <a:bodyPr/>
        <a:lstStyle/>
        <a:p>
          <a:endParaRPr lang="ru-RU"/>
        </a:p>
      </dgm:t>
    </dgm:pt>
    <dgm:pt modelId="{6A7464E1-37F1-4A12-936B-85946191DA6C}" type="sibTrans" cxnId="{486B565D-C254-415A-B5C3-FF58049F89F5}">
      <dgm:prSet/>
      <dgm:spPr/>
      <dgm:t>
        <a:bodyPr/>
        <a:lstStyle/>
        <a:p>
          <a:endParaRPr lang="ru-RU"/>
        </a:p>
      </dgm:t>
    </dgm:pt>
    <dgm:pt modelId="{08AD982E-7EB6-43C8-8F4C-1779C4D24217}">
      <dgm:prSet phldrT="[Текст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ru-RU" dirty="0"/>
            <a:t>чувствительность к влажности, пыли, влажности (может использовать, например, угроза опыления);</a:t>
          </a:r>
        </a:p>
      </dgm:t>
    </dgm:pt>
    <dgm:pt modelId="{94591C80-7493-4F7D-9C91-866F10483BD7}" type="parTrans" cxnId="{F42495DD-2517-4009-9CC9-3D363418D264}">
      <dgm:prSet/>
      <dgm:spPr/>
      <dgm:t>
        <a:bodyPr/>
        <a:lstStyle/>
        <a:p>
          <a:endParaRPr lang="ru-RU"/>
        </a:p>
      </dgm:t>
    </dgm:pt>
    <dgm:pt modelId="{FDADDB76-D88B-47AF-9D13-A36C4E34EA6E}" type="sibTrans" cxnId="{F42495DD-2517-4009-9CC9-3D363418D264}">
      <dgm:prSet/>
      <dgm:spPr/>
      <dgm:t>
        <a:bodyPr/>
        <a:lstStyle/>
        <a:p>
          <a:endParaRPr lang="ru-RU"/>
        </a:p>
      </dgm:t>
    </dgm:pt>
    <dgm:pt modelId="{D9FD479A-47F1-4982-BA53-3135E35718E0}">
      <dgm:prSet phldrT="[Текст]"/>
      <dgm:spPr>
        <a:solidFill>
          <a:srgbClr val="7030A0"/>
        </a:solidFill>
      </dgm:spPr>
      <dgm:t>
        <a:bodyPr/>
        <a:lstStyle/>
        <a:p>
          <a:r>
            <a:rPr lang="ru-RU" dirty="0"/>
            <a:t>чувствительность к электромагнитному излучению (может использоваться, например, угроза электромагнитного излучения);</a:t>
          </a:r>
        </a:p>
      </dgm:t>
    </dgm:pt>
    <dgm:pt modelId="{5E44C9C9-44FF-4A4F-9512-CA3165B6C067}" type="parTrans" cxnId="{C46CC9B5-397B-41E7-B94E-3703A77D7D0D}">
      <dgm:prSet/>
      <dgm:spPr/>
      <dgm:t>
        <a:bodyPr/>
        <a:lstStyle/>
        <a:p>
          <a:endParaRPr lang="ru-RU"/>
        </a:p>
      </dgm:t>
    </dgm:pt>
    <dgm:pt modelId="{BB0662A8-6D36-4973-A1F3-872876803BA6}" type="sibTrans" cxnId="{C46CC9B5-397B-41E7-B94E-3703A77D7D0D}">
      <dgm:prSet/>
      <dgm:spPr/>
      <dgm:t>
        <a:bodyPr/>
        <a:lstStyle/>
        <a:p>
          <a:endParaRPr lang="ru-RU"/>
        </a:p>
      </dgm:t>
    </dgm:pt>
    <dgm:pt modelId="{4576DC11-1BC4-467A-A199-0462C2FD13C2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dirty="0"/>
            <a:t>недостаточный сопровождение / неправильная установка данных (может использоваться, например, угроза ошибки обслуживающего персонала);</a:t>
          </a:r>
        </a:p>
      </dgm:t>
    </dgm:pt>
    <dgm:pt modelId="{EEA04070-AA47-4FA9-8CC8-B016DE4F6800}" type="parTrans" cxnId="{240A9DC2-F9F6-4A9E-8833-2886E52F6BB6}">
      <dgm:prSet/>
      <dgm:spPr/>
      <dgm:t>
        <a:bodyPr/>
        <a:lstStyle/>
        <a:p>
          <a:endParaRPr lang="ru-RU"/>
        </a:p>
      </dgm:t>
    </dgm:pt>
    <dgm:pt modelId="{0E149C3F-EE96-46D9-930A-6169E37DA3A3}" type="sibTrans" cxnId="{240A9DC2-F9F6-4A9E-8833-2886E52F6BB6}">
      <dgm:prSet/>
      <dgm:spPr/>
      <dgm:t>
        <a:bodyPr/>
        <a:lstStyle/>
        <a:p>
          <a:endParaRPr lang="ru-RU"/>
        </a:p>
      </dgm:t>
    </dgm:pt>
    <dgm:pt modelId="{49A9CE27-0092-4D25-A35C-53AB5B2391BB}">
      <dgm:prSet phldrT="[Текст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ru-RU" dirty="0"/>
            <a:t>отсутствие эффективного управления изменениями конфигурации (может использовать, например, угроза ошибки эксплуатационного персонала).</a:t>
          </a:r>
        </a:p>
      </dgm:t>
    </dgm:pt>
    <dgm:pt modelId="{599426CB-81BB-4B86-8D11-7538ECE86B00}" type="parTrans" cxnId="{18DE3050-6DE6-4813-BBC6-26541F4C02C6}">
      <dgm:prSet/>
      <dgm:spPr/>
      <dgm:t>
        <a:bodyPr/>
        <a:lstStyle/>
        <a:p>
          <a:endParaRPr lang="ru-RU"/>
        </a:p>
      </dgm:t>
    </dgm:pt>
    <dgm:pt modelId="{702C53E9-663E-4B20-AA9F-E6D5B5F63142}" type="sibTrans" cxnId="{18DE3050-6DE6-4813-BBC6-26541F4C02C6}">
      <dgm:prSet/>
      <dgm:spPr/>
      <dgm:t>
        <a:bodyPr/>
        <a:lstStyle/>
        <a:p>
          <a:endParaRPr lang="ru-RU"/>
        </a:p>
      </dgm:t>
    </dgm:pt>
    <dgm:pt modelId="{51D2FEAA-3BDA-4D04-923B-099EB5995E79}" type="pres">
      <dgm:prSet presAssocID="{7CA1E009-155A-49C1-9FAD-7E20BE1C92C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CEB7EAF7-A7B1-4756-9EBD-B98B45F03970}" type="pres">
      <dgm:prSet presAssocID="{1D421ABB-69E2-4EC2-A3AF-FB02050D55B6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B7E2CB-226F-4EC5-9AE1-0A2C262F6F3D}" type="pres">
      <dgm:prSet presAssocID="{A59C289C-03A7-4E59-BF09-24CC5D5E9493}" presName="sibTrans" presStyleCnt="0"/>
      <dgm:spPr/>
    </dgm:pt>
    <dgm:pt modelId="{7C072F2A-8673-4254-928D-BC9ED4FEA13D}" type="pres">
      <dgm:prSet presAssocID="{23E027FC-10FC-4E11-ACBE-C40547046EBA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974C047-5667-4FFE-B9E1-B06E74EFA624}" type="pres">
      <dgm:prSet presAssocID="{6EEB9A34-DDCC-4B6F-81E5-7F87BD792F12}" presName="sibTrans" presStyleCnt="0"/>
      <dgm:spPr/>
    </dgm:pt>
    <dgm:pt modelId="{4609430A-853B-4205-9240-2699B860CB3E}" type="pres">
      <dgm:prSet presAssocID="{9738C553-C24A-46FF-A716-4D42AB41B04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0C9ACE0-061F-49D3-BA6E-7C11D174FC10}" type="pres">
      <dgm:prSet presAssocID="{6A7464E1-37F1-4A12-936B-85946191DA6C}" presName="sibTrans" presStyleCnt="0"/>
      <dgm:spPr/>
    </dgm:pt>
    <dgm:pt modelId="{7FEC4936-EBC5-4F19-ABDA-DBC92CB497A9}" type="pres">
      <dgm:prSet presAssocID="{08AD982E-7EB6-43C8-8F4C-1779C4D24217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4C6D21-3596-40EE-BEB5-C5010C8E1C58}" type="pres">
      <dgm:prSet presAssocID="{FDADDB76-D88B-47AF-9D13-A36C4E34EA6E}" presName="sibTrans" presStyleCnt="0"/>
      <dgm:spPr/>
    </dgm:pt>
    <dgm:pt modelId="{8DDB951F-7B1F-4305-95E4-52C485C33965}" type="pres">
      <dgm:prSet presAssocID="{D9FD479A-47F1-4982-BA53-3135E35718E0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243EBF1-BB5A-46CF-88DA-BB2DCF12FC3D}" type="pres">
      <dgm:prSet presAssocID="{BB0662A8-6D36-4973-A1F3-872876803BA6}" presName="sibTrans" presStyleCnt="0"/>
      <dgm:spPr/>
    </dgm:pt>
    <dgm:pt modelId="{8A897C0F-C3A9-426D-B722-1709423D526E}" type="pres">
      <dgm:prSet presAssocID="{4576DC11-1BC4-467A-A199-0462C2FD13C2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CDEEE8-8386-4E9E-858C-4CFF78F86F24}" type="pres">
      <dgm:prSet presAssocID="{0E149C3F-EE96-46D9-930A-6169E37DA3A3}" presName="sibTrans" presStyleCnt="0"/>
      <dgm:spPr/>
    </dgm:pt>
    <dgm:pt modelId="{8A4BFBE0-BF9C-47B0-9F61-877649777C18}" type="pres">
      <dgm:prSet presAssocID="{49A9CE27-0092-4D25-A35C-53AB5B2391BB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E5A425F-566D-40D4-9C5C-F7F310FA7403}" type="presOf" srcId="{08AD982E-7EB6-43C8-8F4C-1779C4D24217}" destId="{7FEC4936-EBC5-4F19-ABDA-DBC92CB497A9}" srcOrd="0" destOrd="0" presId="urn:microsoft.com/office/officeart/2005/8/layout/default#16"/>
    <dgm:cxn modelId="{73B994DA-EC6D-4242-8978-6BCA7DB5987D}" type="presOf" srcId="{49A9CE27-0092-4D25-A35C-53AB5B2391BB}" destId="{8A4BFBE0-BF9C-47B0-9F61-877649777C18}" srcOrd="0" destOrd="0" presId="urn:microsoft.com/office/officeart/2005/8/layout/default#16"/>
    <dgm:cxn modelId="{171B987B-D429-4902-B630-90304B3DA1FE}" type="presOf" srcId="{9738C553-C24A-46FF-A716-4D42AB41B044}" destId="{4609430A-853B-4205-9240-2699B860CB3E}" srcOrd="0" destOrd="0" presId="urn:microsoft.com/office/officeart/2005/8/layout/default#16"/>
    <dgm:cxn modelId="{F42495DD-2517-4009-9CC9-3D363418D264}" srcId="{7CA1E009-155A-49C1-9FAD-7E20BE1C92C2}" destId="{08AD982E-7EB6-43C8-8F4C-1779C4D24217}" srcOrd="3" destOrd="0" parTransId="{94591C80-7493-4F7D-9C91-866F10483BD7}" sibTransId="{FDADDB76-D88B-47AF-9D13-A36C4E34EA6E}"/>
    <dgm:cxn modelId="{CCC6E69C-5D8B-4756-8D74-0E106FE8787E}" type="presOf" srcId="{D9FD479A-47F1-4982-BA53-3135E35718E0}" destId="{8DDB951F-7B1F-4305-95E4-52C485C33965}" srcOrd="0" destOrd="0" presId="urn:microsoft.com/office/officeart/2005/8/layout/default#16"/>
    <dgm:cxn modelId="{240A9DC2-F9F6-4A9E-8833-2886E52F6BB6}" srcId="{7CA1E009-155A-49C1-9FAD-7E20BE1C92C2}" destId="{4576DC11-1BC4-467A-A199-0462C2FD13C2}" srcOrd="5" destOrd="0" parTransId="{EEA04070-AA47-4FA9-8CC8-B016DE4F6800}" sibTransId="{0E149C3F-EE96-46D9-930A-6169E37DA3A3}"/>
    <dgm:cxn modelId="{2F4C7DFF-F777-40E8-8329-BA278760714A}" type="presOf" srcId="{23E027FC-10FC-4E11-ACBE-C40547046EBA}" destId="{7C072F2A-8673-4254-928D-BC9ED4FEA13D}" srcOrd="0" destOrd="0" presId="urn:microsoft.com/office/officeart/2005/8/layout/default#16"/>
    <dgm:cxn modelId="{C46CC9B5-397B-41E7-B94E-3703A77D7D0D}" srcId="{7CA1E009-155A-49C1-9FAD-7E20BE1C92C2}" destId="{D9FD479A-47F1-4982-BA53-3135E35718E0}" srcOrd="4" destOrd="0" parTransId="{5E44C9C9-44FF-4A4F-9512-CA3165B6C067}" sibTransId="{BB0662A8-6D36-4973-A1F3-872876803BA6}"/>
    <dgm:cxn modelId="{A64350FB-4006-4156-A8F1-9B805046E198}" type="presOf" srcId="{4576DC11-1BC4-467A-A199-0462C2FD13C2}" destId="{8A897C0F-C3A9-426D-B722-1709423D526E}" srcOrd="0" destOrd="0" presId="urn:microsoft.com/office/officeart/2005/8/layout/default#16"/>
    <dgm:cxn modelId="{31855B45-06E5-4AEC-A0C4-956159711679}" srcId="{7CA1E009-155A-49C1-9FAD-7E20BE1C92C2}" destId="{1D421ABB-69E2-4EC2-A3AF-FB02050D55B6}" srcOrd="0" destOrd="0" parTransId="{4F9F98BA-4F22-4D06-B325-71D70984A7AF}" sibTransId="{A59C289C-03A7-4E59-BF09-24CC5D5E9493}"/>
    <dgm:cxn modelId="{087B8BDE-96A4-4551-B0A9-AA20ED5A69F0}" srcId="{7CA1E009-155A-49C1-9FAD-7E20BE1C92C2}" destId="{23E027FC-10FC-4E11-ACBE-C40547046EBA}" srcOrd="1" destOrd="0" parTransId="{9FC19F1F-CCF6-4366-AEE0-E0A4E9192449}" sibTransId="{6EEB9A34-DDCC-4B6F-81E5-7F87BD792F12}"/>
    <dgm:cxn modelId="{486B565D-C254-415A-B5C3-FF58049F89F5}" srcId="{7CA1E009-155A-49C1-9FAD-7E20BE1C92C2}" destId="{9738C553-C24A-46FF-A716-4D42AB41B044}" srcOrd="2" destOrd="0" parTransId="{BDA79A94-6AEE-4D25-9F30-1652003B4021}" sibTransId="{6A7464E1-37F1-4A12-936B-85946191DA6C}"/>
    <dgm:cxn modelId="{18DE3050-6DE6-4813-BBC6-26541F4C02C6}" srcId="{7CA1E009-155A-49C1-9FAD-7E20BE1C92C2}" destId="{49A9CE27-0092-4D25-A35C-53AB5B2391BB}" srcOrd="6" destOrd="0" parTransId="{599426CB-81BB-4B86-8D11-7538ECE86B00}" sibTransId="{702C53E9-663E-4B20-AA9F-E6D5B5F63142}"/>
    <dgm:cxn modelId="{7F634238-2252-4E1A-BFB5-9DF9789CC03B}" type="presOf" srcId="{1D421ABB-69E2-4EC2-A3AF-FB02050D55B6}" destId="{CEB7EAF7-A7B1-4756-9EBD-B98B45F03970}" srcOrd="0" destOrd="0" presId="urn:microsoft.com/office/officeart/2005/8/layout/default#16"/>
    <dgm:cxn modelId="{AD1141EF-4330-4E63-8D6E-D2AD0BC51F35}" type="presOf" srcId="{7CA1E009-155A-49C1-9FAD-7E20BE1C92C2}" destId="{51D2FEAA-3BDA-4D04-923B-099EB5995E79}" srcOrd="0" destOrd="0" presId="urn:microsoft.com/office/officeart/2005/8/layout/default#16"/>
    <dgm:cxn modelId="{898045A2-4CA2-4E4C-A927-AA06A61FB9F0}" type="presParOf" srcId="{51D2FEAA-3BDA-4D04-923B-099EB5995E79}" destId="{CEB7EAF7-A7B1-4756-9EBD-B98B45F03970}" srcOrd="0" destOrd="0" presId="urn:microsoft.com/office/officeart/2005/8/layout/default#16"/>
    <dgm:cxn modelId="{1ADAD879-EC58-4EDF-AF5A-386E3B3AF8B1}" type="presParOf" srcId="{51D2FEAA-3BDA-4D04-923B-099EB5995E79}" destId="{A8B7E2CB-226F-4EC5-9AE1-0A2C262F6F3D}" srcOrd="1" destOrd="0" presId="urn:microsoft.com/office/officeart/2005/8/layout/default#16"/>
    <dgm:cxn modelId="{B57D83D9-7AB2-42F8-8507-112ABE3F367F}" type="presParOf" srcId="{51D2FEAA-3BDA-4D04-923B-099EB5995E79}" destId="{7C072F2A-8673-4254-928D-BC9ED4FEA13D}" srcOrd="2" destOrd="0" presId="urn:microsoft.com/office/officeart/2005/8/layout/default#16"/>
    <dgm:cxn modelId="{C451B22D-707C-48F3-AB3A-9DB9138A5F50}" type="presParOf" srcId="{51D2FEAA-3BDA-4D04-923B-099EB5995E79}" destId="{E974C047-5667-4FFE-B9E1-B06E74EFA624}" srcOrd="3" destOrd="0" presId="urn:microsoft.com/office/officeart/2005/8/layout/default#16"/>
    <dgm:cxn modelId="{B382ED24-FE20-4384-B21E-CD92BDD5975F}" type="presParOf" srcId="{51D2FEAA-3BDA-4D04-923B-099EB5995E79}" destId="{4609430A-853B-4205-9240-2699B860CB3E}" srcOrd="4" destOrd="0" presId="urn:microsoft.com/office/officeart/2005/8/layout/default#16"/>
    <dgm:cxn modelId="{51F47789-6007-43AE-BD45-8A468CB12D34}" type="presParOf" srcId="{51D2FEAA-3BDA-4D04-923B-099EB5995E79}" destId="{50C9ACE0-061F-49D3-BA6E-7C11D174FC10}" srcOrd="5" destOrd="0" presId="urn:microsoft.com/office/officeart/2005/8/layout/default#16"/>
    <dgm:cxn modelId="{71797B14-BAF7-498E-A648-1E36AD86CA00}" type="presParOf" srcId="{51D2FEAA-3BDA-4D04-923B-099EB5995E79}" destId="{7FEC4936-EBC5-4F19-ABDA-DBC92CB497A9}" srcOrd="6" destOrd="0" presId="urn:microsoft.com/office/officeart/2005/8/layout/default#16"/>
    <dgm:cxn modelId="{4A10B999-972A-4226-AE4A-B710D3EADAAE}" type="presParOf" srcId="{51D2FEAA-3BDA-4D04-923B-099EB5995E79}" destId="{FC4C6D21-3596-40EE-BEB5-C5010C8E1C58}" srcOrd="7" destOrd="0" presId="urn:microsoft.com/office/officeart/2005/8/layout/default#16"/>
    <dgm:cxn modelId="{D87C28DA-8769-4EDC-ACC8-5D3B1964CAA5}" type="presParOf" srcId="{51D2FEAA-3BDA-4D04-923B-099EB5995E79}" destId="{8DDB951F-7B1F-4305-95E4-52C485C33965}" srcOrd="8" destOrd="0" presId="urn:microsoft.com/office/officeart/2005/8/layout/default#16"/>
    <dgm:cxn modelId="{5777EE96-5A75-4EA4-B5A0-C9ADDCB94EAB}" type="presParOf" srcId="{51D2FEAA-3BDA-4D04-923B-099EB5995E79}" destId="{7243EBF1-BB5A-46CF-88DA-BB2DCF12FC3D}" srcOrd="9" destOrd="0" presId="urn:microsoft.com/office/officeart/2005/8/layout/default#16"/>
    <dgm:cxn modelId="{B96AB587-B5F0-4575-A854-0B6970491196}" type="presParOf" srcId="{51D2FEAA-3BDA-4D04-923B-099EB5995E79}" destId="{8A897C0F-C3A9-426D-B722-1709423D526E}" srcOrd="10" destOrd="0" presId="urn:microsoft.com/office/officeart/2005/8/layout/default#16"/>
    <dgm:cxn modelId="{0F725645-0893-47B8-8DE0-8090024A3AC0}" type="presParOf" srcId="{51D2FEAA-3BDA-4D04-923B-099EB5995E79}" destId="{ECCDEEE8-8386-4E9E-858C-4CFF78F86F24}" srcOrd="11" destOrd="0" presId="urn:microsoft.com/office/officeart/2005/8/layout/default#16"/>
    <dgm:cxn modelId="{4B48A26A-5AA4-4643-B7E2-FCECF96754A4}" type="presParOf" srcId="{51D2FEAA-3BDA-4D04-923B-099EB5995E79}" destId="{8A4BFBE0-BF9C-47B0-9F61-877649777C18}" srcOrd="12" destOrd="0" presId="urn:microsoft.com/office/officeart/2005/8/layout/default#1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57434FC-31CA-4B2D-8DD7-E449D7B84F0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307B33-17A0-4815-800C-BCA629F3FA3C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i="1" dirty="0"/>
            <a:t>Требование полноты множества функций защиты применительно к двум отмеченным видам интерпретируются следующим образом.</a:t>
          </a:r>
          <a:endParaRPr lang="ru-RU" dirty="0"/>
        </a:p>
      </dgm:t>
    </dgm:pt>
    <dgm:pt modelId="{76E7ED77-E809-47D0-97E0-2D71A1EDA393}" type="parTrans" cxnId="{3B330010-0BA3-474E-87B2-39914C9EC2FE}">
      <dgm:prSet/>
      <dgm:spPr/>
      <dgm:t>
        <a:bodyPr/>
        <a:lstStyle/>
        <a:p>
          <a:endParaRPr lang="ru-RU"/>
        </a:p>
      </dgm:t>
    </dgm:pt>
    <dgm:pt modelId="{6B9E8DA7-2123-469E-878C-B742E56A0E18}" type="sibTrans" cxnId="{3B330010-0BA3-474E-87B2-39914C9EC2FE}">
      <dgm:prSet/>
      <dgm:spPr/>
      <dgm:t>
        <a:bodyPr/>
        <a:lstStyle/>
        <a:p>
          <a:endParaRPr lang="ru-RU"/>
        </a:p>
      </dgm:t>
    </dgm:pt>
    <dgm:pt modelId="{8A0BE866-8F07-4CEF-8D64-970214EFE8C5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Множество функций обеспечения защиты должно быть таким, чтобы осуществлением их в различных комбинациях и с различными усилиями в любой ситуации при функционировании АСОИ могли быть созданы все условия, необходимые для надежной защиты информации.</a:t>
          </a:r>
        </a:p>
      </dgm:t>
    </dgm:pt>
    <dgm:pt modelId="{DC3A0416-2557-4E4F-8E8F-E49B3F662BEE}" type="parTrans" cxnId="{2DB6F2E6-9240-49F0-99B6-E4022593D77A}">
      <dgm:prSet/>
      <dgm:spPr/>
      <dgm:t>
        <a:bodyPr/>
        <a:lstStyle/>
        <a:p>
          <a:endParaRPr lang="ru-RU"/>
        </a:p>
      </dgm:t>
    </dgm:pt>
    <dgm:pt modelId="{C980A544-9C32-4520-9F7F-21B72680A2EE}" type="sibTrans" cxnId="{2DB6F2E6-9240-49F0-99B6-E4022593D77A}">
      <dgm:prSet/>
      <dgm:spPr/>
      <dgm:t>
        <a:bodyPr/>
        <a:lstStyle/>
        <a:p>
          <a:endParaRPr lang="ru-RU"/>
        </a:p>
      </dgm:t>
    </dgm:pt>
    <dgm:pt modelId="{0E05B2DA-78BF-44DB-AFE1-C2C0FC98974F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/>
            <a:t>Множество функций управления должно создавать все предпосылки для оптимальной реализации функций обеспечения в любых условиях.</a:t>
          </a:r>
        </a:p>
      </dgm:t>
    </dgm:pt>
    <dgm:pt modelId="{8900526F-C4ED-4FF5-9252-22E5467E321C}" type="parTrans" cxnId="{6B4FE3B5-3093-4E2E-81D0-B69B61D05DE6}">
      <dgm:prSet/>
      <dgm:spPr/>
      <dgm:t>
        <a:bodyPr/>
        <a:lstStyle/>
        <a:p>
          <a:endParaRPr lang="ru-RU"/>
        </a:p>
      </dgm:t>
    </dgm:pt>
    <dgm:pt modelId="{E5F44979-7A35-436C-84CB-1F3BB6C7958B}" type="sibTrans" cxnId="{6B4FE3B5-3093-4E2E-81D0-B69B61D05DE6}">
      <dgm:prSet/>
      <dgm:spPr/>
      <dgm:t>
        <a:bodyPr/>
        <a:lstStyle/>
        <a:p>
          <a:endParaRPr lang="ru-RU"/>
        </a:p>
      </dgm:t>
    </dgm:pt>
    <dgm:pt modelId="{776AD0EE-6811-4932-8000-52CF252C5D33}" type="pres">
      <dgm:prSet presAssocID="{F57434FC-31CA-4B2D-8DD7-E449D7B84F0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22266DA-95B3-4A8B-920D-492A4B5D6603}" type="pres">
      <dgm:prSet presAssocID="{0D307B33-17A0-4815-800C-BCA629F3FA3C}" presName="roof" presStyleLbl="dkBgShp" presStyleIdx="0" presStyleCnt="2"/>
      <dgm:spPr/>
      <dgm:t>
        <a:bodyPr/>
        <a:lstStyle/>
        <a:p>
          <a:endParaRPr lang="ru-RU"/>
        </a:p>
      </dgm:t>
    </dgm:pt>
    <dgm:pt modelId="{BC9D6C12-9ECB-4FE6-8407-1600533A7819}" type="pres">
      <dgm:prSet presAssocID="{0D307B33-17A0-4815-800C-BCA629F3FA3C}" presName="pillars" presStyleCnt="0"/>
      <dgm:spPr/>
    </dgm:pt>
    <dgm:pt modelId="{24572C5A-A84B-474A-A8A3-A9F456F7922E}" type="pres">
      <dgm:prSet presAssocID="{0D307B33-17A0-4815-800C-BCA629F3FA3C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6E0A05-2222-4066-8257-F05A595D1913}" type="pres">
      <dgm:prSet presAssocID="{0E05B2DA-78BF-44DB-AFE1-C2C0FC98974F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5FA00C-713E-49E4-A784-1AB58FB8597E}" type="pres">
      <dgm:prSet presAssocID="{0D307B33-17A0-4815-800C-BCA629F3FA3C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6B4FE3B5-3093-4E2E-81D0-B69B61D05DE6}" srcId="{0D307B33-17A0-4815-800C-BCA629F3FA3C}" destId="{0E05B2DA-78BF-44DB-AFE1-C2C0FC98974F}" srcOrd="1" destOrd="0" parTransId="{8900526F-C4ED-4FF5-9252-22E5467E321C}" sibTransId="{E5F44979-7A35-436C-84CB-1F3BB6C7958B}"/>
    <dgm:cxn modelId="{2DB6F2E6-9240-49F0-99B6-E4022593D77A}" srcId="{0D307B33-17A0-4815-800C-BCA629F3FA3C}" destId="{8A0BE866-8F07-4CEF-8D64-970214EFE8C5}" srcOrd="0" destOrd="0" parTransId="{DC3A0416-2557-4E4F-8E8F-E49B3F662BEE}" sibTransId="{C980A544-9C32-4520-9F7F-21B72680A2EE}"/>
    <dgm:cxn modelId="{3B330010-0BA3-474E-87B2-39914C9EC2FE}" srcId="{F57434FC-31CA-4B2D-8DD7-E449D7B84F04}" destId="{0D307B33-17A0-4815-800C-BCA629F3FA3C}" srcOrd="0" destOrd="0" parTransId="{76E7ED77-E809-47D0-97E0-2D71A1EDA393}" sibTransId="{6B9E8DA7-2123-469E-878C-B742E56A0E18}"/>
    <dgm:cxn modelId="{97B16470-9DDF-4376-A27A-D23FEF6488DA}" type="presOf" srcId="{0E05B2DA-78BF-44DB-AFE1-C2C0FC98974F}" destId="{756E0A05-2222-4066-8257-F05A595D1913}" srcOrd="0" destOrd="0" presId="urn:microsoft.com/office/officeart/2005/8/layout/hList3"/>
    <dgm:cxn modelId="{DFF910C1-6619-48A5-A98F-C5B7EAAE4D09}" type="presOf" srcId="{0D307B33-17A0-4815-800C-BCA629F3FA3C}" destId="{322266DA-95B3-4A8B-920D-492A4B5D6603}" srcOrd="0" destOrd="0" presId="urn:microsoft.com/office/officeart/2005/8/layout/hList3"/>
    <dgm:cxn modelId="{F75F80DF-C16F-489E-BC66-9C97DAC15217}" type="presOf" srcId="{8A0BE866-8F07-4CEF-8D64-970214EFE8C5}" destId="{24572C5A-A84B-474A-A8A3-A9F456F7922E}" srcOrd="0" destOrd="0" presId="urn:microsoft.com/office/officeart/2005/8/layout/hList3"/>
    <dgm:cxn modelId="{94EF78F8-2D0E-4501-8D43-400886212736}" type="presOf" srcId="{F57434FC-31CA-4B2D-8DD7-E449D7B84F04}" destId="{776AD0EE-6811-4932-8000-52CF252C5D33}" srcOrd="0" destOrd="0" presId="urn:microsoft.com/office/officeart/2005/8/layout/hList3"/>
    <dgm:cxn modelId="{DD718259-B83B-4190-8D5E-0A633D63A216}" type="presParOf" srcId="{776AD0EE-6811-4932-8000-52CF252C5D33}" destId="{322266DA-95B3-4A8B-920D-492A4B5D6603}" srcOrd="0" destOrd="0" presId="urn:microsoft.com/office/officeart/2005/8/layout/hList3"/>
    <dgm:cxn modelId="{BA86D6D5-EEBA-4543-9EAE-ADC0E709FBDB}" type="presParOf" srcId="{776AD0EE-6811-4932-8000-52CF252C5D33}" destId="{BC9D6C12-9ECB-4FE6-8407-1600533A7819}" srcOrd="1" destOrd="0" presId="urn:microsoft.com/office/officeart/2005/8/layout/hList3"/>
    <dgm:cxn modelId="{E54896A6-01A4-472B-9DD2-6B4CAAC8639A}" type="presParOf" srcId="{BC9D6C12-9ECB-4FE6-8407-1600533A7819}" destId="{24572C5A-A84B-474A-A8A3-A9F456F7922E}" srcOrd="0" destOrd="0" presId="urn:microsoft.com/office/officeart/2005/8/layout/hList3"/>
    <dgm:cxn modelId="{59A11DB8-1728-4A61-AEC8-DE027C5DF618}" type="presParOf" srcId="{BC9D6C12-9ECB-4FE6-8407-1600533A7819}" destId="{756E0A05-2222-4066-8257-F05A595D1913}" srcOrd="1" destOrd="0" presId="urn:microsoft.com/office/officeart/2005/8/layout/hList3"/>
    <dgm:cxn modelId="{96552859-24A6-4BF9-A3E3-00BBD48DD9BC}" type="presParOf" srcId="{776AD0EE-6811-4932-8000-52CF252C5D33}" destId="{525FA00C-713E-49E4-A784-1AB58FB8597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A0081F1-1B94-406A-8C92-6F89A11FF2A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31FD83-6913-4FD5-92B1-A1C94DFA88A7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i="1" dirty="0"/>
            <a:t>События</a:t>
          </a:r>
          <a:endParaRPr lang="ru-RU" dirty="0"/>
        </a:p>
      </dgm:t>
    </dgm:pt>
    <dgm:pt modelId="{166C7AA8-545F-4D10-87C6-02E9A66499FD}" type="parTrans" cxnId="{22035D42-A874-4D1E-8B38-F49EEB5D1AFE}">
      <dgm:prSet/>
      <dgm:spPr/>
      <dgm:t>
        <a:bodyPr/>
        <a:lstStyle/>
        <a:p>
          <a:endParaRPr lang="ru-RU"/>
        </a:p>
      </dgm:t>
    </dgm:pt>
    <dgm:pt modelId="{22D66168-5785-41DB-924F-9B08DFBABC09}" type="sibTrans" cxnId="{22035D42-A874-4D1E-8B38-F49EEB5D1AFE}">
      <dgm:prSet/>
      <dgm:spPr/>
      <dgm:t>
        <a:bodyPr/>
        <a:lstStyle/>
        <a:p>
          <a:endParaRPr lang="ru-RU"/>
        </a:p>
      </dgm:t>
    </dgm:pt>
    <dgm:pt modelId="{A08DB6A9-8136-40A5-97AB-C27600BCED79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b="1" i="1" dirty="0"/>
            <a:t>Событие 1</a:t>
          </a:r>
          <a:r>
            <a:rPr lang="ru-RU" dirty="0"/>
            <a:t> - защита информации обеспечена, поскольку даже при условии проявления дестабилизирующих факторов предотвращено их воздействие на защищаемую информацию или ликвидированы последствия такого воздействия.</a:t>
          </a:r>
        </a:p>
      </dgm:t>
    </dgm:pt>
    <dgm:pt modelId="{86440760-A222-43B4-ABC4-914CC0EEE995}" type="parTrans" cxnId="{9A3362E0-6A3E-4E57-A105-CD68F1AD05A6}">
      <dgm:prSet/>
      <dgm:spPr/>
      <dgm:t>
        <a:bodyPr/>
        <a:lstStyle/>
        <a:p>
          <a:endParaRPr lang="ru-RU"/>
        </a:p>
      </dgm:t>
    </dgm:pt>
    <dgm:pt modelId="{D3BAE846-EBC8-4008-A6A9-ED917C2085BC}" type="sibTrans" cxnId="{9A3362E0-6A3E-4E57-A105-CD68F1AD05A6}">
      <dgm:prSet/>
      <dgm:spPr/>
      <dgm:t>
        <a:bodyPr/>
        <a:lstStyle/>
        <a:p>
          <a:endParaRPr lang="ru-RU"/>
        </a:p>
      </dgm:t>
    </dgm:pt>
    <dgm:pt modelId="{60EEDED3-7881-40B9-84DE-80B0B732F7B7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b="1" i="1" dirty="0"/>
            <a:t>Событие 2 </a:t>
          </a:r>
          <a:r>
            <a:rPr lang="ru-RU" dirty="0"/>
            <a:t>- защита информации нарушена, поскольку не удалось предотвратить воздействие дестабилизирующих факторов на информацию, однако это воздействие локализовано.</a:t>
          </a:r>
        </a:p>
      </dgm:t>
    </dgm:pt>
    <dgm:pt modelId="{BF67B8DB-0923-4AEE-9F62-10EF500207AD}" type="parTrans" cxnId="{20DE9BB0-EFBD-4CAE-959E-04756066DFFD}">
      <dgm:prSet/>
      <dgm:spPr/>
      <dgm:t>
        <a:bodyPr/>
        <a:lstStyle/>
        <a:p>
          <a:endParaRPr lang="ru-RU"/>
        </a:p>
      </dgm:t>
    </dgm:pt>
    <dgm:pt modelId="{7EAC4E2F-BC60-4931-9C8A-B36E32D9008B}" type="sibTrans" cxnId="{20DE9BB0-EFBD-4CAE-959E-04756066DFFD}">
      <dgm:prSet/>
      <dgm:spPr/>
      <dgm:t>
        <a:bodyPr/>
        <a:lstStyle/>
        <a:p>
          <a:endParaRPr lang="ru-RU"/>
        </a:p>
      </dgm:t>
    </dgm:pt>
    <dgm:pt modelId="{88ECF3E5-6E42-4638-9ACF-329FAD5CC34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b="1" i="1" dirty="0"/>
            <a:t>Событие 3</a:t>
          </a:r>
          <a:r>
            <a:rPr lang="ru-RU" dirty="0"/>
            <a:t> - защита информации разрушена, поскольку воздействие дестабилизирующих факторов на информацию не только не предотвращено, но даже не локализовано.</a:t>
          </a:r>
        </a:p>
      </dgm:t>
    </dgm:pt>
    <dgm:pt modelId="{F0575AEB-3485-4096-9EAB-C9BA6796B464}" type="parTrans" cxnId="{D815D1D6-7428-4F72-BA5C-607F69C847CA}">
      <dgm:prSet/>
      <dgm:spPr/>
      <dgm:t>
        <a:bodyPr/>
        <a:lstStyle/>
        <a:p>
          <a:endParaRPr lang="ru-RU"/>
        </a:p>
      </dgm:t>
    </dgm:pt>
    <dgm:pt modelId="{927B1B1D-C0B4-4C10-BBF5-7B080575054F}" type="sibTrans" cxnId="{D815D1D6-7428-4F72-BA5C-607F69C847CA}">
      <dgm:prSet/>
      <dgm:spPr/>
      <dgm:t>
        <a:bodyPr/>
        <a:lstStyle/>
        <a:p>
          <a:endParaRPr lang="ru-RU"/>
        </a:p>
      </dgm:t>
    </dgm:pt>
    <dgm:pt modelId="{C1DA7E51-24AD-4AED-9BDC-9000A9EE40F3}" type="pres">
      <dgm:prSet presAssocID="{4A0081F1-1B94-406A-8C92-6F89A11FF2A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188638-FF78-461C-8A18-E158761C8AF9}" type="pres">
      <dgm:prSet presAssocID="{3631FD83-6913-4FD5-92B1-A1C94DFA88A7}" presName="roof" presStyleLbl="dkBgShp" presStyleIdx="0" presStyleCnt="2"/>
      <dgm:spPr/>
      <dgm:t>
        <a:bodyPr/>
        <a:lstStyle/>
        <a:p>
          <a:endParaRPr lang="ru-RU"/>
        </a:p>
      </dgm:t>
    </dgm:pt>
    <dgm:pt modelId="{14BD2F6C-6E71-4408-804A-3285F4850D65}" type="pres">
      <dgm:prSet presAssocID="{3631FD83-6913-4FD5-92B1-A1C94DFA88A7}" presName="pillars" presStyleCnt="0"/>
      <dgm:spPr/>
    </dgm:pt>
    <dgm:pt modelId="{1954A244-994A-4CCC-8DC5-4286320064AE}" type="pres">
      <dgm:prSet presAssocID="{3631FD83-6913-4FD5-92B1-A1C94DFA88A7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50F61-F9BE-47EA-BD6E-9F79C4F3492C}" type="pres">
      <dgm:prSet presAssocID="{60EEDED3-7881-40B9-84DE-80B0B732F7B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DC465D-69F4-4049-B30D-287B971989B2}" type="pres">
      <dgm:prSet presAssocID="{88ECF3E5-6E42-4638-9ACF-329FAD5CC346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88471-C52A-47ED-A1BF-EE0349422040}" type="pres">
      <dgm:prSet presAssocID="{3631FD83-6913-4FD5-92B1-A1C94DFA88A7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9A3362E0-6A3E-4E57-A105-CD68F1AD05A6}" srcId="{3631FD83-6913-4FD5-92B1-A1C94DFA88A7}" destId="{A08DB6A9-8136-40A5-97AB-C27600BCED79}" srcOrd="0" destOrd="0" parTransId="{86440760-A222-43B4-ABC4-914CC0EEE995}" sibTransId="{D3BAE846-EBC8-4008-A6A9-ED917C2085BC}"/>
    <dgm:cxn modelId="{DC928460-80D6-4FFD-A151-4774BBD76E9D}" type="presOf" srcId="{A08DB6A9-8136-40A5-97AB-C27600BCED79}" destId="{1954A244-994A-4CCC-8DC5-4286320064AE}" srcOrd="0" destOrd="0" presId="urn:microsoft.com/office/officeart/2005/8/layout/hList3"/>
    <dgm:cxn modelId="{22035D42-A874-4D1E-8B38-F49EEB5D1AFE}" srcId="{4A0081F1-1B94-406A-8C92-6F89A11FF2A4}" destId="{3631FD83-6913-4FD5-92B1-A1C94DFA88A7}" srcOrd="0" destOrd="0" parTransId="{166C7AA8-545F-4D10-87C6-02E9A66499FD}" sibTransId="{22D66168-5785-41DB-924F-9B08DFBABC09}"/>
    <dgm:cxn modelId="{D815D1D6-7428-4F72-BA5C-607F69C847CA}" srcId="{3631FD83-6913-4FD5-92B1-A1C94DFA88A7}" destId="{88ECF3E5-6E42-4638-9ACF-329FAD5CC346}" srcOrd="2" destOrd="0" parTransId="{F0575AEB-3485-4096-9EAB-C9BA6796B464}" sibTransId="{927B1B1D-C0B4-4C10-BBF5-7B080575054F}"/>
    <dgm:cxn modelId="{A1D57EBD-A735-4105-A44E-8C42E40039ED}" type="presOf" srcId="{88ECF3E5-6E42-4638-9ACF-329FAD5CC346}" destId="{EDDC465D-69F4-4049-B30D-287B971989B2}" srcOrd="0" destOrd="0" presId="urn:microsoft.com/office/officeart/2005/8/layout/hList3"/>
    <dgm:cxn modelId="{7EBB7D75-FA8E-41B7-B2B9-93C0771346B8}" type="presOf" srcId="{3631FD83-6913-4FD5-92B1-A1C94DFA88A7}" destId="{E5188638-FF78-461C-8A18-E158761C8AF9}" srcOrd="0" destOrd="0" presId="urn:microsoft.com/office/officeart/2005/8/layout/hList3"/>
    <dgm:cxn modelId="{4DA535BA-961B-4070-A690-456050CA195E}" type="presOf" srcId="{4A0081F1-1B94-406A-8C92-6F89A11FF2A4}" destId="{C1DA7E51-24AD-4AED-9BDC-9000A9EE40F3}" srcOrd="0" destOrd="0" presId="urn:microsoft.com/office/officeart/2005/8/layout/hList3"/>
    <dgm:cxn modelId="{905B3575-66F8-4B57-9D97-FF93600513A7}" type="presOf" srcId="{60EEDED3-7881-40B9-84DE-80B0B732F7B7}" destId="{67B50F61-F9BE-47EA-BD6E-9F79C4F3492C}" srcOrd="0" destOrd="0" presId="urn:microsoft.com/office/officeart/2005/8/layout/hList3"/>
    <dgm:cxn modelId="{20DE9BB0-EFBD-4CAE-959E-04756066DFFD}" srcId="{3631FD83-6913-4FD5-92B1-A1C94DFA88A7}" destId="{60EEDED3-7881-40B9-84DE-80B0B732F7B7}" srcOrd="1" destOrd="0" parTransId="{BF67B8DB-0923-4AEE-9F62-10EF500207AD}" sibTransId="{7EAC4E2F-BC60-4931-9C8A-B36E32D9008B}"/>
    <dgm:cxn modelId="{A88E64F9-9540-4560-9D70-53A5F233DF2E}" type="presParOf" srcId="{C1DA7E51-24AD-4AED-9BDC-9000A9EE40F3}" destId="{E5188638-FF78-461C-8A18-E158761C8AF9}" srcOrd="0" destOrd="0" presId="urn:microsoft.com/office/officeart/2005/8/layout/hList3"/>
    <dgm:cxn modelId="{65BCA3AD-4CA0-4DA4-B3F8-8B9CDEA64AB3}" type="presParOf" srcId="{C1DA7E51-24AD-4AED-9BDC-9000A9EE40F3}" destId="{14BD2F6C-6E71-4408-804A-3285F4850D65}" srcOrd="1" destOrd="0" presId="urn:microsoft.com/office/officeart/2005/8/layout/hList3"/>
    <dgm:cxn modelId="{955A9B5D-C8DF-46CA-A420-E7AF9E14068B}" type="presParOf" srcId="{14BD2F6C-6E71-4408-804A-3285F4850D65}" destId="{1954A244-994A-4CCC-8DC5-4286320064AE}" srcOrd="0" destOrd="0" presId="urn:microsoft.com/office/officeart/2005/8/layout/hList3"/>
    <dgm:cxn modelId="{108C707E-2716-416D-8F67-3ACD4965F60B}" type="presParOf" srcId="{14BD2F6C-6E71-4408-804A-3285F4850D65}" destId="{67B50F61-F9BE-47EA-BD6E-9F79C4F3492C}" srcOrd="1" destOrd="0" presId="urn:microsoft.com/office/officeart/2005/8/layout/hList3"/>
    <dgm:cxn modelId="{7DC468EA-BC32-4EA6-8464-0519971F5EE4}" type="presParOf" srcId="{14BD2F6C-6E71-4408-804A-3285F4850D65}" destId="{EDDC465D-69F4-4049-B30D-287B971989B2}" srcOrd="2" destOrd="0" presId="urn:microsoft.com/office/officeart/2005/8/layout/hList3"/>
    <dgm:cxn modelId="{0793309D-DBA7-4E95-8FA0-18346D5BEAAB}" type="presParOf" srcId="{C1DA7E51-24AD-4AED-9BDC-9000A9EE40F3}" destId="{D5A88471-C52A-47ED-A1BF-EE034942204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57434FC-31CA-4B2D-8DD7-E449D7B84F0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307B33-17A0-4815-800C-BCA629F3FA3C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dirty="0"/>
            <a:t>Класс 1.1. Сокрытие информации о средствах, комплексах, объектах и системах обработки информации.</a:t>
          </a:r>
          <a:endParaRPr lang="ru-RU" dirty="0"/>
        </a:p>
      </dgm:t>
    </dgm:pt>
    <dgm:pt modelId="{76E7ED77-E809-47D0-97E0-2D71A1EDA393}" type="parTrans" cxnId="{3B330010-0BA3-474E-87B2-39914C9EC2FE}">
      <dgm:prSet/>
      <dgm:spPr/>
      <dgm:t>
        <a:bodyPr/>
        <a:lstStyle/>
        <a:p>
          <a:endParaRPr lang="ru-RU"/>
        </a:p>
      </dgm:t>
    </dgm:pt>
    <dgm:pt modelId="{6B9E8DA7-2123-469E-878C-B742E56A0E18}" type="sibTrans" cxnId="{3B330010-0BA3-474E-87B2-39914C9EC2FE}">
      <dgm:prSet/>
      <dgm:spPr/>
      <dgm:t>
        <a:bodyPr/>
        <a:lstStyle/>
        <a:p>
          <a:endParaRPr lang="ru-RU"/>
        </a:p>
      </dgm:t>
    </dgm:pt>
    <dgm:pt modelId="{8A0BE866-8F07-4CEF-8D64-970214EFE8C5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Организационные задачи по сокрытию информации об объектах направлены на недопущение разглашения этих сведений сотрудниками и утечки их по агентурным каналам.</a:t>
          </a:r>
        </a:p>
      </dgm:t>
    </dgm:pt>
    <dgm:pt modelId="{DC3A0416-2557-4E4F-8E8F-E49B3F662BEE}" type="parTrans" cxnId="{2DB6F2E6-9240-49F0-99B6-E4022593D77A}">
      <dgm:prSet/>
      <dgm:spPr/>
      <dgm:t>
        <a:bodyPr/>
        <a:lstStyle/>
        <a:p>
          <a:endParaRPr lang="ru-RU"/>
        </a:p>
      </dgm:t>
    </dgm:pt>
    <dgm:pt modelId="{C980A544-9C32-4520-9F7F-21B72680A2EE}" type="sibTrans" cxnId="{2DB6F2E6-9240-49F0-99B6-E4022593D77A}">
      <dgm:prSet/>
      <dgm:spPr/>
      <dgm:t>
        <a:bodyPr/>
        <a:lstStyle/>
        <a:p>
          <a:endParaRPr lang="ru-RU"/>
        </a:p>
      </dgm:t>
    </dgm:pt>
    <dgm:pt modelId="{0E05B2DA-78BF-44DB-AFE1-C2C0FC98974F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/>
            <a:t>Технические задачи направлены на устранение или ослабление технических демаскирующих признаков объектов защиты и технических каналов утечки сведений о них. При этом сокрытие осуществляется уменьшением электромагнитной, временной, структурной и признаковой доступности, а также ослаблением адекватности между структурой, топологией и характером функционирования средств, комплексов, объектов, систем обработки информации и управления.</a:t>
          </a:r>
        </a:p>
      </dgm:t>
    </dgm:pt>
    <dgm:pt modelId="{8900526F-C4ED-4FF5-9252-22E5467E321C}" type="parTrans" cxnId="{6B4FE3B5-3093-4E2E-81D0-B69B61D05DE6}">
      <dgm:prSet/>
      <dgm:spPr/>
      <dgm:t>
        <a:bodyPr/>
        <a:lstStyle/>
        <a:p>
          <a:endParaRPr lang="ru-RU"/>
        </a:p>
      </dgm:t>
    </dgm:pt>
    <dgm:pt modelId="{E5F44979-7A35-436C-84CB-1F3BB6C7958B}" type="sibTrans" cxnId="{6B4FE3B5-3093-4E2E-81D0-B69B61D05DE6}">
      <dgm:prSet/>
      <dgm:spPr/>
      <dgm:t>
        <a:bodyPr/>
        <a:lstStyle/>
        <a:p>
          <a:endParaRPr lang="ru-RU"/>
        </a:p>
      </dgm:t>
    </dgm:pt>
    <dgm:pt modelId="{776AD0EE-6811-4932-8000-52CF252C5D33}" type="pres">
      <dgm:prSet presAssocID="{F57434FC-31CA-4B2D-8DD7-E449D7B84F0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22266DA-95B3-4A8B-920D-492A4B5D6603}" type="pres">
      <dgm:prSet presAssocID="{0D307B33-17A0-4815-800C-BCA629F3FA3C}" presName="roof" presStyleLbl="dkBgShp" presStyleIdx="0" presStyleCnt="2"/>
      <dgm:spPr/>
      <dgm:t>
        <a:bodyPr/>
        <a:lstStyle/>
        <a:p>
          <a:endParaRPr lang="ru-RU"/>
        </a:p>
      </dgm:t>
    </dgm:pt>
    <dgm:pt modelId="{BC9D6C12-9ECB-4FE6-8407-1600533A7819}" type="pres">
      <dgm:prSet presAssocID="{0D307B33-17A0-4815-800C-BCA629F3FA3C}" presName="pillars" presStyleCnt="0"/>
      <dgm:spPr/>
    </dgm:pt>
    <dgm:pt modelId="{24572C5A-A84B-474A-A8A3-A9F456F7922E}" type="pres">
      <dgm:prSet presAssocID="{0D307B33-17A0-4815-800C-BCA629F3FA3C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6E0A05-2222-4066-8257-F05A595D1913}" type="pres">
      <dgm:prSet presAssocID="{0E05B2DA-78BF-44DB-AFE1-C2C0FC98974F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5FA00C-713E-49E4-A784-1AB58FB8597E}" type="pres">
      <dgm:prSet presAssocID="{0D307B33-17A0-4815-800C-BCA629F3FA3C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6B4FE3B5-3093-4E2E-81D0-B69B61D05DE6}" srcId="{0D307B33-17A0-4815-800C-BCA629F3FA3C}" destId="{0E05B2DA-78BF-44DB-AFE1-C2C0FC98974F}" srcOrd="1" destOrd="0" parTransId="{8900526F-C4ED-4FF5-9252-22E5467E321C}" sibTransId="{E5F44979-7A35-436C-84CB-1F3BB6C7958B}"/>
    <dgm:cxn modelId="{9D7AF6E8-4C5C-4B50-A78F-D5F7FD9D460B}" type="presOf" srcId="{8A0BE866-8F07-4CEF-8D64-970214EFE8C5}" destId="{24572C5A-A84B-474A-A8A3-A9F456F7922E}" srcOrd="0" destOrd="0" presId="urn:microsoft.com/office/officeart/2005/8/layout/hList3"/>
    <dgm:cxn modelId="{2DB6F2E6-9240-49F0-99B6-E4022593D77A}" srcId="{0D307B33-17A0-4815-800C-BCA629F3FA3C}" destId="{8A0BE866-8F07-4CEF-8D64-970214EFE8C5}" srcOrd="0" destOrd="0" parTransId="{DC3A0416-2557-4E4F-8E8F-E49B3F662BEE}" sibTransId="{C980A544-9C32-4520-9F7F-21B72680A2EE}"/>
    <dgm:cxn modelId="{4F9CC336-DFC7-450D-8EE5-B1B771FA338E}" type="presOf" srcId="{0E05B2DA-78BF-44DB-AFE1-C2C0FC98974F}" destId="{756E0A05-2222-4066-8257-F05A595D1913}" srcOrd="0" destOrd="0" presId="urn:microsoft.com/office/officeart/2005/8/layout/hList3"/>
    <dgm:cxn modelId="{3B330010-0BA3-474E-87B2-39914C9EC2FE}" srcId="{F57434FC-31CA-4B2D-8DD7-E449D7B84F04}" destId="{0D307B33-17A0-4815-800C-BCA629F3FA3C}" srcOrd="0" destOrd="0" parTransId="{76E7ED77-E809-47D0-97E0-2D71A1EDA393}" sibTransId="{6B9E8DA7-2123-469E-878C-B742E56A0E18}"/>
    <dgm:cxn modelId="{B66AF125-3FA3-4528-87A1-E91E04959F7D}" type="presOf" srcId="{0D307B33-17A0-4815-800C-BCA629F3FA3C}" destId="{322266DA-95B3-4A8B-920D-492A4B5D6603}" srcOrd="0" destOrd="0" presId="urn:microsoft.com/office/officeart/2005/8/layout/hList3"/>
    <dgm:cxn modelId="{E4693163-150A-42E7-89D3-F4F387132F7E}" type="presOf" srcId="{F57434FC-31CA-4B2D-8DD7-E449D7B84F04}" destId="{776AD0EE-6811-4932-8000-52CF252C5D33}" srcOrd="0" destOrd="0" presId="urn:microsoft.com/office/officeart/2005/8/layout/hList3"/>
    <dgm:cxn modelId="{790DD14E-F5A6-4BD1-ACE8-28A6227EDE2B}" type="presParOf" srcId="{776AD0EE-6811-4932-8000-52CF252C5D33}" destId="{322266DA-95B3-4A8B-920D-492A4B5D6603}" srcOrd="0" destOrd="0" presId="urn:microsoft.com/office/officeart/2005/8/layout/hList3"/>
    <dgm:cxn modelId="{398E8285-DA0B-43BE-A724-CE4EA0258F98}" type="presParOf" srcId="{776AD0EE-6811-4932-8000-52CF252C5D33}" destId="{BC9D6C12-9ECB-4FE6-8407-1600533A7819}" srcOrd="1" destOrd="0" presId="urn:microsoft.com/office/officeart/2005/8/layout/hList3"/>
    <dgm:cxn modelId="{8F448D04-2562-4F9D-80C4-E01864DD1B78}" type="presParOf" srcId="{BC9D6C12-9ECB-4FE6-8407-1600533A7819}" destId="{24572C5A-A84B-474A-A8A3-A9F456F7922E}" srcOrd="0" destOrd="0" presId="urn:microsoft.com/office/officeart/2005/8/layout/hList3"/>
    <dgm:cxn modelId="{7F6D74B3-2AC4-409D-8C32-ACC01D246A94}" type="presParOf" srcId="{BC9D6C12-9ECB-4FE6-8407-1600533A7819}" destId="{756E0A05-2222-4066-8257-F05A595D1913}" srcOrd="1" destOrd="0" presId="urn:microsoft.com/office/officeart/2005/8/layout/hList3"/>
    <dgm:cxn modelId="{8DAA5D9E-D69C-477D-A125-71E56BFFA496}" type="presParOf" srcId="{776AD0EE-6811-4932-8000-52CF252C5D33}" destId="{525FA00C-713E-49E4-A784-1AB58FB8597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4A0081F1-1B94-406A-8C92-6F89A11FF2A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31FD83-6913-4FD5-92B1-A1C94DFA88A7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dirty="0"/>
            <a:t>Класс 1.2. Дезинформация противника.</a:t>
          </a:r>
          <a:endParaRPr lang="ru-RU" dirty="0"/>
        </a:p>
      </dgm:t>
    </dgm:pt>
    <dgm:pt modelId="{166C7AA8-545F-4D10-87C6-02E9A66499FD}" type="parTrans" cxnId="{22035D42-A874-4D1E-8B38-F49EEB5D1AFE}">
      <dgm:prSet/>
      <dgm:spPr/>
      <dgm:t>
        <a:bodyPr/>
        <a:lstStyle/>
        <a:p>
          <a:endParaRPr lang="ru-RU"/>
        </a:p>
      </dgm:t>
    </dgm:pt>
    <dgm:pt modelId="{22D66168-5785-41DB-924F-9B08DFBABC09}" type="sibTrans" cxnId="{22035D42-A874-4D1E-8B38-F49EEB5D1AFE}">
      <dgm:prSet/>
      <dgm:spPr/>
      <dgm:t>
        <a:bodyPr/>
        <a:lstStyle/>
        <a:p>
          <a:endParaRPr lang="ru-RU"/>
        </a:p>
      </dgm:t>
    </dgm:pt>
    <dgm:pt modelId="{A08DB6A9-8136-40A5-97AB-C27600BCED79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К этому классу относятся задачи, заключающиеся в распространении заведомо ложных сведений относительно истинного назначения каких-то объектов и изделий, действительного состояния какой-то области государственной деятельности, положении дел на предприятии и т. д.</a:t>
          </a:r>
        </a:p>
      </dgm:t>
    </dgm:pt>
    <dgm:pt modelId="{86440760-A222-43B4-ABC4-914CC0EEE995}" type="parTrans" cxnId="{9A3362E0-6A3E-4E57-A105-CD68F1AD05A6}">
      <dgm:prSet/>
      <dgm:spPr/>
      <dgm:t>
        <a:bodyPr/>
        <a:lstStyle/>
        <a:p>
          <a:endParaRPr lang="ru-RU"/>
        </a:p>
      </dgm:t>
    </dgm:pt>
    <dgm:pt modelId="{D3BAE846-EBC8-4008-A6A9-ED917C2085BC}" type="sibTrans" cxnId="{9A3362E0-6A3E-4E57-A105-CD68F1AD05A6}">
      <dgm:prSet/>
      <dgm:spPr/>
      <dgm:t>
        <a:bodyPr/>
        <a:lstStyle/>
        <a:p>
          <a:endParaRPr lang="ru-RU"/>
        </a:p>
      </dgm:t>
    </dgm:pt>
    <dgm:pt modelId="{60EEDED3-7881-40B9-84DE-80B0B732F7B7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Дезинформация обычно проводится путем распространения ложной информации по различным каналам, имитацией или искажением признаков и свойств отдельных элементов объектов защиты, создания ложных объектов, по внешнему виду или проявлениям похожих на интересующих соперника объекты, и др.</a:t>
          </a:r>
        </a:p>
      </dgm:t>
    </dgm:pt>
    <dgm:pt modelId="{BF67B8DB-0923-4AEE-9F62-10EF500207AD}" type="parTrans" cxnId="{20DE9BB0-EFBD-4CAE-959E-04756066DFFD}">
      <dgm:prSet/>
      <dgm:spPr/>
      <dgm:t>
        <a:bodyPr/>
        <a:lstStyle/>
        <a:p>
          <a:endParaRPr lang="ru-RU"/>
        </a:p>
      </dgm:t>
    </dgm:pt>
    <dgm:pt modelId="{7EAC4E2F-BC60-4931-9C8A-B36E32D9008B}" type="sibTrans" cxnId="{20DE9BB0-EFBD-4CAE-959E-04756066DFFD}">
      <dgm:prSet/>
      <dgm:spPr/>
      <dgm:t>
        <a:bodyPr/>
        <a:lstStyle/>
        <a:p>
          <a:endParaRPr lang="ru-RU"/>
        </a:p>
      </dgm:t>
    </dgm:pt>
    <dgm:pt modelId="{88ECF3E5-6E42-4638-9ACF-329FAD5CC34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dirty="0"/>
            <a:t>Техническая дезинформация на объекте защиты представляет комплекс организационных мероприятий и технических мер, направленных на введение в заблуждение технической разведки относительно истинных целей систем обработки информации, намерений органов управления.</a:t>
          </a:r>
        </a:p>
      </dgm:t>
    </dgm:pt>
    <dgm:pt modelId="{F0575AEB-3485-4096-9EAB-C9BA6796B464}" type="parTrans" cxnId="{D815D1D6-7428-4F72-BA5C-607F69C847CA}">
      <dgm:prSet/>
      <dgm:spPr/>
      <dgm:t>
        <a:bodyPr/>
        <a:lstStyle/>
        <a:p>
          <a:endParaRPr lang="ru-RU"/>
        </a:p>
      </dgm:t>
    </dgm:pt>
    <dgm:pt modelId="{927B1B1D-C0B4-4C10-BBF5-7B080575054F}" type="sibTrans" cxnId="{D815D1D6-7428-4F72-BA5C-607F69C847CA}">
      <dgm:prSet/>
      <dgm:spPr/>
      <dgm:t>
        <a:bodyPr/>
        <a:lstStyle/>
        <a:p>
          <a:endParaRPr lang="ru-RU"/>
        </a:p>
      </dgm:t>
    </dgm:pt>
    <dgm:pt modelId="{C1DA7E51-24AD-4AED-9BDC-9000A9EE40F3}" type="pres">
      <dgm:prSet presAssocID="{4A0081F1-1B94-406A-8C92-6F89A11FF2A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188638-FF78-461C-8A18-E158761C8AF9}" type="pres">
      <dgm:prSet presAssocID="{3631FD83-6913-4FD5-92B1-A1C94DFA88A7}" presName="roof" presStyleLbl="dkBgShp" presStyleIdx="0" presStyleCnt="2"/>
      <dgm:spPr/>
      <dgm:t>
        <a:bodyPr/>
        <a:lstStyle/>
        <a:p>
          <a:endParaRPr lang="ru-RU"/>
        </a:p>
      </dgm:t>
    </dgm:pt>
    <dgm:pt modelId="{14BD2F6C-6E71-4408-804A-3285F4850D65}" type="pres">
      <dgm:prSet presAssocID="{3631FD83-6913-4FD5-92B1-A1C94DFA88A7}" presName="pillars" presStyleCnt="0"/>
      <dgm:spPr/>
    </dgm:pt>
    <dgm:pt modelId="{1954A244-994A-4CCC-8DC5-4286320064AE}" type="pres">
      <dgm:prSet presAssocID="{3631FD83-6913-4FD5-92B1-A1C94DFA88A7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50F61-F9BE-47EA-BD6E-9F79C4F3492C}" type="pres">
      <dgm:prSet presAssocID="{60EEDED3-7881-40B9-84DE-80B0B732F7B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DC465D-69F4-4049-B30D-287B971989B2}" type="pres">
      <dgm:prSet presAssocID="{88ECF3E5-6E42-4638-9ACF-329FAD5CC346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88471-C52A-47ED-A1BF-EE0349422040}" type="pres">
      <dgm:prSet presAssocID="{3631FD83-6913-4FD5-92B1-A1C94DFA88A7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D815D1D6-7428-4F72-BA5C-607F69C847CA}" srcId="{3631FD83-6913-4FD5-92B1-A1C94DFA88A7}" destId="{88ECF3E5-6E42-4638-9ACF-329FAD5CC346}" srcOrd="2" destOrd="0" parTransId="{F0575AEB-3485-4096-9EAB-C9BA6796B464}" sibTransId="{927B1B1D-C0B4-4C10-BBF5-7B080575054F}"/>
    <dgm:cxn modelId="{22035D42-A874-4D1E-8B38-F49EEB5D1AFE}" srcId="{4A0081F1-1B94-406A-8C92-6F89A11FF2A4}" destId="{3631FD83-6913-4FD5-92B1-A1C94DFA88A7}" srcOrd="0" destOrd="0" parTransId="{166C7AA8-545F-4D10-87C6-02E9A66499FD}" sibTransId="{22D66168-5785-41DB-924F-9B08DFBABC09}"/>
    <dgm:cxn modelId="{9900C351-5583-4FD6-BAE1-5A24903B8E6E}" type="presOf" srcId="{88ECF3E5-6E42-4638-9ACF-329FAD5CC346}" destId="{EDDC465D-69F4-4049-B30D-287B971989B2}" srcOrd="0" destOrd="0" presId="urn:microsoft.com/office/officeart/2005/8/layout/hList3"/>
    <dgm:cxn modelId="{56561A20-2C7F-41EC-8D62-1892575D3389}" type="presOf" srcId="{60EEDED3-7881-40B9-84DE-80B0B732F7B7}" destId="{67B50F61-F9BE-47EA-BD6E-9F79C4F3492C}" srcOrd="0" destOrd="0" presId="urn:microsoft.com/office/officeart/2005/8/layout/hList3"/>
    <dgm:cxn modelId="{20DE9BB0-EFBD-4CAE-959E-04756066DFFD}" srcId="{3631FD83-6913-4FD5-92B1-A1C94DFA88A7}" destId="{60EEDED3-7881-40B9-84DE-80B0B732F7B7}" srcOrd="1" destOrd="0" parTransId="{BF67B8DB-0923-4AEE-9F62-10EF500207AD}" sibTransId="{7EAC4E2F-BC60-4931-9C8A-B36E32D9008B}"/>
    <dgm:cxn modelId="{EC777BE2-6E2D-443C-9498-9AA966ABA72D}" type="presOf" srcId="{4A0081F1-1B94-406A-8C92-6F89A11FF2A4}" destId="{C1DA7E51-24AD-4AED-9BDC-9000A9EE40F3}" srcOrd="0" destOrd="0" presId="urn:microsoft.com/office/officeart/2005/8/layout/hList3"/>
    <dgm:cxn modelId="{9A3362E0-6A3E-4E57-A105-CD68F1AD05A6}" srcId="{3631FD83-6913-4FD5-92B1-A1C94DFA88A7}" destId="{A08DB6A9-8136-40A5-97AB-C27600BCED79}" srcOrd="0" destOrd="0" parTransId="{86440760-A222-43B4-ABC4-914CC0EEE995}" sibTransId="{D3BAE846-EBC8-4008-A6A9-ED917C2085BC}"/>
    <dgm:cxn modelId="{FE8F495A-47D4-4B6B-965B-D610FE5EF45D}" type="presOf" srcId="{A08DB6A9-8136-40A5-97AB-C27600BCED79}" destId="{1954A244-994A-4CCC-8DC5-4286320064AE}" srcOrd="0" destOrd="0" presId="urn:microsoft.com/office/officeart/2005/8/layout/hList3"/>
    <dgm:cxn modelId="{F5116192-9CF8-4FA6-B744-2C4E071DA120}" type="presOf" srcId="{3631FD83-6913-4FD5-92B1-A1C94DFA88A7}" destId="{E5188638-FF78-461C-8A18-E158761C8AF9}" srcOrd="0" destOrd="0" presId="urn:microsoft.com/office/officeart/2005/8/layout/hList3"/>
    <dgm:cxn modelId="{B4E76797-D948-4FB9-9F5F-3DE0EDE7149A}" type="presParOf" srcId="{C1DA7E51-24AD-4AED-9BDC-9000A9EE40F3}" destId="{E5188638-FF78-461C-8A18-E158761C8AF9}" srcOrd="0" destOrd="0" presId="urn:microsoft.com/office/officeart/2005/8/layout/hList3"/>
    <dgm:cxn modelId="{587BA056-AE94-420E-A655-7CE0C525366C}" type="presParOf" srcId="{C1DA7E51-24AD-4AED-9BDC-9000A9EE40F3}" destId="{14BD2F6C-6E71-4408-804A-3285F4850D65}" srcOrd="1" destOrd="0" presId="urn:microsoft.com/office/officeart/2005/8/layout/hList3"/>
    <dgm:cxn modelId="{7B760D23-4206-4053-9C4F-A3179E5D3816}" type="presParOf" srcId="{14BD2F6C-6E71-4408-804A-3285F4850D65}" destId="{1954A244-994A-4CCC-8DC5-4286320064AE}" srcOrd="0" destOrd="0" presId="urn:microsoft.com/office/officeart/2005/8/layout/hList3"/>
    <dgm:cxn modelId="{4C317F96-B93E-46BB-A961-CF18029B4BE3}" type="presParOf" srcId="{14BD2F6C-6E71-4408-804A-3285F4850D65}" destId="{67B50F61-F9BE-47EA-BD6E-9F79C4F3492C}" srcOrd="1" destOrd="0" presId="urn:microsoft.com/office/officeart/2005/8/layout/hList3"/>
    <dgm:cxn modelId="{A89DBCC3-45AF-438C-97D8-3083EA5E4F28}" type="presParOf" srcId="{14BD2F6C-6E71-4408-804A-3285F4850D65}" destId="{EDDC465D-69F4-4049-B30D-287B971989B2}" srcOrd="2" destOrd="0" presId="urn:microsoft.com/office/officeart/2005/8/layout/hList3"/>
    <dgm:cxn modelId="{C6B0A8F3-AD14-413A-A83A-30ACEA2E07F4}" type="presParOf" srcId="{C1DA7E51-24AD-4AED-9BDC-9000A9EE40F3}" destId="{D5A88471-C52A-47ED-A1BF-EE034942204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663DC2-CA43-475C-9900-20AB28498C5D}" type="doc">
      <dgm:prSet loTypeId="urn:microsoft.com/office/officeart/2005/8/layout/default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4502B1-8D59-4316-94DE-DAC128545D9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i="1" dirty="0"/>
            <a:t>аварии</a:t>
          </a:r>
          <a:r>
            <a:rPr lang="ru-RU" dirty="0"/>
            <a:t> и </a:t>
          </a:r>
          <a:r>
            <a:rPr lang="ru-RU" i="1" dirty="0"/>
            <a:t>стихийные бедствия</a:t>
          </a:r>
          <a:r>
            <a:rPr lang="ru-RU" dirty="0"/>
            <a:t> (пожар, землетрясение, ураган, наводнение и т.п.);</a:t>
          </a:r>
        </a:p>
      </dgm:t>
    </dgm:pt>
    <dgm:pt modelId="{4D5DB026-34CD-4C73-B370-0302EF268919}" type="parTrans" cxnId="{D212EC98-D6AB-480E-9FBC-BD14178D06C1}">
      <dgm:prSet/>
      <dgm:spPr/>
      <dgm:t>
        <a:bodyPr/>
        <a:lstStyle/>
        <a:p>
          <a:endParaRPr lang="ru-RU"/>
        </a:p>
      </dgm:t>
    </dgm:pt>
    <dgm:pt modelId="{8A5B49E9-AE8C-4605-8AB6-17241B52C8C8}" type="sibTrans" cxnId="{D212EC98-D6AB-480E-9FBC-BD14178D06C1}">
      <dgm:prSet/>
      <dgm:spPr/>
      <dgm:t>
        <a:bodyPr/>
        <a:lstStyle/>
        <a:p>
          <a:endParaRPr lang="ru-RU"/>
        </a:p>
      </dgm:t>
    </dgm:pt>
    <dgm:pt modelId="{4CD65CDD-41C2-4DFF-B5E2-8230680B1FD2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сбои и отказы технических средств;</a:t>
          </a:r>
        </a:p>
      </dgm:t>
    </dgm:pt>
    <dgm:pt modelId="{92F8ADAD-B5C5-4668-B905-461264E059E7}" type="parTrans" cxnId="{1819FFB6-9E76-4685-9B16-19BD30309490}">
      <dgm:prSet/>
      <dgm:spPr/>
      <dgm:t>
        <a:bodyPr/>
        <a:lstStyle/>
        <a:p>
          <a:endParaRPr lang="ru-RU"/>
        </a:p>
      </dgm:t>
    </dgm:pt>
    <dgm:pt modelId="{B669147C-FBAF-4CAF-A175-C7A3946E90B7}" type="sibTrans" cxnId="{1819FFB6-9E76-4685-9B16-19BD30309490}">
      <dgm:prSet/>
      <dgm:spPr/>
      <dgm:t>
        <a:bodyPr/>
        <a:lstStyle/>
        <a:p>
          <a:endParaRPr lang="ru-RU"/>
        </a:p>
      </dgm:t>
    </dgm:pt>
    <dgm:pt modelId="{83265AC6-7E43-402D-ADA5-47742AE3DFAB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ошибки проектирования и разработки компонентов АС (программных средств, технологий обработки данных, аппаратных средств и др.);</a:t>
          </a:r>
        </a:p>
      </dgm:t>
    </dgm:pt>
    <dgm:pt modelId="{49C9D25F-689F-4E84-8CE7-DF749A9ACECA}" type="parTrans" cxnId="{B1FC4345-4B2D-4A75-ABD3-C640887FAFBA}">
      <dgm:prSet/>
      <dgm:spPr/>
      <dgm:t>
        <a:bodyPr/>
        <a:lstStyle/>
        <a:p>
          <a:endParaRPr lang="ru-RU"/>
        </a:p>
      </dgm:t>
    </dgm:pt>
    <dgm:pt modelId="{8E83D67E-0B9E-47DC-AB68-53C48865379F}" type="sibTrans" cxnId="{B1FC4345-4B2D-4A75-ABD3-C640887FAFBA}">
      <dgm:prSet/>
      <dgm:spPr/>
      <dgm:t>
        <a:bodyPr/>
        <a:lstStyle/>
        <a:p>
          <a:endParaRPr lang="ru-RU"/>
        </a:p>
      </dgm:t>
    </dgm:pt>
    <dgm:pt modelId="{9BBC961C-28D7-479F-B1FD-EDEB2A714746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dirty="0"/>
            <a:t>ошибки эксплуатации;</a:t>
          </a:r>
        </a:p>
      </dgm:t>
    </dgm:pt>
    <dgm:pt modelId="{60C12CDB-7227-460A-AD0D-A2DF2F6431FF}" type="parTrans" cxnId="{2A3C3732-AB1F-4831-856A-80562CD487C8}">
      <dgm:prSet/>
      <dgm:spPr/>
      <dgm:t>
        <a:bodyPr/>
        <a:lstStyle/>
        <a:p>
          <a:endParaRPr lang="ru-RU"/>
        </a:p>
      </dgm:t>
    </dgm:pt>
    <dgm:pt modelId="{12FE6908-348A-462B-B780-0B58F38E4E48}" type="sibTrans" cxnId="{2A3C3732-AB1F-4831-856A-80562CD487C8}">
      <dgm:prSet/>
      <dgm:spPr/>
      <dgm:t>
        <a:bodyPr/>
        <a:lstStyle/>
        <a:p>
          <a:endParaRPr lang="ru-RU"/>
        </a:p>
      </dgm:t>
    </dgm:pt>
    <dgm:pt modelId="{A0567F24-9287-4140-93A2-7B096428524C}">
      <dgm:prSet phldrT="[Текст]"/>
      <dgm:spPr>
        <a:solidFill>
          <a:srgbClr val="7030A0"/>
        </a:solidFill>
      </dgm:spPr>
      <dgm:t>
        <a:bodyPr/>
        <a:lstStyle/>
        <a:p>
          <a:r>
            <a:rPr lang="ru-RU" dirty="0"/>
            <a:t>преднамеренные действия нарушителей.</a:t>
          </a:r>
        </a:p>
      </dgm:t>
    </dgm:pt>
    <dgm:pt modelId="{45CF6877-B18D-4017-A6BD-BFD3F9C1867D}" type="parTrans" cxnId="{DAF065F0-AED3-4A93-850F-AEABB77172D9}">
      <dgm:prSet/>
      <dgm:spPr/>
      <dgm:t>
        <a:bodyPr/>
        <a:lstStyle/>
        <a:p>
          <a:endParaRPr lang="ru-RU"/>
        </a:p>
      </dgm:t>
    </dgm:pt>
    <dgm:pt modelId="{2398D492-0503-48DF-906D-3513E6A01899}" type="sibTrans" cxnId="{DAF065F0-AED3-4A93-850F-AEABB77172D9}">
      <dgm:prSet/>
      <dgm:spPr/>
      <dgm:t>
        <a:bodyPr/>
        <a:lstStyle/>
        <a:p>
          <a:endParaRPr lang="ru-RU"/>
        </a:p>
      </dgm:t>
    </dgm:pt>
    <dgm:pt modelId="{7200C41D-6AE4-4C5D-B51A-898328557758}" type="pres">
      <dgm:prSet presAssocID="{89663DC2-CA43-475C-9900-20AB28498C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31D8FF1-E18C-48F8-AD65-8B22F3EC0C63}" type="pres">
      <dgm:prSet presAssocID="{E34502B1-8D59-4316-94DE-DAC128545D9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552F55-430B-4B1D-8FAF-F7D7484EF27A}" type="pres">
      <dgm:prSet presAssocID="{8A5B49E9-AE8C-4605-8AB6-17241B52C8C8}" presName="sibTrans" presStyleCnt="0"/>
      <dgm:spPr/>
    </dgm:pt>
    <dgm:pt modelId="{7682CA35-09BF-4EDD-ACA1-CFC2F3652AEC}" type="pres">
      <dgm:prSet presAssocID="{4CD65CDD-41C2-4DFF-B5E2-8230680B1FD2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A55B6D-C6B2-43CE-8234-ABAF6468BC74}" type="pres">
      <dgm:prSet presAssocID="{B669147C-FBAF-4CAF-A175-C7A3946E90B7}" presName="sibTrans" presStyleCnt="0"/>
      <dgm:spPr/>
    </dgm:pt>
    <dgm:pt modelId="{7AB120C2-77EA-47D6-A5CD-E89F3DA8BB6B}" type="pres">
      <dgm:prSet presAssocID="{83265AC6-7E43-402D-ADA5-47742AE3DFA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0F413F-B739-4C63-ADB5-E5E5664AD3DF}" type="pres">
      <dgm:prSet presAssocID="{8E83D67E-0B9E-47DC-AB68-53C48865379F}" presName="sibTrans" presStyleCnt="0"/>
      <dgm:spPr/>
    </dgm:pt>
    <dgm:pt modelId="{ED9DDAA0-EC4C-4900-9546-CA87EB61C53D}" type="pres">
      <dgm:prSet presAssocID="{9BBC961C-28D7-479F-B1FD-EDEB2A71474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0C2EA1-F577-4B94-B919-85795CD783B3}" type="pres">
      <dgm:prSet presAssocID="{12FE6908-348A-462B-B780-0B58F38E4E48}" presName="sibTrans" presStyleCnt="0"/>
      <dgm:spPr/>
    </dgm:pt>
    <dgm:pt modelId="{368992E2-549D-4C31-B987-A4CE50581DAA}" type="pres">
      <dgm:prSet presAssocID="{A0567F24-9287-4140-93A2-7B096428524C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1FC4345-4B2D-4A75-ABD3-C640887FAFBA}" srcId="{89663DC2-CA43-475C-9900-20AB28498C5D}" destId="{83265AC6-7E43-402D-ADA5-47742AE3DFAB}" srcOrd="2" destOrd="0" parTransId="{49C9D25F-689F-4E84-8CE7-DF749A9ACECA}" sibTransId="{8E83D67E-0B9E-47DC-AB68-53C48865379F}"/>
    <dgm:cxn modelId="{D212EC98-D6AB-480E-9FBC-BD14178D06C1}" srcId="{89663DC2-CA43-475C-9900-20AB28498C5D}" destId="{E34502B1-8D59-4316-94DE-DAC128545D99}" srcOrd="0" destOrd="0" parTransId="{4D5DB026-34CD-4C73-B370-0302EF268919}" sibTransId="{8A5B49E9-AE8C-4605-8AB6-17241B52C8C8}"/>
    <dgm:cxn modelId="{BDFC23C3-5ED6-4EDB-B80E-93277036D557}" type="presOf" srcId="{4CD65CDD-41C2-4DFF-B5E2-8230680B1FD2}" destId="{7682CA35-09BF-4EDD-ACA1-CFC2F3652AEC}" srcOrd="0" destOrd="0" presId="urn:microsoft.com/office/officeart/2005/8/layout/default#2"/>
    <dgm:cxn modelId="{1819FFB6-9E76-4685-9B16-19BD30309490}" srcId="{89663DC2-CA43-475C-9900-20AB28498C5D}" destId="{4CD65CDD-41C2-4DFF-B5E2-8230680B1FD2}" srcOrd="1" destOrd="0" parTransId="{92F8ADAD-B5C5-4668-B905-461264E059E7}" sibTransId="{B669147C-FBAF-4CAF-A175-C7A3946E90B7}"/>
    <dgm:cxn modelId="{34DE2B3B-1A0B-4C57-B05B-096A3CA85BAF}" type="presOf" srcId="{89663DC2-CA43-475C-9900-20AB28498C5D}" destId="{7200C41D-6AE4-4C5D-B51A-898328557758}" srcOrd="0" destOrd="0" presId="urn:microsoft.com/office/officeart/2005/8/layout/default#2"/>
    <dgm:cxn modelId="{357CE15C-8D2E-4088-B72C-BA26CF9AA6D2}" type="presOf" srcId="{A0567F24-9287-4140-93A2-7B096428524C}" destId="{368992E2-549D-4C31-B987-A4CE50581DAA}" srcOrd="0" destOrd="0" presId="urn:microsoft.com/office/officeart/2005/8/layout/default#2"/>
    <dgm:cxn modelId="{2A3C3732-AB1F-4831-856A-80562CD487C8}" srcId="{89663DC2-CA43-475C-9900-20AB28498C5D}" destId="{9BBC961C-28D7-479F-B1FD-EDEB2A714746}" srcOrd="3" destOrd="0" parTransId="{60C12CDB-7227-460A-AD0D-A2DF2F6431FF}" sibTransId="{12FE6908-348A-462B-B780-0B58F38E4E48}"/>
    <dgm:cxn modelId="{92C941A8-DA22-4832-A5CC-4C3C12AE4B42}" type="presOf" srcId="{83265AC6-7E43-402D-ADA5-47742AE3DFAB}" destId="{7AB120C2-77EA-47D6-A5CD-E89F3DA8BB6B}" srcOrd="0" destOrd="0" presId="urn:microsoft.com/office/officeart/2005/8/layout/default#2"/>
    <dgm:cxn modelId="{DAF065F0-AED3-4A93-850F-AEABB77172D9}" srcId="{89663DC2-CA43-475C-9900-20AB28498C5D}" destId="{A0567F24-9287-4140-93A2-7B096428524C}" srcOrd="4" destOrd="0" parTransId="{45CF6877-B18D-4017-A6BD-BFD3F9C1867D}" sibTransId="{2398D492-0503-48DF-906D-3513E6A01899}"/>
    <dgm:cxn modelId="{25A478D1-1BE9-4F27-8E49-C24926947503}" type="presOf" srcId="{9BBC961C-28D7-479F-B1FD-EDEB2A714746}" destId="{ED9DDAA0-EC4C-4900-9546-CA87EB61C53D}" srcOrd="0" destOrd="0" presId="urn:microsoft.com/office/officeart/2005/8/layout/default#2"/>
    <dgm:cxn modelId="{A86E720C-2F2A-410A-95AB-1F5D69902A32}" type="presOf" srcId="{E34502B1-8D59-4316-94DE-DAC128545D99}" destId="{031D8FF1-E18C-48F8-AD65-8B22F3EC0C63}" srcOrd="0" destOrd="0" presId="urn:microsoft.com/office/officeart/2005/8/layout/default#2"/>
    <dgm:cxn modelId="{7B47ACDC-C7A4-408C-90B3-562EB05B0707}" type="presParOf" srcId="{7200C41D-6AE4-4C5D-B51A-898328557758}" destId="{031D8FF1-E18C-48F8-AD65-8B22F3EC0C63}" srcOrd="0" destOrd="0" presId="urn:microsoft.com/office/officeart/2005/8/layout/default#2"/>
    <dgm:cxn modelId="{31EB6ADC-847E-47B9-9F7A-3E712B5BA9BC}" type="presParOf" srcId="{7200C41D-6AE4-4C5D-B51A-898328557758}" destId="{38552F55-430B-4B1D-8FAF-F7D7484EF27A}" srcOrd="1" destOrd="0" presId="urn:microsoft.com/office/officeart/2005/8/layout/default#2"/>
    <dgm:cxn modelId="{92542212-4032-4861-872E-2880B6DA35E9}" type="presParOf" srcId="{7200C41D-6AE4-4C5D-B51A-898328557758}" destId="{7682CA35-09BF-4EDD-ACA1-CFC2F3652AEC}" srcOrd="2" destOrd="0" presId="urn:microsoft.com/office/officeart/2005/8/layout/default#2"/>
    <dgm:cxn modelId="{7AA4482C-841B-4B9D-9141-C463C0D145A6}" type="presParOf" srcId="{7200C41D-6AE4-4C5D-B51A-898328557758}" destId="{A4A55B6D-C6B2-43CE-8234-ABAF6468BC74}" srcOrd="3" destOrd="0" presId="urn:microsoft.com/office/officeart/2005/8/layout/default#2"/>
    <dgm:cxn modelId="{05614735-C285-4548-B79E-ABA51FDBCCFF}" type="presParOf" srcId="{7200C41D-6AE4-4C5D-B51A-898328557758}" destId="{7AB120C2-77EA-47D6-A5CD-E89F3DA8BB6B}" srcOrd="4" destOrd="0" presId="urn:microsoft.com/office/officeart/2005/8/layout/default#2"/>
    <dgm:cxn modelId="{9636383D-5304-4C05-A7C2-0365478914C4}" type="presParOf" srcId="{7200C41D-6AE4-4C5D-B51A-898328557758}" destId="{D30F413F-B739-4C63-ADB5-E5E5664AD3DF}" srcOrd="5" destOrd="0" presId="urn:microsoft.com/office/officeart/2005/8/layout/default#2"/>
    <dgm:cxn modelId="{C0FEEBBC-20F4-4C88-92F0-2CC96F40FDA2}" type="presParOf" srcId="{7200C41D-6AE4-4C5D-B51A-898328557758}" destId="{ED9DDAA0-EC4C-4900-9546-CA87EB61C53D}" srcOrd="6" destOrd="0" presId="urn:microsoft.com/office/officeart/2005/8/layout/default#2"/>
    <dgm:cxn modelId="{CD6E5B6D-8EED-4678-B3B3-96B746C1E1F0}" type="presParOf" srcId="{7200C41D-6AE4-4C5D-B51A-898328557758}" destId="{530C2EA1-F577-4B94-B919-85795CD783B3}" srcOrd="7" destOrd="0" presId="urn:microsoft.com/office/officeart/2005/8/layout/default#2"/>
    <dgm:cxn modelId="{42724418-A910-4D48-8472-A20BCBFC6E85}" type="presParOf" srcId="{7200C41D-6AE4-4C5D-B51A-898328557758}" destId="{368992E2-549D-4C31-B987-A4CE50581DAA}" srcOrd="8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4A0081F1-1B94-406A-8C92-6F89A11FF2A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31FD83-6913-4FD5-92B1-A1C94DFA88A7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i="1" dirty="0"/>
            <a:t>Частными задачами технической дезинформации являются:</a:t>
          </a:r>
          <a:endParaRPr lang="ru-RU" dirty="0"/>
        </a:p>
      </dgm:t>
    </dgm:pt>
    <dgm:pt modelId="{166C7AA8-545F-4D10-87C6-02E9A66499FD}" type="parTrans" cxnId="{22035D42-A874-4D1E-8B38-F49EEB5D1AFE}">
      <dgm:prSet/>
      <dgm:spPr/>
      <dgm:t>
        <a:bodyPr/>
        <a:lstStyle/>
        <a:p>
          <a:endParaRPr lang="ru-RU"/>
        </a:p>
      </dgm:t>
    </dgm:pt>
    <dgm:pt modelId="{22D66168-5785-41DB-924F-9B08DFBABC09}" type="sibTrans" cxnId="{22035D42-A874-4D1E-8B38-F49EEB5D1AFE}">
      <dgm:prSet/>
      <dgm:spPr/>
      <dgm:t>
        <a:bodyPr/>
        <a:lstStyle/>
        <a:p>
          <a:endParaRPr lang="ru-RU"/>
        </a:p>
      </dgm:t>
    </dgm:pt>
    <dgm:pt modelId="{A08DB6A9-8136-40A5-97AB-C27600BCED79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искажение демаскирующих признаков реальных объектов и систем, соответствующих признакам ложных объектов;</a:t>
          </a:r>
        </a:p>
      </dgm:t>
    </dgm:pt>
    <dgm:pt modelId="{86440760-A222-43B4-ABC4-914CC0EEE995}" type="parTrans" cxnId="{9A3362E0-6A3E-4E57-A105-CD68F1AD05A6}">
      <dgm:prSet/>
      <dgm:spPr/>
      <dgm:t>
        <a:bodyPr/>
        <a:lstStyle/>
        <a:p>
          <a:endParaRPr lang="ru-RU"/>
        </a:p>
      </dgm:t>
    </dgm:pt>
    <dgm:pt modelId="{D3BAE846-EBC8-4008-A6A9-ED917C2085BC}" type="sibTrans" cxnId="{9A3362E0-6A3E-4E57-A105-CD68F1AD05A6}">
      <dgm:prSet/>
      <dgm:spPr/>
      <dgm:t>
        <a:bodyPr/>
        <a:lstStyle/>
        <a:p>
          <a:endParaRPr lang="ru-RU"/>
        </a:p>
      </dgm:t>
    </dgm:pt>
    <dgm:pt modelId="{60EEDED3-7881-40B9-84DE-80B0B732F7B7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создание (имитация) ложной обстановки, объектов, систем, комплексов путем воспроизведения демаскирующих признаков реальных объектов, структур систем, ситуаций, действий, функций и т. д.</a:t>
          </a:r>
        </a:p>
      </dgm:t>
    </dgm:pt>
    <dgm:pt modelId="{BF67B8DB-0923-4AEE-9F62-10EF500207AD}" type="parTrans" cxnId="{20DE9BB0-EFBD-4CAE-959E-04756066DFFD}">
      <dgm:prSet/>
      <dgm:spPr/>
      <dgm:t>
        <a:bodyPr/>
        <a:lstStyle/>
        <a:p>
          <a:endParaRPr lang="ru-RU"/>
        </a:p>
      </dgm:t>
    </dgm:pt>
    <dgm:pt modelId="{7EAC4E2F-BC60-4931-9C8A-B36E32D9008B}" type="sibTrans" cxnId="{20DE9BB0-EFBD-4CAE-959E-04756066DFFD}">
      <dgm:prSet/>
      <dgm:spPr/>
      <dgm:t>
        <a:bodyPr/>
        <a:lstStyle/>
        <a:p>
          <a:endParaRPr lang="ru-RU"/>
        </a:p>
      </dgm:t>
    </dgm:pt>
    <dgm:pt modelId="{88ECF3E5-6E42-4638-9ACF-329FAD5CC34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dirty="0"/>
            <a:t>передача, обработка, хранение в системах обработки ложной информации.</a:t>
          </a:r>
        </a:p>
      </dgm:t>
    </dgm:pt>
    <dgm:pt modelId="{F0575AEB-3485-4096-9EAB-C9BA6796B464}" type="parTrans" cxnId="{D815D1D6-7428-4F72-BA5C-607F69C847CA}">
      <dgm:prSet/>
      <dgm:spPr/>
      <dgm:t>
        <a:bodyPr/>
        <a:lstStyle/>
        <a:p>
          <a:endParaRPr lang="ru-RU"/>
        </a:p>
      </dgm:t>
    </dgm:pt>
    <dgm:pt modelId="{927B1B1D-C0B4-4C10-BBF5-7B080575054F}" type="sibTrans" cxnId="{D815D1D6-7428-4F72-BA5C-607F69C847CA}">
      <dgm:prSet/>
      <dgm:spPr/>
      <dgm:t>
        <a:bodyPr/>
        <a:lstStyle/>
        <a:p>
          <a:endParaRPr lang="ru-RU"/>
        </a:p>
      </dgm:t>
    </dgm:pt>
    <dgm:pt modelId="{C1DA7E51-24AD-4AED-9BDC-9000A9EE40F3}" type="pres">
      <dgm:prSet presAssocID="{4A0081F1-1B94-406A-8C92-6F89A11FF2A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188638-FF78-461C-8A18-E158761C8AF9}" type="pres">
      <dgm:prSet presAssocID="{3631FD83-6913-4FD5-92B1-A1C94DFA88A7}" presName="roof" presStyleLbl="dkBgShp" presStyleIdx="0" presStyleCnt="2"/>
      <dgm:spPr/>
      <dgm:t>
        <a:bodyPr/>
        <a:lstStyle/>
        <a:p>
          <a:endParaRPr lang="ru-RU"/>
        </a:p>
      </dgm:t>
    </dgm:pt>
    <dgm:pt modelId="{14BD2F6C-6E71-4408-804A-3285F4850D65}" type="pres">
      <dgm:prSet presAssocID="{3631FD83-6913-4FD5-92B1-A1C94DFA88A7}" presName="pillars" presStyleCnt="0"/>
      <dgm:spPr/>
    </dgm:pt>
    <dgm:pt modelId="{1954A244-994A-4CCC-8DC5-4286320064AE}" type="pres">
      <dgm:prSet presAssocID="{3631FD83-6913-4FD5-92B1-A1C94DFA88A7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50F61-F9BE-47EA-BD6E-9F79C4F3492C}" type="pres">
      <dgm:prSet presAssocID="{60EEDED3-7881-40B9-84DE-80B0B732F7B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DC465D-69F4-4049-B30D-287B971989B2}" type="pres">
      <dgm:prSet presAssocID="{88ECF3E5-6E42-4638-9ACF-329FAD5CC346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88471-C52A-47ED-A1BF-EE0349422040}" type="pres">
      <dgm:prSet presAssocID="{3631FD83-6913-4FD5-92B1-A1C94DFA88A7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9A3362E0-6A3E-4E57-A105-CD68F1AD05A6}" srcId="{3631FD83-6913-4FD5-92B1-A1C94DFA88A7}" destId="{A08DB6A9-8136-40A5-97AB-C27600BCED79}" srcOrd="0" destOrd="0" parTransId="{86440760-A222-43B4-ABC4-914CC0EEE995}" sibTransId="{D3BAE846-EBC8-4008-A6A9-ED917C2085BC}"/>
    <dgm:cxn modelId="{1D6B93D0-A930-439A-8E03-7A6FAB7B496B}" type="presOf" srcId="{A08DB6A9-8136-40A5-97AB-C27600BCED79}" destId="{1954A244-994A-4CCC-8DC5-4286320064AE}" srcOrd="0" destOrd="0" presId="urn:microsoft.com/office/officeart/2005/8/layout/hList3"/>
    <dgm:cxn modelId="{22035D42-A874-4D1E-8B38-F49EEB5D1AFE}" srcId="{4A0081F1-1B94-406A-8C92-6F89A11FF2A4}" destId="{3631FD83-6913-4FD5-92B1-A1C94DFA88A7}" srcOrd="0" destOrd="0" parTransId="{166C7AA8-545F-4D10-87C6-02E9A66499FD}" sibTransId="{22D66168-5785-41DB-924F-9B08DFBABC09}"/>
    <dgm:cxn modelId="{D815D1D6-7428-4F72-BA5C-607F69C847CA}" srcId="{3631FD83-6913-4FD5-92B1-A1C94DFA88A7}" destId="{88ECF3E5-6E42-4638-9ACF-329FAD5CC346}" srcOrd="2" destOrd="0" parTransId="{F0575AEB-3485-4096-9EAB-C9BA6796B464}" sibTransId="{927B1B1D-C0B4-4C10-BBF5-7B080575054F}"/>
    <dgm:cxn modelId="{90BC2DCA-71C0-4E52-A7D9-AEEF1AFE44A3}" type="presOf" srcId="{4A0081F1-1B94-406A-8C92-6F89A11FF2A4}" destId="{C1DA7E51-24AD-4AED-9BDC-9000A9EE40F3}" srcOrd="0" destOrd="0" presId="urn:microsoft.com/office/officeart/2005/8/layout/hList3"/>
    <dgm:cxn modelId="{092B6433-A78C-4D59-BE65-7BEF9C46FBC6}" type="presOf" srcId="{3631FD83-6913-4FD5-92B1-A1C94DFA88A7}" destId="{E5188638-FF78-461C-8A18-E158761C8AF9}" srcOrd="0" destOrd="0" presId="urn:microsoft.com/office/officeart/2005/8/layout/hList3"/>
    <dgm:cxn modelId="{20DE9BB0-EFBD-4CAE-959E-04756066DFFD}" srcId="{3631FD83-6913-4FD5-92B1-A1C94DFA88A7}" destId="{60EEDED3-7881-40B9-84DE-80B0B732F7B7}" srcOrd="1" destOrd="0" parTransId="{BF67B8DB-0923-4AEE-9F62-10EF500207AD}" sibTransId="{7EAC4E2F-BC60-4931-9C8A-B36E32D9008B}"/>
    <dgm:cxn modelId="{B421C12E-5742-4583-B200-65A437E34852}" type="presOf" srcId="{60EEDED3-7881-40B9-84DE-80B0B732F7B7}" destId="{67B50F61-F9BE-47EA-BD6E-9F79C4F3492C}" srcOrd="0" destOrd="0" presId="urn:microsoft.com/office/officeart/2005/8/layout/hList3"/>
    <dgm:cxn modelId="{49A82577-4101-4D31-8EE1-A7B45A7E8B42}" type="presOf" srcId="{88ECF3E5-6E42-4638-9ACF-329FAD5CC346}" destId="{EDDC465D-69F4-4049-B30D-287B971989B2}" srcOrd="0" destOrd="0" presId="urn:microsoft.com/office/officeart/2005/8/layout/hList3"/>
    <dgm:cxn modelId="{C3313DA5-24F0-4314-B789-5B45F6701CDD}" type="presParOf" srcId="{C1DA7E51-24AD-4AED-9BDC-9000A9EE40F3}" destId="{E5188638-FF78-461C-8A18-E158761C8AF9}" srcOrd="0" destOrd="0" presId="urn:microsoft.com/office/officeart/2005/8/layout/hList3"/>
    <dgm:cxn modelId="{8CA77B8D-1EE9-4369-BA5A-811E6900B970}" type="presParOf" srcId="{C1DA7E51-24AD-4AED-9BDC-9000A9EE40F3}" destId="{14BD2F6C-6E71-4408-804A-3285F4850D65}" srcOrd="1" destOrd="0" presId="urn:microsoft.com/office/officeart/2005/8/layout/hList3"/>
    <dgm:cxn modelId="{C3CA65D4-BB2E-441A-AB32-34764FCB054F}" type="presParOf" srcId="{14BD2F6C-6E71-4408-804A-3285F4850D65}" destId="{1954A244-994A-4CCC-8DC5-4286320064AE}" srcOrd="0" destOrd="0" presId="urn:microsoft.com/office/officeart/2005/8/layout/hList3"/>
    <dgm:cxn modelId="{9632FC32-C4F5-4476-952A-DAF80721D347}" type="presParOf" srcId="{14BD2F6C-6E71-4408-804A-3285F4850D65}" destId="{67B50F61-F9BE-47EA-BD6E-9F79C4F3492C}" srcOrd="1" destOrd="0" presId="urn:microsoft.com/office/officeart/2005/8/layout/hList3"/>
    <dgm:cxn modelId="{737B9151-50B8-4205-A0B2-C732003828EF}" type="presParOf" srcId="{14BD2F6C-6E71-4408-804A-3285F4850D65}" destId="{EDDC465D-69F4-4049-B30D-287B971989B2}" srcOrd="2" destOrd="0" presId="urn:microsoft.com/office/officeart/2005/8/layout/hList3"/>
    <dgm:cxn modelId="{8B789F80-E3D2-49C6-B756-C5A8FA446831}" type="presParOf" srcId="{C1DA7E51-24AD-4AED-9BDC-9000A9EE40F3}" destId="{D5A88471-C52A-47ED-A1BF-EE034942204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756539F0-6851-4471-BED1-461F0BEEDFA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19B1E1-1D06-45D9-8214-33C5F8E99DCE}">
      <dgm:prSet phldrT="[Текст]"/>
      <dgm:spPr>
        <a:solidFill>
          <a:schemeClr val="accent2"/>
        </a:solidFill>
      </dgm:spPr>
      <dgm:t>
        <a:bodyPr/>
        <a:lstStyle/>
        <a:p>
          <a:r>
            <a:rPr lang="ru-RU" b="1" dirty="0"/>
            <a:t>Класс 1.3. </a:t>
          </a:r>
          <a:r>
            <a:rPr lang="ru-RU" b="1" dirty="0" err="1"/>
            <a:t>Легендирование</a:t>
          </a:r>
          <a:r>
            <a:rPr lang="ru-RU" b="1" dirty="0"/>
            <a:t>.</a:t>
          </a:r>
          <a:endParaRPr lang="ru-RU" dirty="0"/>
        </a:p>
      </dgm:t>
    </dgm:pt>
    <dgm:pt modelId="{A3474CAC-A753-4DAD-958D-E696E95F5879}" type="parTrans" cxnId="{683EF79C-B44E-4C1E-AC85-02020C23A1FA}">
      <dgm:prSet/>
      <dgm:spPr/>
      <dgm:t>
        <a:bodyPr/>
        <a:lstStyle/>
        <a:p>
          <a:endParaRPr lang="ru-RU"/>
        </a:p>
      </dgm:t>
    </dgm:pt>
    <dgm:pt modelId="{9C5A0721-8F46-46EF-BE23-AB0C79BD2B51}" type="sibTrans" cxnId="{683EF79C-B44E-4C1E-AC85-02020C23A1FA}">
      <dgm:prSet/>
      <dgm:spPr/>
      <dgm:t>
        <a:bodyPr/>
        <a:lstStyle/>
        <a:p>
          <a:endParaRPr lang="ru-RU"/>
        </a:p>
      </dgm:t>
    </dgm:pt>
    <dgm:pt modelId="{A68B3A64-3F55-4B92-9BC5-20D5C8C78C03}">
      <dgm:prSet phldrT="[Текст]" phldr="1"/>
      <dgm:spPr/>
      <dgm:t>
        <a:bodyPr/>
        <a:lstStyle/>
        <a:p>
          <a:endParaRPr lang="ru-RU"/>
        </a:p>
      </dgm:t>
    </dgm:pt>
    <dgm:pt modelId="{CB3A0B0D-BF6D-471F-A10D-506C7C0EE394}" type="parTrans" cxnId="{1F4857D9-337A-4340-8286-08DD561F3FC2}">
      <dgm:prSet/>
      <dgm:spPr/>
      <dgm:t>
        <a:bodyPr/>
        <a:lstStyle/>
        <a:p>
          <a:endParaRPr lang="ru-RU"/>
        </a:p>
      </dgm:t>
    </dgm:pt>
    <dgm:pt modelId="{4A0FB59B-243B-4D9E-8BAB-B1F9334E0828}" type="sibTrans" cxnId="{1F4857D9-337A-4340-8286-08DD561F3FC2}">
      <dgm:prSet/>
      <dgm:spPr/>
      <dgm:t>
        <a:bodyPr/>
        <a:lstStyle/>
        <a:p>
          <a:endParaRPr lang="ru-RU"/>
        </a:p>
      </dgm:t>
    </dgm:pt>
    <dgm:pt modelId="{0CEA55EA-1DD7-49C0-8F19-02F3820D289A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Объединяет задачи по обеспечению получения злоумышленником искаженного представления о характере и предназначении объекта, когда наличие объекта и направленность работ на нем полностью не скрываются, а маскируются действительное предназначение и характер мероприятий.</a:t>
          </a:r>
        </a:p>
      </dgm:t>
    </dgm:pt>
    <dgm:pt modelId="{8782FEF4-7F5B-4151-BD1C-D3150D6157D1}" type="parTrans" cxnId="{6892FA88-7629-4709-B9A8-2FC6645D139D}">
      <dgm:prSet/>
      <dgm:spPr/>
      <dgm:t>
        <a:bodyPr/>
        <a:lstStyle/>
        <a:p>
          <a:endParaRPr lang="ru-RU"/>
        </a:p>
      </dgm:t>
    </dgm:pt>
    <dgm:pt modelId="{0791B70C-050C-4BEE-82D9-7454A20F1967}" type="sibTrans" cxnId="{6892FA88-7629-4709-B9A8-2FC6645D139D}">
      <dgm:prSet/>
      <dgm:spPr/>
      <dgm:t>
        <a:bodyPr/>
        <a:lstStyle/>
        <a:p>
          <a:endParaRPr lang="ru-RU"/>
        </a:p>
      </dgm:t>
    </dgm:pt>
    <dgm:pt modelId="{EB1FE545-BA6B-4AB8-9DD8-8FE80109D6F0}">
      <dgm:prSet phldrT="[Текст]" phldr="1"/>
      <dgm:spPr/>
      <dgm:t>
        <a:bodyPr/>
        <a:lstStyle/>
        <a:p>
          <a:endParaRPr lang="ru-RU"/>
        </a:p>
      </dgm:t>
    </dgm:pt>
    <dgm:pt modelId="{4FD6E951-5511-4153-936C-D9950768D2D9}" type="parTrans" cxnId="{D53F98DE-3778-488B-9023-B96C6294F829}">
      <dgm:prSet/>
      <dgm:spPr/>
      <dgm:t>
        <a:bodyPr/>
        <a:lstStyle/>
        <a:p>
          <a:endParaRPr lang="ru-RU"/>
        </a:p>
      </dgm:t>
    </dgm:pt>
    <dgm:pt modelId="{9FC8388C-39A5-42D1-ACEC-203FFC97602B}" type="sibTrans" cxnId="{D53F98DE-3778-488B-9023-B96C6294F829}">
      <dgm:prSet/>
      <dgm:spPr/>
      <dgm:t>
        <a:bodyPr/>
        <a:lstStyle/>
        <a:p>
          <a:endParaRPr lang="ru-RU"/>
        </a:p>
      </dgm:t>
    </dgm:pt>
    <dgm:pt modelId="{729CD6FD-1607-4529-A281-FBF649A08ADF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На практике, учитывая очень высокую степень развития современных средств ведения разведки, является чрезвычайно сложным полное сокрытие информации об объектах. Так, современные средства фоторазведки позволяют делать из космоса снимки объектов с разрешающей способностью в несколько десятков сантиметров.</a:t>
          </a:r>
        </a:p>
      </dgm:t>
    </dgm:pt>
    <dgm:pt modelId="{22AE3C91-4620-4963-BAA0-052728170796}" type="parTrans" cxnId="{8C29F2A4-FAFC-4AEE-9C03-6B99789FF870}">
      <dgm:prSet/>
      <dgm:spPr/>
      <dgm:t>
        <a:bodyPr/>
        <a:lstStyle/>
        <a:p>
          <a:endParaRPr lang="ru-RU"/>
        </a:p>
      </dgm:t>
    </dgm:pt>
    <dgm:pt modelId="{400BD84C-D526-4D9C-9CC4-209EE969CB34}" type="sibTrans" cxnId="{8C29F2A4-FAFC-4AEE-9C03-6B99789FF870}">
      <dgm:prSet/>
      <dgm:spPr/>
      <dgm:t>
        <a:bodyPr/>
        <a:lstStyle/>
        <a:p>
          <a:endParaRPr lang="ru-RU"/>
        </a:p>
      </dgm:t>
    </dgm:pt>
    <dgm:pt modelId="{8B9FFECE-DB8B-47B2-AE52-A08938AB4FBB}">
      <dgm:prSet phldrT="[Текст]" phldr="1"/>
      <dgm:spPr/>
      <dgm:t>
        <a:bodyPr/>
        <a:lstStyle/>
        <a:p>
          <a:endParaRPr lang="ru-RU"/>
        </a:p>
      </dgm:t>
    </dgm:pt>
    <dgm:pt modelId="{271A5230-7A7B-464F-8543-931C53F27D53}" type="parTrans" cxnId="{35E53942-7A6D-40D3-8B8F-78DCE54051C8}">
      <dgm:prSet/>
      <dgm:spPr/>
      <dgm:t>
        <a:bodyPr/>
        <a:lstStyle/>
        <a:p>
          <a:endParaRPr lang="ru-RU"/>
        </a:p>
      </dgm:t>
    </dgm:pt>
    <dgm:pt modelId="{1C1A72D0-25D5-4E20-BA97-5B45540E18DD}" type="sibTrans" cxnId="{35E53942-7A6D-40D3-8B8F-78DCE54051C8}">
      <dgm:prSet/>
      <dgm:spPr/>
      <dgm:t>
        <a:bodyPr/>
        <a:lstStyle/>
        <a:p>
          <a:endParaRPr lang="ru-RU"/>
        </a:p>
      </dgm:t>
    </dgm:pt>
    <dgm:pt modelId="{0E5A27EF-EF8A-472B-9B72-489D6C247462}" type="pres">
      <dgm:prSet presAssocID="{756539F0-6851-4471-BED1-461F0BEEDFA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DF4B592A-5095-4A88-BF01-167E75C2CB98}" type="pres">
      <dgm:prSet presAssocID="{9A19B1E1-1D06-45D9-8214-33C5F8E99DCE}" presName="composite" presStyleCnt="0"/>
      <dgm:spPr/>
    </dgm:pt>
    <dgm:pt modelId="{83D7BA98-0D3C-46C8-8ECF-680997E0B4B6}" type="pres">
      <dgm:prSet presAssocID="{9A19B1E1-1D06-45D9-8214-33C5F8E99DCE}" presName="bentUpArrow1" presStyleLbl="alignImgPlace1" presStyleIdx="0" presStyleCnt="2"/>
      <dgm:spPr>
        <a:solidFill>
          <a:srgbClr val="FF0000"/>
        </a:solidFill>
        <a:ln>
          <a:solidFill>
            <a:srgbClr val="FFFF00"/>
          </a:solidFill>
        </a:ln>
      </dgm:spPr>
    </dgm:pt>
    <dgm:pt modelId="{6485F160-AAD6-40B5-BF3A-DD7CF6FA54D8}" type="pres">
      <dgm:prSet presAssocID="{9A19B1E1-1D06-45D9-8214-33C5F8E99DCE}" presName="ParentText" presStyleLbl="node1" presStyleIdx="0" presStyleCnt="3" custScaleX="14626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1CA7CA-206A-476D-9E1F-63DECC4161E5}" type="pres">
      <dgm:prSet presAssocID="{9A19B1E1-1D06-45D9-8214-33C5F8E99DC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E61F86-F8E5-4F7E-B324-EF44FD3411EE}" type="pres">
      <dgm:prSet presAssocID="{9C5A0721-8F46-46EF-BE23-AB0C79BD2B51}" presName="sibTrans" presStyleCnt="0"/>
      <dgm:spPr/>
    </dgm:pt>
    <dgm:pt modelId="{6AFC4A51-526B-4C2F-BCF8-DF8E0247BB27}" type="pres">
      <dgm:prSet presAssocID="{0CEA55EA-1DD7-49C0-8F19-02F3820D289A}" presName="composite" presStyleCnt="0"/>
      <dgm:spPr/>
    </dgm:pt>
    <dgm:pt modelId="{2D469570-78A2-4F1F-A5E2-74597B6736C7}" type="pres">
      <dgm:prSet presAssocID="{0CEA55EA-1DD7-49C0-8F19-02F3820D289A}" presName="bentUpArrow1" presStyleLbl="alignImgPlace1" presStyleIdx="1" presStyleCnt="2" custLinFactNeighborX="-49120" custLinFactNeighborY="990"/>
      <dgm:spPr>
        <a:solidFill>
          <a:srgbClr val="FFFF00"/>
        </a:solidFill>
        <a:ln>
          <a:solidFill>
            <a:srgbClr val="FF0000"/>
          </a:solidFill>
        </a:ln>
      </dgm:spPr>
    </dgm:pt>
    <dgm:pt modelId="{7A73754E-75F8-4D2C-B1A2-6DE182978F57}" type="pres">
      <dgm:prSet presAssocID="{0CEA55EA-1DD7-49C0-8F19-02F3820D289A}" presName="ParentText" presStyleLbl="node1" presStyleIdx="1" presStyleCnt="3" custScaleX="2064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ABFA54-A2D8-4ECF-B655-2AE37AE2FF01}" type="pres">
      <dgm:prSet presAssocID="{0CEA55EA-1DD7-49C0-8F19-02F3820D289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186587-53EA-443A-BFEF-15CE0C4055BD}" type="pres">
      <dgm:prSet presAssocID="{0791B70C-050C-4BEE-82D9-7454A20F1967}" presName="sibTrans" presStyleCnt="0"/>
      <dgm:spPr/>
    </dgm:pt>
    <dgm:pt modelId="{4A84DCB7-6C45-48A1-82C6-63F17175E674}" type="pres">
      <dgm:prSet presAssocID="{729CD6FD-1607-4529-A281-FBF649A08ADF}" presName="composite" presStyleCnt="0"/>
      <dgm:spPr/>
    </dgm:pt>
    <dgm:pt modelId="{E69DC15D-F974-4E27-988E-1C269756E8A4}" type="pres">
      <dgm:prSet presAssocID="{729CD6FD-1607-4529-A281-FBF649A08ADF}" presName="ParentText" presStyleLbl="node1" presStyleIdx="2" presStyleCnt="3" custScaleX="227638" custLinFactNeighborX="19109" custLinFactNeighborY="-4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5E9FC7-EFB6-4C51-89E6-E024046E49C6}" type="pres">
      <dgm:prSet presAssocID="{729CD6FD-1607-4529-A281-FBF649A08ADF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C29F2A4-FAFC-4AEE-9C03-6B99789FF870}" srcId="{756539F0-6851-4471-BED1-461F0BEEDFA8}" destId="{729CD6FD-1607-4529-A281-FBF649A08ADF}" srcOrd="2" destOrd="0" parTransId="{22AE3C91-4620-4963-BAA0-052728170796}" sibTransId="{400BD84C-D526-4D9C-9CC4-209EE969CB34}"/>
    <dgm:cxn modelId="{A384FBDB-8985-43AD-848A-E73401FBACC0}" type="presOf" srcId="{A68B3A64-3F55-4B92-9BC5-20D5C8C78C03}" destId="{4A1CA7CA-206A-476D-9E1F-63DECC4161E5}" srcOrd="0" destOrd="0" presId="urn:microsoft.com/office/officeart/2005/8/layout/StepDownProcess"/>
    <dgm:cxn modelId="{683EF79C-B44E-4C1E-AC85-02020C23A1FA}" srcId="{756539F0-6851-4471-BED1-461F0BEEDFA8}" destId="{9A19B1E1-1D06-45D9-8214-33C5F8E99DCE}" srcOrd="0" destOrd="0" parTransId="{A3474CAC-A753-4DAD-958D-E696E95F5879}" sibTransId="{9C5A0721-8F46-46EF-BE23-AB0C79BD2B51}"/>
    <dgm:cxn modelId="{65FC1FF9-0008-46DC-B376-FB8A73928E80}" type="presOf" srcId="{EB1FE545-BA6B-4AB8-9DD8-8FE80109D6F0}" destId="{57ABFA54-A2D8-4ECF-B655-2AE37AE2FF01}" srcOrd="0" destOrd="0" presId="urn:microsoft.com/office/officeart/2005/8/layout/StepDownProcess"/>
    <dgm:cxn modelId="{956F7BA7-6327-4414-BE9C-CA024F5134DB}" type="presOf" srcId="{9A19B1E1-1D06-45D9-8214-33C5F8E99DCE}" destId="{6485F160-AAD6-40B5-BF3A-DD7CF6FA54D8}" srcOrd="0" destOrd="0" presId="urn:microsoft.com/office/officeart/2005/8/layout/StepDownProcess"/>
    <dgm:cxn modelId="{6F2FD979-BF18-42C2-939F-401051168339}" type="presOf" srcId="{0CEA55EA-1DD7-49C0-8F19-02F3820D289A}" destId="{7A73754E-75F8-4D2C-B1A2-6DE182978F57}" srcOrd="0" destOrd="0" presId="urn:microsoft.com/office/officeart/2005/8/layout/StepDownProcess"/>
    <dgm:cxn modelId="{CE817C66-1016-4620-86DF-7057F3A01079}" type="presOf" srcId="{729CD6FD-1607-4529-A281-FBF649A08ADF}" destId="{E69DC15D-F974-4E27-988E-1C269756E8A4}" srcOrd="0" destOrd="0" presId="urn:microsoft.com/office/officeart/2005/8/layout/StepDownProcess"/>
    <dgm:cxn modelId="{35E53942-7A6D-40D3-8B8F-78DCE54051C8}" srcId="{729CD6FD-1607-4529-A281-FBF649A08ADF}" destId="{8B9FFECE-DB8B-47B2-AE52-A08938AB4FBB}" srcOrd="0" destOrd="0" parTransId="{271A5230-7A7B-464F-8543-931C53F27D53}" sibTransId="{1C1A72D0-25D5-4E20-BA97-5B45540E18DD}"/>
    <dgm:cxn modelId="{6892FA88-7629-4709-B9A8-2FC6645D139D}" srcId="{756539F0-6851-4471-BED1-461F0BEEDFA8}" destId="{0CEA55EA-1DD7-49C0-8F19-02F3820D289A}" srcOrd="1" destOrd="0" parTransId="{8782FEF4-7F5B-4151-BD1C-D3150D6157D1}" sibTransId="{0791B70C-050C-4BEE-82D9-7454A20F1967}"/>
    <dgm:cxn modelId="{9CA96FA7-F8BD-4B31-A247-134F7780589C}" type="presOf" srcId="{8B9FFECE-DB8B-47B2-AE52-A08938AB4FBB}" destId="{4E5E9FC7-EFB6-4C51-89E6-E024046E49C6}" srcOrd="0" destOrd="0" presId="urn:microsoft.com/office/officeart/2005/8/layout/StepDownProcess"/>
    <dgm:cxn modelId="{D53F98DE-3778-488B-9023-B96C6294F829}" srcId="{0CEA55EA-1DD7-49C0-8F19-02F3820D289A}" destId="{EB1FE545-BA6B-4AB8-9DD8-8FE80109D6F0}" srcOrd="0" destOrd="0" parTransId="{4FD6E951-5511-4153-936C-D9950768D2D9}" sibTransId="{9FC8388C-39A5-42D1-ACEC-203FFC97602B}"/>
    <dgm:cxn modelId="{1F4857D9-337A-4340-8286-08DD561F3FC2}" srcId="{9A19B1E1-1D06-45D9-8214-33C5F8E99DCE}" destId="{A68B3A64-3F55-4B92-9BC5-20D5C8C78C03}" srcOrd="0" destOrd="0" parTransId="{CB3A0B0D-BF6D-471F-A10D-506C7C0EE394}" sibTransId="{4A0FB59B-243B-4D9E-8BAB-B1F9334E0828}"/>
    <dgm:cxn modelId="{AFA1ED42-7E7F-4CFD-AB1F-2EC72EEF155A}" type="presOf" srcId="{756539F0-6851-4471-BED1-461F0BEEDFA8}" destId="{0E5A27EF-EF8A-472B-9B72-489D6C247462}" srcOrd="0" destOrd="0" presId="urn:microsoft.com/office/officeart/2005/8/layout/StepDownProcess"/>
    <dgm:cxn modelId="{51570D35-06A3-49AB-929C-16E23879C938}" type="presParOf" srcId="{0E5A27EF-EF8A-472B-9B72-489D6C247462}" destId="{DF4B592A-5095-4A88-BF01-167E75C2CB98}" srcOrd="0" destOrd="0" presId="urn:microsoft.com/office/officeart/2005/8/layout/StepDownProcess"/>
    <dgm:cxn modelId="{E2F9E806-B03D-48E2-B5DC-71F118A66F23}" type="presParOf" srcId="{DF4B592A-5095-4A88-BF01-167E75C2CB98}" destId="{83D7BA98-0D3C-46C8-8ECF-680997E0B4B6}" srcOrd="0" destOrd="0" presId="urn:microsoft.com/office/officeart/2005/8/layout/StepDownProcess"/>
    <dgm:cxn modelId="{6E275904-E150-4761-A1F1-834FB084625F}" type="presParOf" srcId="{DF4B592A-5095-4A88-BF01-167E75C2CB98}" destId="{6485F160-AAD6-40B5-BF3A-DD7CF6FA54D8}" srcOrd="1" destOrd="0" presId="urn:microsoft.com/office/officeart/2005/8/layout/StepDownProcess"/>
    <dgm:cxn modelId="{A3ACC661-633B-4D5E-8B23-570DE237D0F8}" type="presParOf" srcId="{DF4B592A-5095-4A88-BF01-167E75C2CB98}" destId="{4A1CA7CA-206A-476D-9E1F-63DECC4161E5}" srcOrd="2" destOrd="0" presId="urn:microsoft.com/office/officeart/2005/8/layout/StepDownProcess"/>
    <dgm:cxn modelId="{11FC1BD8-9DAD-445B-AC3F-39CDBE35B1E2}" type="presParOf" srcId="{0E5A27EF-EF8A-472B-9B72-489D6C247462}" destId="{AAE61F86-F8E5-4F7E-B324-EF44FD3411EE}" srcOrd="1" destOrd="0" presId="urn:microsoft.com/office/officeart/2005/8/layout/StepDownProcess"/>
    <dgm:cxn modelId="{08FB055E-C898-4C9E-B6A8-4AF9E0D3EEF4}" type="presParOf" srcId="{0E5A27EF-EF8A-472B-9B72-489D6C247462}" destId="{6AFC4A51-526B-4C2F-BCF8-DF8E0247BB27}" srcOrd="2" destOrd="0" presId="urn:microsoft.com/office/officeart/2005/8/layout/StepDownProcess"/>
    <dgm:cxn modelId="{0390FAFB-1399-4A06-82E3-64DAE7630557}" type="presParOf" srcId="{6AFC4A51-526B-4C2F-BCF8-DF8E0247BB27}" destId="{2D469570-78A2-4F1F-A5E2-74597B6736C7}" srcOrd="0" destOrd="0" presId="urn:microsoft.com/office/officeart/2005/8/layout/StepDownProcess"/>
    <dgm:cxn modelId="{21BD591D-5595-4357-8678-520AD68365F8}" type="presParOf" srcId="{6AFC4A51-526B-4C2F-BCF8-DF8E0247BB27}" destId="{7A73754E-75F8-4D2C-B1A2-6DE182978F57}" srcOrd="1" destOrd="0" presId="urn:microsoft.com/office/officeart/2005/8/layout/StepDownProcess"/>
    <dgm:cxn modelId="{248786B3-A43D-4BFC-9C19-05C976F56AC1}" type="presParOf" srcId="{6AFC4A51-526B-4C2F-BCF8-DF8E0247BB27}" destId="{57ABFA54-A2D8-4ECF-B655-2AE37AE2FF01}" srcOrd="2" destOrd="0" presId="urn:microsoft.com/office/officeart/2005/8/layout/StepDownProcess"/>
    <dgm:cxn modelId="{BAB53DEA-8D86-4E64-91EF-D13CC128C56B}" type="presParOf" srcId="{0E5A27EF-EF8A-472B-9B72-489D6C247462}" destId="{56186587-53EA-443A-BFEF-15CE0C4055BD}" srcOrd="3" destOrd="0" presId="urn:microsoft.com/office/officeart/2005/8/layout/StepDownProcess"/>
    <dgm:cxn modelId="{A32BC771-8CE5-4788-B43C-D888110EA7D3}" type="presParOf" srcId="{0E5A27EF-EF8A-472B-9B72-489D6C247462}" destId="{4A84DCB7-6C45-48A1-82C6-63F17175E674}" srcOrd="4" destOrd="0" presId="urn:microsoft.com/office/officeart/2005/8/layout/StepDownProcess"/>
    <dgm:cxn modelId="{9C3D1484-422B-409A-A028-0B62CC91B941}" type="presParOf" srcId="{4A84DCB7-6C45-48A1-82C6-63F17175E674}" destId="{E69DC15D-F974-4E27-988E-1C269756E8A4}" srcOrd="0" destOrd="0" presId="urn:microsoft.com/office/officeart/2005/8/layout/StepDownProcess"/>
    <dgm:cxn modelId="{961D8832-2F9A-4BF5-8C77-750FBBD00722}" type="presParOf" srcId="{4A84DCB7-6C45-48A1-82C6-63F17175E674}" destId="{4E5E9FC7-EFB6-4C51-89E6-E024046E49C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65B6D71-E53C-4631-87E7-97BC3726FE4A}" type="doc">
      <dgm:prSet loTypeId="urn:microsoft.com/office/officeart/2005/8/layout/default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A98BBD8-D4D5-40E3-B180-50D1DC28223A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Под избыточностью понимается включение в состав элементов системы обработки информации дополнительных компонентов, обеспечивающих реализацию заданного множества целей защиты с учетом воздействий внешних и внутренних дестабилизирующих факторов.</a:t>
          </a:r>
        </a:p>
      </dgm:t>
    </dgm:pt>
    <dgm:pt modelId="{DAA3AE0D-A45A-446D-ABF0-A91AAD2EE1BF}" type="parTrans" cxnId="{8A70FA1D-55CB-4519-BBB6-D41BB86AD641}">
      <dgm:prSet/>
      <dgm:spPr/>
      <dgm:t>
        <a:bodyPr/>
        <a:lstStyle/>
        <a:p>
          <a:endParaRPr lang="ru-RU"/>
        </a:p>
      </dgm:t>
    </dgm:pt>
    <dgm:pt modelId="{0F893177-4A73-4234-B27E-30896FE8F409}" type="sibTrans" cxnId="{8A70FA1D-55CB-4519-BBB6-D41BB86AD641}">
      <dgm:prSet/>
      <dgm:spPr/>
      <dgm:t>
        <a:bodyPr/>
        <a:lstStyle/>
        <a:p>
          <a:endParaRPr lang="ru-RU"/>
        </a:p>
      </dgm:t>
    </dgm:pt>
    <dgm:pt modelId="{3038815E-58AB-4AA2-A849-EFC5FC0F2FBC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Информационная избыточность осуществляется за счет создания дополнительных информационных массивов, банков данных.</a:t>
          </a:r>
        </a:p>
      </dgm:t>
    </dgm:pt>
    <dgm:pt modelId="{5B466B35-0E8A-47C8-BB53-3DB79B63EDFB}" type="parTrans" cxnId="{2466554F-C650-4EF1-AAC6-C86C3BC19D19}">
      <dgm:prSet/>
      <dgm:spPr/>
      <dgm:t>
        <a:bodyPr/>
        <a:lstStyle/>
        <a:p>
          <a:endParaRPr lang="ru-RU"/>
        </a:p>
      </dgm:t>
    </dgm:pt>
    <dgm:pt modelId="{00BB95D5-D70A-467E-B7C4-705CB8C7B166}" type="sibTrans" cxnId="{2466554F-C650-4EF1-AAC6-C86C3BC19D19}">
      <dgm:prSet/>
      <dgm:spPr/>
      <dgm:t>
        <a:bodyPr/>
        <a:lstStyle/>
        <a:p>
          <a:endParaRPr lang="ru-RU"/>
        </a:p>
      </dgm:t>
    </dgm:pt>
    <dgm:pt modelId="{BD6545D6-1390-417C-BCE4-51CE0500B06A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Организационная избыточность осуществляется за счет введения дополнительной численности обслуживающего персонала, его обучения, организации и обеспечения режима сохранения государственной тайны и другой конфиденциальной информации, определения порядка передачи информации различной степени важности, выбора мест размещения средств и комплексов обработки и т. п.</a:t>
          </a:r>
        </a:p>
      </dgm:t>
    </dgm:pt>
    <dgm:pt modelId="{88BBF7AC-E372-410A-A229-B6EFAB5708F6}" type="parTrans" cxnId="{F62136A8-8C2C-4FB7-9F3C-32CA131FD111}">
      <dgm:prSet/>
      <dgm:spPr/>
      <dgm:t>
        <a:bodyPr/>
        <a:lstStyle/>
        <a:p>
          <a:endParaRPr lang="ru-RU"/>
        </a:p>
      </dgm:t>
    </dgm:pt>
    <dgm:pt modelId="{DEEC7AD5-67B7-4B48-8C24-C035A1B7777F}" type="sibTrans" cxnId="{F62136A8-8C2C-4FB7-9F3C-32CA131FD111}">
      <dgm:prSet/>
      <dgm:spPr/>
      <dgm:t>
        <a:bodyPr/>
        <a:lstStyle/>
        <a:p>
          <a:endParaRPr lang="ru-RU"/>
        </a:p>
      </dgm:t>
    </dgm:pt>
    <dgm:pt modelId="{29611FDB-8367-48BD-A586-FBF785F75840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dirty="0"/>
            <a:t>Аппаратурная избыточность осуществляется за счет введения дополнительных технических устройств, обеспечивающих защиту информации.</a:t>
          </a:r>
        </a:p>
      </dgm:t>
    </dgm:pt>
    <dgm:pt modelId="{4B223F84-6575-4205-9E56-F1DA1C91C10A}" type="parTrans" cxnId="{3C0B37BE-3261-48DF-8FAB-57982D99A83C}">
      <dgm:prSet/>
      <dgm:spPr/>
      <dgm:t>
        <a:bodyPr/>
        <a:lstStyle/>
        <a:p>
          <a:endParaRPr lang="ru-RU"/>
        </a:p>
      </dgm:t>
    </dgm:pt>
    <dgm:pt modelId="{3EA8660C-AB35-46A1-A965-83A66B0CF5A6}" type="sibTrans" cxnId="{3C0B37BE-3261-48DF-8FAB-57982D99A83C}">
      <dgm:prSet/>
      <dgm:spPr/>
      <dgm:t>
        <a:bodyPr/>
        <a:lstStyle/>
        <a:p>
          <a:endParaRPr lang="ru-RU"/>
        </a:p>
      </dgm:t>
    </dgm:pt>
    <dgm:pt modelId="{B296FB5E-D18E-4D8C-B244-4455E375CB15}">
      <dgm:prSet phldrT="[Текст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ru-RU" dirty="0"/>
            <a:t>Программно-аппаратная избыточность предполагает использование дополнительных программных, аппаратных и комбинированных средств защиты в системе обработки информации.</a:t>
          </a:r>
        </a:p>
      </dgm:t>
    </dgm:pt>
    <dgm:pt modelId="{6148B612-99BD-46C0-A361-00A2A0438DB3}" type="parTrans" cxnId="{84325B5E-D8F2-4584-B9BD-096935E9C149}">
      <dgm:prSet/>
      <dgm:spPr/>
      <dgm:t>
        <a:bodyPr/>
        <a:lstStyle/>
        <a:p>
          <a:endParaRPr lang="ru-RU"/>
        </a:p>
      </dgm:t>
    </dgm:pt>
    <dgm:pt modelId="{CE64EDD2-B5EA-4B2C-8348-7C3BC3924DA8}" type="sibTrans" cxnId="{84325B5E-D8F2-4584-B9BD-096935E9C149}">
      <dgm:prSet/>
      <dgm:spPr/>
      <dgm:t>
        <a:bodyPr/>
        <a:lstStyle/>
        <a:p>
          <a:endParaRPr lang="ru-RU"/>
        </a:p>
      </dgm:t>
    </dgm:pt>
    <dgm:pt modelId="{CFF75CBE-04EC-477A-98F5-3CF93711331D}">
      <dgm:prSet phldrT="[Текст]"/>
      <dgm:spPr>
        <a:solidFill>
          <a:srgbClr val="7030A0"/>
        </a:solidFill>
      </dgm:spPr>
      <dgm:t>
        <a:bodyPr/>
        <a:lstStyle/>
        <a:p>
          <a:r>
            <a:rPr lang="ru-RU" dirty="0"/>
            <a:t>Информационная избыточность осуществляется за счет создания дополнительных информационных массивов, банков данных.</a:t>
          </a:r>
        </a:p>
      </dgm:t>
    </dgm:pt>
    <dgm:pt modelId="{605C8A85-664E-44FA-9E1D-CF58342D1388}" type="parTrans" cxnId="{D2D7DCED-352D-4EDD-85C0-E48448C43811}">
      <dgm:prSet/>
      <dgm:spPr/>
      <dgm:t>
        <a:bodyPr/>
        <a:lstStyle/>
        <a:p>
          <a:endParaRPr lang="ru-RU"/>
        </a:p>
      </dgm:t>
    </dgm:pt>
    <dgm:pt modelId="{2DEF1A2F-735F-488C-A16A-37C6170AD1E4}" type="sibTrans" cxnId="{D2D7DCED-352D-4EDD-85C0-E48448C43811}">
      <dgm:prSet/>
      <dgm:spPr/>
      <dgm:t>
        <a:bodyPr/>
        <a:lstStyle/>
        <a:p>
          <a:endParaRPr lang="ru-RU"/>
        </a:p>
      </dgm:t>
    </dgm:pt>
    <dgm:pt modelId="{BC588243-2301-4003-918C-E7E399ADAC74}" type="pres">
      <dgm:prSet presAssocID="{865B6D71-E53C-4631-87E7-97BC3726FE4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B4D5CE9-7C8B-4650-9F90-3A05F156175D}" type="pres">
      <dgm:prSet presAssocID="{0A98BBD8-D4D5-40E3-B180-50D1DC28223A}" presName="node" presStyleLbl="node1" presStyleIdx="0" presStyleCnt="6" custScaleX="7621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98C670A-7D9A-46D7-9012-6A3E60BC1F47}" type="pres">
      <dgm:prSet presAssocID="{0F893177-4A73-4234-B27E-30896FE8F409}" presName="sibTrans" presStyleCnt="0"/>
      <dgm:spPr/>
    </dgm:pt>
    <dgm:pt modelId="{EEEC5205-FCC2-4FC8-AF97-320EB8A55252}" type="pres">
      <dgm:prSet presAssocID="{3038815E-58AB-4AA2-A849-EFC5FC0F2FBC}" presName="node" presStyleLbl="node1" presStyleIdx="1" presStyleCnt="6" custScaleX="6812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6B7A0F-8949-4B2C-A85E-20B46E0DCC28}" type="pres">
      <dgm:prSet presAssocID="{00BB95D5-D70A-467E-B7C4-705CB8C7B166}" presName="sibTrans" presStyleCnt="0"/>
      <dgm:spPr/>
    </dgm:pt>
    <dgm:pt modelId="{FFCED27F-E598-445C-B6BB-B6AD39764C8B}" type="pres">
      <dgm:prSet presAssocID="{BD6545D6-1390-417C-BCE4-51CE0500B06A}" presName="node" presStyleLbl="node1" presStyleIdx="2" presStyleCnt="6" custScaleX="9306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F4657C0-D68B-47DE-BBC3-AA5CF7243170}" type="pres">
      <dgm:prSet presAssocID="{DEEC7AD5-67B7-4B48-8C24-C035A1B7777F}" presName="sibTrans" presStyleCnt="0"/>
      <dgm:spPr/>
    </dgm:pt>
    <dgm:pt modelId="{FBFF3043-64BD-42DC-AEDD-07B88B84F547}" type="pres">
      <dgm:prSet presAssocID="{29611FDB-8367-48BD-A586-FBF785F75840}" presName="node" presStyleLbl="node1" presStyleIdx="3" presStyleCnt="6" custScaleX="789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B872950-798C-4B99-B06F-B5CF3EA9D545}" type="pres">
      <dgm:prSet presAssocID="{3EA8660C-AB35-46A1-A965-83A66B0CF5A6}" presName="sibTrans" presStyleCnt="0"/>
      <dgm:spPr/>
    </dgm:pt>
    <dgm:pt modelId="{CBF522D5-E77E-4CCB-AFD0-9F6BA561DC63}" type="pres">
      <dgm:prSet presAssocID="{B296FB5E-D18E-4D8C-B244-4455E375CB15}" presName="node" presStyleLbl="node1" presStyleIdx="4" presStyleCnt="6" custScaleX="789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2D4C8A-9FEE-4DAF-8EDD-5F212A62FFEC}" type="pres">
      <dgm:prSet presAssocID="{CE64EDD2-B5EA-4B2C-8348-7C3BC3924DA8}" presName="sibTrans" presStyleCnt="0"/>
      <dgm:spPr/>
    </dgm:pt>
    <dgm:pt modelId="{4CABC9B1-A7ED-4977-AAD6-C715FD26CAD2}" type="pres">
      <dgm:prSet presAssocID="{CFF75CBE-04EC-477A-98F5-3CF93711331D}" presName="node" presStyleLbl="node1" presStyleIdx="5" presStyleCnt="6" custScaleX="7897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4325B5E-D8F2-4584-B9BD-096935E9C149}" srcId="{865B6D71-E53C-4631-87E7-97BC3726FE4A}" destId="{B296FB5E-D18E-4D8C-B244-4455E375CB15}" srcOrd="4" destOrd="0" parTransId="{6148B612-99BD-46C0-A361-00A2A0438DB3}" sibTransId="{CE64EDD2-B5EA-4B2C-8348-7C3BC3924DA8}"/>
    <dgm:cxn modelId="{F4172EC4-BD14-4466-8E5A-C5A376519A4A}" type="presOf" srcId="{865B6D71-E53C-4631-87E7-97BC3726FE4A}" destId="{BC588243-2301-4003-918C-E7E399ADAC74}" srcOrd="0" destOrd="0" presId="urn:microsoft.com/office/officeart/2005/8/layout/default#1"/>
    <dgm:cxn modelId="{D2D7DCED-352D-4EDD-85C0-E48448C43811}" srcId="{865B6D71-E53C-4631-87E7-97BC3726FE4A}" destId="{CFF75CBE-04EC-477A-98F5-3CF93711331D}" srcOrd="5" destOrd="0" parTransId="{605C8A85-664E-44FA-9E1D-CF58342D1388}" sibTransId="{2DEF1A2F-735F-488C-A16A-37C6170AD1E4}"/>
    <dgm:cxn modelId="{200ED323-E7C6-48C9-A335-4D85835F8C7F}" type="presOf" srcId="{3038815E-58AB-4AA2-A849-EFC5FC0F2FBC}" destId="{EEEC5205-FCC2-4FC8-AF97-320EB8A55252}" srcOrd="0" destOrd="0" presId="urn:microsoft.com/office/officeart/2005/8/layout/default#1"/>
    <dgm:cxn modelId="{8F5B6CF8-0111-456F-B98F-09A9BDDE1BC7}" type="presOf" srcId="{B296FB5E-D18E-4D8C-B244-4455E375CB15}" destId="{CBF522D5-E77E-4CCB-AFD0-9F6BA561DC63}" srcOrd="0" destOrd="0" presId="urn:microsoft.com/office/officeart/2005/8/layout/default#1"/>
    <dgm:cxn modelId="{D7882270-F9EA-47F1-B8CD-619C870B48BE}" type="presOf" srcId="{0A98BBD8-D4D5-40E3-B180-50D1DC28223A}" destId="{4B4D5CE9-7C8B-4650-9F90-3A05F156175D}" srcOrd="0" destOrd="0" presId="urn:microsoft.com/office/officeart/2005/8/layout/default#1"/>
    <dgm:cxn modelId="{2466554F-C650-4EF1-AAC6-C86C3BC19D19}" srcId="{865B6D71-E53C-4631-87E7-97BC3726FE4A}" destId="{3038815E-58AB-4AA2-A849-EFC5FC0F2FBC}" srcOrd="1" destOrd="0" parTransId="{5B466B35-0E8A-47C8-BB53-3DB79B63EDFB}" sibTransId="{00BB95D5-D70A-467E-B7C4-705CB8C7B166}"/>
    <dgm:cxn modelId="{F62136A8-8C2C-4FB7-9F3C-32CA131FD111}" srcId="{865B6D71-E53C-4631-87E7-97BC3726FE4A}" destId="{BD6545D6-1390-417C-BCE4-51CE0500B06A}" srcOrd="2" destOrd="0" parTransId="{88BBF7AC-E372-410A-A229-B6EFAB5708F6}" sibTransId="{DEEC7AD5-67B7-4B48-8C24-C035A1B7777F}"/>
    <dgm:cxn modelId="{3C0B37BE-3261-48DF-8FAB-57982D99A83C}" srcId="{865B6D71-E53C-4631-87E7-97BC3726FE4A}" destId="{29611FDB-8367-48BD-A586-FBF785F75840}" srcOrd="3" destOrd="0" parTransId="{4B223F84-6575-4205-9E56-F1DA1C91C10A}" sibTransId="{3EA8660C-AB35-46A1-A965-83A66B0CF5A6}"/>
    <dgm:cxn modelId="{2E5C99D1-C0A8-4531-A057-AC0E13A2D876}" type="presOf" srcId="{CFF75CBE-04EC-477A-98F5-3CF93711331D}" destId="{4CABC9B1-A7ED-4977-AAD6-C715FD26CAD2}" srcOrd="0" destOrd="0" presId="urn:microsoft.com/office/officeart/2005/8/layout/default#1"/>
    <dgm:cxn modelId="{8A70FA1D-55CB-4519-BBB6-D41BB86AD641}" srcId="{865B6D71-E53C-4631-87E7-97BC3726FE4A}" destId="{0A98BBD8-D4D5-40E3-B180-50D1DC28223A}" srcOrd="0" destOrd="0" parTransId="{DAA3AE0D-A45A-446D-ABF0-A91AAD2EE1BF}" sibTransId="{0F893177-4A73-4234-B27E-30896FE8F409}"/>
    <dgm:cxn modelId="{6448D721-0A37-41E4-B774-A0F461860ED9}" type="presOf" srcId="{29611FDB-8367-48BD-A586-FBF785F75840}" destId="{FBFF3043-64BD-42DC-AEDD-07B88B84F547}" srcOrd="0" destOrd="0" presId="urn:microsoft.com/office/officeart/2005/8/layout/default#1"/>
    <dgm:cxn modelId="{5ED56105-B1B8-42B4-9442-182A826366F0}" type="presOf" srcId="{BD6545D6-1390-417C-BCE4-51CE0500B06A}" destId="{FFCED27F-E598-445C-B6BB-B6AD39764C8B}" srcOrd="0" destOrd="0" presId="urn:microsoft.com/office/officeart/2005/8/layout/default#1"/>
    <dgm:cxn modelId="{7975F609-484C-4C24-B9FE-5B6B23B6F134}" type="presParOf" srcId="{BC588243-2301-4003-918C-E7E399ADAC74}" destId="{4B4D5CE9-7C8B-4650-9F90-3A05F156175D}" srcOrd="0" destOrd="0" presId="urn:microsoft.com/office/officeart/2005/8/layout/default#1"/>
    <dgm:cxn modelId="{5AFED01F-F59B-4E76-8D05-C283E1B504C3}" type="presParOf" srcId="{BC588243-2301-4003-918C-E7E399ADAC74}" destId="{198C670A-7D9A-46D7-9012-6A3E60BC1F47}" srcOrd="1" destOrd="0" presId="urn:microsoft.com/office/officeart/2005/8/layout/default#1"/>
    <dgm:cxn modelId="{7776999C-3C73-467E-8615-598F9EBB6F95}" type="presParOf" srcId="{BC588243-2301-4003-918C-E7E399ADAC74}" destId="{EEEC5205-FCC2-4FC8-AF97-320EB8A55252}" srcOrd="2" destOrd="0" presId="urn:microsoft.com/office/officeart/2005/8/layout/default#1"/>
    <dgm:cxn modelId="{E0493203-4032-4EA5-8D25-4E93D9F7F551}" type="presParOf" srcId="{BC588243-2301-4003-918C-E7E399ADAC74}" destId="{D86B7A0F-8949-4B2C-A85E-20B46E0DCC28}" srcOrd="3" destOrd="0" presId="urn:microsoft.com/office/officeart/2005/8/layout/default#1"/>
    <dgm:cxn modelId="{7A460774-D02C-448B-9851-182D8F84B0E5}" type="presParOf" srcId="{BC588243-2301-4003-918C-E7E399ADAC74}" destId="{FFCED27F-E598-445C-B6BB-B6AD39764C8B}" srcOrd="4" destOrd="0" presId="urn:microsoft.com/office/officeart/2005/8/layout/default#1"/>
    <dgm:cxn modelId="{F1DB574D-BEF8-4FAA-8EA3-CEAB6740CC62}" type="presParOf" srcId="{BC588243-2301-4003-918C-E7E399ADAC74}" destId="{DF4657C0-D68B-47DE-BBC3-AA5CF7243170}" srcOrd="5" destOrd="0" presId="urn:microsoft.com/office/officeart/2005/8/layout/default#1"/>
    <dgm:cxn modelId="{2FDDA70C-D58E-4F2D-89F8-CF51FEAD5F03}" type="presParOf" srcId="{BC588243-2301-4003-918C-E7E399ADAC74}" destId="{FBFF3043-64BD-42DC-AEDD-07B88B84F547}" srcOrd="6" destOrd="0" presId="urn:microsoft.com/office/officeart/2005/8/layout/default#1"/>
    <dgm:cxn modelId="{A59CB76C-3F3D-4035-ABAA-6AE3AA104147}" type="presParOf" srcId="{BC588243-2301-4003-918C-E7E399ADAC74}" destId="{6B872950-798C-4B99-B06F-B5CF3EA9D545}" srcOrd="7" destOrd="0" presId="urn:microsoft.com/office/officeart/2005/8/layout/default#1"/>
    <dgm:cxn modelId="{E1B54C4A-D19D-4D1E-9976-CE6ADC5DFF01}" type="presParOf" srcId="{BC588243-2301-4003-918C-E7E399ADAC74}" destId="{CBF522D5-E77E-4CCB-AFD0-9F6BA561DC63}" srcOrd="8" destOrd="0" presId="urn:microsoft.com/office/officeart/2005/8/layout/default#1"/>
    <dgm:cxn modelId="{CB73E52F-84CF-4735-AC7D-3690E0272490}" type="presParOf" srcId="{BC588243-2301-4003-918C-E7E399ADAC74}" destId="{482D4C8A-9FEE-4DAF-8EDD-5F212A62FFEC}" srcOrd="9" destOrd="0" presId="urn:microsoft.com/office/officeart/2005/8/layout/default#1"/>
    <dgm:cxn modelId="{03C01D48-488E-4B12-AFE4-CED691BDD643}" type="presParOf" srcId="{BC588243-2301-4003-918C-E7E399ADAC74}" destId="{4CABC9B1-A7ED-4977-AAD6-C715FD26CAD2}" srcOrd="10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66E724EC-F9F1-4F14-B6D4-525F43A4AB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F25F190-5902-44F0-9EAC-202B5318C92B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dirty="0"/>
            <a:t>Класс 2.2. Резервирование элементов системы.</a:t>
          </a:r>
          <a:endParaRPr lang="ru-RU" dirty="0"/>
        </a:p>
      </dgm:t>
    </dgm:pt>
    <dgm:pt modelId="{CE3973B6-243A-4B95-B922-D91B9199CBCD}" type="parTrans" cxnId="{38AF88E7-ACA5-4C8C-853F-2EAC3BDC4669}">
      <dgm:prSet/>
      <dgm:spPr/>
      <dgm:t>
        <a:bodyPr/>
        <a:lstStyle/>
        <a:p>
          <a:endParaRPr lang="ru-RU"/>
        </a:p>
      </dgm:t>
    </dgm:pt>
    <dgm:pt modelId="{FED89669-9623-4F57-83A3-3D8F1DA5ED9B}" type="sibTrans" cxnId="{38AF88E7-ACA5-4C8C-853F-2EAC3BDC4669}">
      <dgm:prSet/>
      <dgm:spPr>
        <a:solidFill>
          <a:srgbClr val="FF0000"/>
        </a:solidFill>
        <a:ln>
          <a:solidFill>
            <a:srgbClr val="FFFF00"/>
          </a:solidFill>
        </a:ln>
      </dgm:spPr>
      <dgm:t>
        <a:bodyPr/>
        <a:lstStyle/>
        <a:p>
          <a:endParaRPr lang="ru-RU"/>
        </a:p>
      </dgm:t>
    </dgm:pt>
    <dgm:pt modelId="{ECF1EF1E-EE83-4775-AA44-248D387CB8EE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Резервирование в отличие от задачи введения избыточности предполагает не введение дополнительных элементов, обеспечивающих защиту информации, а их исключение и перевод в резерв на случай возникновения необходимости обработки дополнительного массива информации, повышения статуса защищенности информации, возникновения непредвиденных ситуаций. </a:t>
          </a:r>
        </a:p>
      </dgm:t>
    </dgm:pt>
    <dgm:pt modelId="{03CF020F-B4E5-4B62-92EF-FB6F01F0E201}" type="parTrans" cxnId="{DE39DA54-9D32-41D5-8A2A-419BED9E1744}">
      <dgm:prSet/>
      <dgm:spPr/>
      <dgm:t>
        <a:bodyPr/>
        <a:lstStyle/>
        <a:p>
          <a:endParaRPr lang="ru-RU"/>
        </a:p>
      </dgm:t>
    </dgm:pt>
    <dgm:pt modelId="{1CBD4CCB-2175-45F5-95F9-6DAE0743C52B}" type="sibTrans" cxnId="{DE39DA54-9D32-41D5-8A2A-419BED9E1744}">
      <dgm:prSet/>
      <dgm:spPr>
        <a:solidFill>
          <a:srgbClr val="FF0000"/>
        </a:solidFill>
        <a:ln>
          <a:solidFill>
            <a:srgbClr val="FFFF00"/>
          </a:solidFill>
        </a:ln>
      </dgm:spPr>
      <dgm:t>
        <a:bodyPr/>
        <a:lstStyle/>
        <a:p>
          <a:endParaRPr lang="ru-RU"/>
        </a:p>
      </dgm:t>
    </dgm:pt>
    <dgm:pt modelId="{FCC4028D-1729-4F6D-9C01-2432566C0005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При горячем резервировании элементы находятся в рабочем состоянии после дополнительных операций включения и подготовки к работе, а при холодном элементы переводятся в рабочее состояние после дополнительных операций.</a:t>
          </a:r>
        </a:p>
      </dgm:t>
    </dgm:pt>
    <dgm:pt modelId="{08058C10-7121-473D-86A3-D94867AB440C}" type="parTrans" cxnId="{F638F6CA-4645-462C-A6F2-96C1244003A5}">
      <dgm:prSet/>
      <dgm:spPr/>
      <dgm:t>
        <a:bodyPr/>
        <a:lstStyle/>
        <a:p>
          <a:endParaRPr lang="ru-RU"/>
        </a:p>
      </dgm:t>
    </dgm:pt>
    <dgm:pt modelId="{4A8FBF8A-69E9-479F-B1ED-6A76D4A0E8DD}" type="sibTrans" cxnId="{F638F6CA-4645-462C-A6F2-96C1244003A5}">
      <dgm:prSet/>
      <dgm:spPr/>
      <dgm:t>
        <a:bodyPr/>
        <a:lstStyle/>
        <a:p>
          <a:endParaRPr lang="ru-RU"/>
        </a:p>
      </dgm:t>
    </dgm:pt>
    <dgm:pt modelId="{77D84105-7F55-4D31-83E3-13407DB72E41}" type="pres">
      <dgm:prSet presAssocID="{66E724EC-F9F1-4F14-B6D4-525F43A4AB69}" presName="Name0" presStyleCnt="0">
        <dgm:presLayoutVars>
          <dgm:dir/>
          <dgm:resizeHandles val="exact"/>
        </dgm:presLayoutVars>
      </dgm:prSet>
      <dgm:spPr/>
    </dgm:pt>
    <dgm:pt modelId="{85BAAD02-1A12-4F5A-85AE-27DB7D22A637}" type="pres">
      <dgm:prSet presAssocID="{AF25F190-5902-44F0-9EAC-202B5318C92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5AE157-5A76-4AA2-980F-8733E59DF3E9}" type="pres">
      <dgm:prSet presAssocID="{FED89669-9623-4F57-83A3-3D8F1DA5ED9B}" presName="sibTrans" presStyleLbl="sibTrans2D1" presStyleIdx="0" presStyleCnt="2"/>
      <dgm:spPr/>
      <dgm:t>
        <a:bodyPr/>
        <a:lstStyle/>
        <a:p>
          <a:endParaRPr lang="ru-RU"/>
        </a:p>
      </dgm:t>
    </dgm:pt>
    <dgm:pt modelId="{2FAAF3FD-D1FA-4E21-89B6-85289CBE8EC2}" type="pres">
      <dgm:prSet presAssocID="{FED89669-9623-4F57-83A3-3D8F1DA5ED9B}" presName="connectorText" presStyleLbl="sibTrans2D1" presStyleIdx="0" presStyleCnt="2"/>
      <dgm:spPr/>
      <dgm:t>
        <a:bodyPr/>
        <a:lstStyle/>
        <a:p>
          <a:endParaRPr lang="ru-RU"/>
        </a:p>
      </dgm:t>
    </dgm:pt>
    <dgm:pt modelId="{436A6F42-246A-45B7-85D6-8B00F81591BF}" type="pres">
      <dgm:prSet presAssocID="{ECF1EF1E-EE83-4775-AA44-248D387CB8E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E078CD-7137-438A-B47E-59121E7C906A}" type="pres">
      <dgm:prSet presAssocID="{1CBD4CCB-2175-45F5-95F9-6DAE0743C52B}" presName="sibTrans" presStyleLbl="sibTrans2D1" presStyleIdx="1" presStyleCnt="2"/>
      <dgm:spPr/>
      <dgm:t>
        <a:bodyPr/>
        <a:lstStyle/>
        <a:p>
          <a:endParaRPr lang="ru-RU"/>
        </a:p>
      </dgm:t>
    </dgm:pt>
    <dgm:pt modelId="{97E205DC-D749-46A6-9E27-D7E98C2ACD84}" type="pres">
      <dgm:prSet presAssocID="{1CBD4CCB-2175-45F5-95F9-6DAE0743C52B}" presName="connectorText" presStyleLbl="sibTrans2D1" presStyleIdx="1" presStyleCnt="2"/>
      <dgm:spPr/>
      <dgm:t>
        <a:bodyPr/>
        <a:lstStyle/>
        <a:p>
          <a:endParaRPr lang="ru-RU"/>
        </a:p>
      </dgm:t>
    </dgm:pt>
    <dgm:pt modelId="{EAEFB1F6-D7D7-4EBF-B057-7B81950B8BD9}" type="pres">
      <dgm:prSet presAssocID="{FCC4028D-1729-4F6D-9C01-2432566C000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D08D7C5-652A-4845-9A58-694DDD914CBC}" type="presOf" srcId="{1CBD4CCB-2175-45F5-95F9-6DAE0743C52B}" destId="{03E078CD-7137-438A-B47E-59121E7C906A}" srcOrd="0" destOrd="0" presId="urn:microsoft.com/office/officeart/2005/8/layout/process1"/>
    <dgm:cxn modelId="{1FDEC8F2-4EE1-487F-B0EF-DA8238A8CE3B}" type="presOf" srcId="{AF25F190-5902-44F0-9EAC-202B5318C92B}" destId="{85BAAD02-1A12-4F5A-85AE-27DB7D22A637}" srcOrd="0" destOrd="0" presId="urn:microsoft.com/office/officeart/2005/8/layout/process1"/>
    <dgm:cxn modelId="{7D8FCFD6-4153-42AF-A9F0-2466E17D7E24}" type="presOf" srcId="{ECF1EF1E-EE83-4775-AA44-248D387CB8EE}" destId="{436A6F42-246A-45B7-85D6-8B00F81591BF}" srcOrd="0" destOrd="0" presId="urn:microsoft.com/office/officeart/2005/8/layout/process1"/>
    <dgm:cxn modelId="{E00EC581-1106-489E-A005-E52EAE291EEC}" type="presOf" srcId="{1CBD4CCB-2175-45F5-95F9-6DAE0743C52B}" destId="{97E205DC-D749-46A6-9E27-D7E98C2ACD84}" srcOrd="1" destOrd="0" presId="urn:microsoft.com/office/officeart/2005/8/layout/process1"/>
    <dgm:cxn modelId="{642CA622-94B3-411A-BA9B-6D8AF5B3295E}" type="presOf" srcId="{66E724EC-F9F1-4F14-B6D4-525F43A4AB69}" destId="{77D84105-7F55-4D31-83E3-13407DB72E41}" srcOrd="0" destOrd="0" presId="urn:microsoft.com/office/officeart/2005/8/layout/process1"/>
    <dgm:cxn modelId="{C4F928CF-EC58-4A73-8BE7-84D64152A8F8}" type="presOf" srcId="{FED89669-9623-4F57-83A3-3D8F1DA5ED9B}" destId="{AA5AE157-5A76-4AA2-980F-8733E59DF3E9}" srcOrd="0" destOrd="0" presId="urn:microsoft.com/office/officeart/2005/8/layout/process1"/>
    <dgm:cxn modelId="{F638F6CA-4645-462C-A6F2-96C1244003A5}" srcId="{66E724EC-F9F1-4F14-B6D4-525F43A4AB69}" destId="{FCC4028D-1729-4F6D-9C01-2432566C0005}" srcOrd="2" destOrd="0" parTransId="{08058C10-7121-473D-86A3-D94867AB440C}" sibTransId="{4A8FBF8A-69E9-479F-B1ED-6A76D4A0E8DD}"/>
    <dgm:cxn modelId="{A7C0D901-9DB3-421B-BF62-8E1BBED00754}" type="presOf" srcId="{FED89669-9623-4F57-83A3-3D8F1DA5ED9B}" destId="{2FAAF3FD-D1FA-4E21-89B6-85289CBE8EC2}" srcOrd="1" destOrd="0" presId="urn:microsoft.com/office/officeart/2005/8/layout/process1"/>
    <dgm:cxn modelId="{B350E3B6-7AAD-45C7-82D3-63A0A8F0A23A}" type="presOf" srcId="{FCC4028D-1729-4F6D-9C01-2432566C0005}" destId="{EAEFB1F6-D7D7-4EBF-B057-7B81950B8BD9}" srcOrd="0" destOrd="0" presId="urn:microsoft.com/office/officeart/2005/8/layout/process1"/>
    <dgm:cxn modelId="{DE39DA54-9D32-41D5-8A2A-419BED9E1744}" srcId="{66E724EC-F9F1-4F14-B6D4-525F43A4AB69}" destId="{ECF1EF1E-EE83-4775-AA44-248D387CB8EE}" srcOrd="1" destOrd="0" parTransId="{03CF020F-B4E5-4B62-92EF-FB6F01F0E201}" sibTransId="{1CBD4CCB-2175-45F5-95F9-6DAE0743C52B}"/>
    <dgm:cxn modelId="{38AF88E7-ACA5-4C8C-853F-2EAC3BDC4669}" srcId="{66E724EC-F9F1-4F14-B6D4-525F43A4AB69}" destId="{AF25F190-5902-44F0-9EAC-202B5318C92B}" srcOrd="0" destOrd="0" parTransId="{CE3973B6-243A-4B95-B922-D91B9199CBCD}" sibTransId="{FED89669-9623-4F57-83A3-3D8F1DA5ED9B}"/>
    <dgm:cxn modelId="{53534B92-05AB-429E-B396-FDA89F3DECC6}" type="presParOf" srcId="{77D84105-7F55-4D31-83E3-13407DB72E41}" destId="{85BAAD02-1A12-4F5A-85AE-27DB7D22A637}" srcOrd="0" destOrd="0" presId="urn:microsoft.com/office/officeart/2005/8/layout/process1"/>
    <dgm:cxn modelId="{939C038C-40C3-49EA-9A92-1C16D2788132}" type="presParOf" srcId="{77D84105-7F55-4D31-83E3-13407DB72E41}" destId="{AA5AE157-5A76-4AA2-980F-8733E59DF3E9}" srcOrd="1" destOrd="0" presId="urn:microsoft.com/office/officeart/2005/8/layout/process1"/>
    <dgm:cxn modelId="{5669055C-3FB0-4E00-9DE8-F507D1569F07}" type="presParOf" srcId="{AA5AE157-5A76-4AA2-980F-8733E59DF3E9}" destId="{2FAAF3FD-D1FA-4E21-89B6-85289CBE8EC2}" srcOrd="0" destOrd="0" presId="urn:microsoft.com/office/officeart/2005/8/layout/process1"/>
    <dgm:cxn modelId="{E50E3483-BBA4-4BB3-89A0-016FA8415EF4}" type="presParOf" srcId="{77D84105-7F55-4D31-83E3-13407DB72E41}" destId="{436A6F42-246A-45B7-85D6-8B00F81591BF}" srcOrd="2" destOrd="0" presId="urn:microsoft.com/office/officeart/2005/8/layout/process1"/>
    <dgm:cxn modelId="{8C1093F8-5A35-4D2E-8A92-260BA2A12641}" type="presParOf" srcId="{77D84105-7F55-4D31-83E3-13407DB72E41}" destId="{03E078CD-7137-438A-B47E-59121E7C906A}" srcOrd="3" destOrd="0" presId="urn:microsoft.com/office/officeart/2005/8/layout/process1"/>
    <dgm:cxn modelId="{037F6A13-DA53-4FDE-B77A-CDCD95172222}" type="presParOf" srcId="{03E078CD-7137-438A-B47E-59121E7C906A}" destId="{97E205DC-D749-46A6-9E27-D7E98C2ACD84}" srcOrd="0" destOrd="0" presId="urn:microsoft.com/office/officeart/2005/8/layout/process1"/>
    <dgm:cxn modelId="{528E1922-EA3F-48D6-A38B-FF9A186A57E7}" type="presParOf" srcId="{77D84105-7F55-4D31-83E3-13407DB72E41}" destId="{EAEFB1F6-D7D7-4EBF-B057-7B81950B8BD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253F1187-BA6A-4277-8C63-3AD097C65FCC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2DFEA33-1E55-4362-B8E8-502C358CA6C2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b="1" dirty="0"/>
            <a:t>Класс 2.3. Регулирование доступа к элементам системы и защищаемой информации.</a:t>
          </a:r>
          <a:endParaRPr lang="ru-RU" dirty="0"/>
        </a:p>
      </dgm:t>
    </dgm:pt>
    <dgm:pt modelId="{E9B78F3D-DD54-4A6B-AEDF-23D2ECD714E7}" type="parTrans" cxnId="{F69B2229-92F1-41DA-9368-2D3275262980}">
      <dgm:prSet/>
      <dgm:spPr/>
      <dgm:t>
        <a:bodyPr/>
        <a:lstStyle/>
        <a:p>
          <a:endParaRPr lang="ru-RU"/>
        </a:p>
      </dgm:t>
    </dgm:pt>
    <dgm:pt modelId="{CD7284C3-3963-40E3-B07A-66E7F882F71E}" type="sibTrans" cxnId="{F69B2229-92F1-41DA-9368-2D3275262980}">
      <dgm:prSet/>
      <dgm:spPr/>
      <dgm:t>
        <a:bodyPr/>
        <a:lstStyle/>
        <a:p>
          <a:endParaRPr lang="ru-RU"/>
        </a:p>
      </dgm:t>
    </dgm:pt>
    <dgm:pt modelId="{21A45644-C4F9-4CEF-AE2B-BB5427575E42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dirty="0"/>
            <a:t>Регулирование доступа к средствам, комплексам и системам обработки информации (на территорию, в помещение, к техническим средствам, к программам, к базам данных и т. п.) предполагает реализацию идентификации, проверки подлинности и контроля доступа, регистрацию субъекта, учет носителей информации в системе ее обработки.</a:t>
          </a:r>
        </a:p>
      </dgm:t>
    </dgm:pt>
    <dgm:pt modelId="{5B1D1684-252C-402B-A7CF-C82CA738FD47}" type="parTrans" cxnId="{E68DCC81-9D5C-41A3-896A-1A2EF9023D9E}">
      <dgm:prSet/>
      <dgm:spPr/>
      <dgm:t>
        <a:bodyPr/>
        <a:lstStyle/>
        <a:p>
          <a:endParaRPr lang="ru-RU"/>
        </a:p>
      </dgm:t>
    </dgm:pt>
    <dgm:pt modelId="{39663A4A-027E-4EEB-B6EA-53BF29853F2B}" type="sibTrans" cxnId="{E68DCC81-9D5C-41A3-896A-1A2EF9023D9E}">
      <dgm:prSet/>
      <dgm:spPr/>
      <dgm:t>
        <a:bodyPr/>
        <a:lstStyle/>
        <a:p>
          <a:endParaRPr lang="ru-RU"/>
        </a:p>
      </dgm:t>
    </dgm:pt>
    <dgm:pt modelId="{21271001-8C65-4142-B445-1659AED5D4B1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К данному классу относятся задачи </a:t>
          </a:r>
        </a:p>
      </dgm:t>
    </dgm:pt>
    <dgm:pt modelId="{A5C7D604-7C27-4624-A1B3-D1363893AF6A}" type="parTrans" cxnId="{6686FCDF-6EA0-40DD-BD9D-1B1665A02417}">
      <dgm:prSet/>
      <dgm:spPr/>
      <dgm:t>
        <a:bodyPr/>
        <a:lstStyle/>
        <a:p>
          <a:endParaRPr lang="ru-RU"/>
        </a:p>
      </dgm:t>
    </dgm:pt>
    <dgm:pt modelId="{69EEB79F-73CA-4DD0-83EE-CC6851BDB976}" type="sibTrans" cxnId="{6686FCDF-6EA0-40DD-BD9D-1B1665A02417}">
      <dgm:prSet/>
      <dgm:spPr/>
      <dgm:t>
        <a:bodyPr/>
        <a:lstStyle/>
        <a:p>
          <a:endParaRPr lang="ru-RU"/>
        </a:p>
      </dgm:t>
    </dgm:pt>
    <dgm:pt modelId="{FB881FC1-7322-422A-AA8B-963BAC9C7591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по установлению и регулированию контролируемых зон вокруг технических средств обработки информации, за пределами которых становятся невозможными выделение и регистрация с помощью технических средств разведки сигналов, содержащих конфиденциальную информацию. </a:t>
          </a:r>
        </a:p>
      </dgm:t>
    </dgm:pt>
    <dgm:pt modelId="{8D11C75D-90B6-4AA6-9BE3-3D735B259246}" type="parTrans" cxnId="{AFA34FAA-3607-4DE4-93BB-D613467BA93C}">
      <dgm:prSet/>
      <dgm:spPr/>
      <dgm:t>
        <a:bodyPr/>
        <a:lstStyle/>
        <a:p>
          <a:endParaRPr lang="ru-RU"/>
        </a:p>
      </dgm:t>
    </dgm:pt>
    <dgm:pt modelId="{2FB39C52-05E2-4DD5-A94E-876EA7F75BD4}" type="sibTrans" cxnId="{AFA34FAA-3607-4DE4-93BB-D613467BA93C}">
      <dgm:prSet/>
      <dgm:spPr/>
      <dgm:t>
        <a:bodyPr/>
        <a:lstStyle/>
        <a:p>
          <a:endParaRPr lang="ru-RU"/>
        </a:p>
      </dgm:t>
    </dgm:pt>
    <dgm:pt modelId="{8E5D5090-818C-4AFA-ABA8-0117D50AD074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Такие сигналы могут возникать</a:t>
          </a:r>
        </a:p>
      </dgm:t>
    </dgm:pt>
    <dgm:pt modelId="{8272BAD0-172C-4F86-9362-A4C3FFB3D3A5}" type="parTrans" cxnId="{580B5E26-BC2D-4590-9BDC-9CBBCE613695}">
      <dgm:prSet/>
      <dgm:spPr/>
      <dgm:t>
        <a:bodyPr/>
        <a:lstStyle/>
        <a:p>
          <a:endParaRPr lang="ru-RU"/>
        </a:p>
      </dgm:t>
    </dgm:pt>
    <dgm:pt modelId="{A311F5CC-CC56-41A8-BE03-224FE81F7CA6}" type="sibTrans" cxnId="{580B5E26-BC2D-4590-9BDC-9CBBCE613695}">
      <dgm:prSet/>
      <dgm:spPr/>
      <dgm:t>
        <a:bodyPr/>
        <a:lstStyle/>
        <a:p>
          <a:endParaRPr lang="ru-RU"/>
        </a:p>
      </dgm:t>
    </dgm:pt>
    <dgm:pt modelId="{1E91DA86-BC0A-4347-A6F9-E55E4B452BAA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например, за счет появления вокруг функционирующих средств обработки информации побочных электромагнитных излучений или наводок в проводах, выходящих за пределы контролируемой зоны.</a:t>
          </a:r>
        </a:p>
      </dgm:t>
    </dgm:pt>
    <dgm:pt modelId="{EE34EB43-2D97-48BC-87ED-8EE69B84D17C}" type="parTrans" cxnId="{8B1EC8A7-3414-451D-A62C-37624B945B26}">
      <dgm:prSet/>
      <dgm:spPr/>
      <dgm:t>
        <a:bodyPr/>
        <a:lstStyle/>
        <a:p>
          <a:endParaRPr lang="ru-RU"/>
        </a:p>
      </dgm:t>
    </dgm:pt>
    <dgm:pt modelId="{5F27C5D2-5257-4BEE-9E3F-D0086062780E}" type="sibTrans" cxnId="{8B1EC8A7-3414-451D-A62C-37624B945B26}">
      <dgm:prSet/>
      <dgm:spPr/>
      <dgm:t>
        <a:bodyPr/>
        <a:lstStyle/>
        <a:p>
          <a:endParaRPr lang="ru-RU"/>
        </a:p>
      </dgm:t>
    </dgm:pt>
    <dgm:pt modelId="{F1979201-A86A-4A51-9BD0-98B88756BE65}" type="pres">
      <dgm:prSet presAssocID="{253F1187-BA6A-4277-8C63-3AD097C65FCC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C276D948-A33C-4C5E-8BC1-602788A8FBBE}" type="pres">
      <dgm:prSet presAssocID="{92DFEA33-1E55-4362-B8E8-502C358CA6C2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C24821-0397-4EAF-B748-0BDD578901E7}" type="pres">
      <dgm:prSet presAssocID="{92DFEA33-1E55-4362-B8E8-502C358CA6C2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DF8CB20-F2F1-40EB-B70B-968AFE33026A}" type="pres">
      <dgm:prSet presAssocID="{21271001-8C65-4142-B445-1659AED5D4B1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74EB7C-A53D-4F47-BF5F-1227D06F1A37}" type="pres">
      <dgm:prSet presAssocID="{21271001-8C65-4142-B445-1659AED5D4B1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CF94078-5E1B-4E4C-B33F-FBC99113C6A4}" type="pres">
      <dgm:prSet presAssocID="{8E5D5090-818C-4AFA-ABA8-0117D50AD074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BC392A0-D035-4FA4-9FE6-753DEA967E4E}" type="pres">
      <dgm:prSet presAssocID="{8E5D5090-818C-4AFA-ABA8-0117D50AD074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69B2229-92F1-41DA-9368-2D3275262980}" srcId="{253F1187-BA6A-4277-8C63-3AD097C65FCC}" destId="{92DFEA33-1E55-4362-B8E8-502C358CA6C2}" srcOrd="0" destOrd="0" parTransId="{E9B78F3D-DD54-4A6B-AEDF-23D2ECD714E7}" sibTransId="{CD7284C3-3963-40E3-B07A-66E7F882F71E}"/>
    <dgm:cxn modelId="{580B5E26-BC2D-4590-9BDC-9CBBCE613695}" srcId="{253F1187-BA6A-4277-8C63-3AD097C65FCC}" destId="{8E5D5090-818C-4AFA-ABA8-0117D50AD074}" srcOrd="2" destOrd="0" parTransId="{8272BAD0-172C-4F86-9362-A4C3FFB3D3A5}" sibTransId="{A311F5CC-CC56-41A8-BE03-224FE81F7CA6}"/>
    <dgm:cxn modelId="{373F0E61-E3A5-4672-A8CD-D5C4DD19740D}" type="presOf" srcId="{1E91DA86-BC0A-4347-A6F9-E55E4B452BAA}" destId="{ABC392A0-D035-4FA4-9FE6-753DEA967E4E}" srcOrd="0" destOrd="0" presId="urn:microsoft.com/office/officeart/2009/3/layout/IncreasingArrowsProcess"/>
    <dgm:cxn modelId="{960633AD-3783-4CBA-99D8-83E0F323C605}" type="presOf" srcId="{8E5D5090-818C-4AFA-ABA8-0117D50AD074}" destId="{ACF94078-5E1B-4E4C-B33F-FBC99113C6A4}" srcOrd="0" destOrd="0" presId="urn:microsoft.com/office/officeart/2009/3/layout/IncreasingArrowsProcess"/>
    <dgm:cxn modelId="{58D6C803-BFC1-4CA7-9230-730292126926}" type="presOf" srcId="{21A45644-C4F9-4CEF-AE2B-BB5427575E42}" destId="{87C24821-0397-4EAF-B748-0BDD578901E7}" srcOrd="0" destOrd="0" presId="urn:microsoft.com/office/officeart/2009/3/layout/IncreasingArrowsProcess"/>
    <dgm:cxn modelId="{C245FA9C-DDF7-436A-8521-E655013BBF8A}" type="presOf" srcId="{253F1187-BA6A-4277-8C63-3AD097C65FCC}" destId="{F1979201-A86A-4A51-9BD0-98B88756BE65}" srcOrd="0" destOrd="0" presId="urn:microsoft.com/office/officeart/2009/3/layout/IncreasingArrowsProcess"/>
    <dgm:cxn modelId="{8EB2D606-9DB3-4472-BA02-40BE1EFC2215}" type="presOf" srcId="{21271001-8C65-4142-B445-1659AED5D4B1}" destId="{1DF8CB20-F2F1-40EB-B70B-968AFE33026A}" srcOrd="0" destOrd="0" presId="urn:microsoft.com/office/officeart/2009/3/layout/IncreasingArrowsProcess"/>
    <dgm:cxn modelId="{8B1EC8A7-3414-451D-A62C-37624B945B26}" srcId="{8E5D5090-818C-4AFA-ABA8-0117D50AD074}" destId="{1E91DA86-BC0A-4347-A6F9-E55E4B452BAA}" srcOrd="0" destOrd="0" parTransId="{EE34EB43-2D97-48BC-87ED-8EE69B84D17C}" sibTransId="{5F27C5D2-5257-4BEE-9E3F-D0086062780E}"/>
    <dgm:cxn modelId="{31D16FF1-7567-47AB-88AC-561AE04046A2}" type="presOf" srcId="{FB881FC1-7322-422A-AA8B-963BAC9C7591}" destId="{3174EB7C-A53D-4F47-BF5F-1227D06F1A37}" srcOrd="0" destOrd="0" presId="urn:microsoft.com/office/officeart/2009/3/layout/IncreasingArrowsProcess"/>
    <dgm:cxn modelId="{E68DCC81-9D5C-41A3-896A-1A2EF9023D9E}" srcId="{92DFEA33-1E55-4362-B8E8-502C358CA6C2}" destId="{21A45644-C4F9-4CEF-AE2B-BB5427575E42}" srcOrd="0" destOrd="0" parTransId="{5B1D1684-252C-402B-A7CF-C82CA738FD47}" sibTransId="{39663A4A-027E-4EEB-B6EA-53BF29853F2B}"/>
    <dgm:cxn modelId="{AFA34FAA-3607-4DE4-93BB-D613467BA93C}" srcId="{21271001-8C65-4142-B445-1659AED5D4B1}" destId="{FB881FC1-7322-422A-AA8B-963BAC9C7591}" srcOrd="0" destOrd="0" parTransId="{8D11C75D-90B6-4AA6-9BE3-3D735B259246}" sibTransId="{2FB39C52-05E2-4DD5-A94E-876EA7F75BD4}"/>
    <dgm:cxn modelId="{6686FCDF-6EA0-40DD-BD9D-1B1665A02417}" srcId="{253F1187-BA6A-4277-8C63-3AD097C65FCC}" destId="{21271001-8C65-4142-B445-1659AED5D4B1}" srcOrd="1" destOrd="0" parTransId="{A5C7D604-7C27-4624-A1B3-D1363893AF6A}" sibTransId="{69EEB79F-73CA-4DD0-83EE-CC6851BDB976}"/>
    <dgm:cxn modelId="{BB46F0E9-FE21-4713-A5BD-07157D75EB96}" type="presOf" srcId="{92DFEA33-1E55-4362-B8E8-502C358CA6C2}" destId="{C276D948-A33C-4C5E-8BC1-602788A8FBBE}" srcOrd="0" destOrd="0" presId="urn:microsoft.com/office/officeart/2009/3/layout/IncreasingArrowsProcess"/>
    <dgm:cxn modelId="{D1FF8DB2-05D9-40AD-9015-822585C42AE9}" type="presParOf" srcId="{F1979201-A86A-4A51-9BD0-98B88756BE65}" destId="{C276D948-A33C-4C5E-8BC1-602788A8FBBE}" srcOrd="0" destOrd="0" presId="urn:microsoft.com/office/officeart/2009/3/layout/IncreasingArrowsProcess"/>
    <dgm:cxn modelId="{C48D1F52-5463-46CF-B61E-CA00F749DFB1}" type="presParOf" srcId="{F1979201-A86A-4A51-9BD0-98B88756BE65}" destId="{87C24821-0397-4EAF-B748-0BDD578901E7}" srcOrd="1" destOrd="0" presId="urn:microsoft.com/office/officeart/2009/3/layout/IncreasingArrowsProcess"/>
    <dgm:cxn modelId="{C43B9698-8D03-4C09-865B-255A4640C767}" type="presParOf" srcId="{F1979201-A86A-4A51-9BD0-98B88756BE65}" destId="{1DF8CB20-F2F1-40EB-B70B-968AFE33026A}" srcOrd="2" destOrd="0" presId="urn:microsoft.com/office/officeart/2009/3/layout/IncreasingArrowsProcess"/>
    <dgm:cxn modelId="{771D3981-E5F8-4B2A-80C8-33A360B20EE5}" type="presParOf" srcId="{F1979201-A86A-4A51-9BD0-98B88756BE65}" destId="{3174EB7C-A53D-4F47-BF5F-1227D06F1A37}" srcOrd="3" destOrd="0" presId="urn:microsoft.com/office/officeart/2009/3/layout/IncreasingArrowsProcess"/>
    <dgm:cxn modelId="{2001F59F-CF2D-4391-A249-924F4607B836}" type="presParOf" srcId="{F1979201-A86A-4A51-9BD0-98B88756BE65}" destId="{ACF94078-5E1B-4E4C-B33F-FBC99113C6A4}" srcOrd="4" destOrd="0" presId="urn:microsoft.com/office/officeart/2009/3/layout/IncreasingArrowsProcess"/>
    <dgm:cxn modelId="{8052C91D-0B5C-4F2C-8881-6DA6778A19B7}" type="presParOf" srcId="{F1979201-A86A-4A51-9BD0-98B88756BE65}" destId="{ABC392A0-D035-4FA4-9FE6-753DEA967E4E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85145AD2-0DD7-4949-B5B5-40433567F7E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84ACD0C-A1EE-45A0-B69A-6C02476A38C5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Регулирование использования заключается в осуществлении запрашиваемых процедур (операций) при условии предъявления некоторых заранее обусловленных полномочий.</a:t>
          </a:r>
        </a:p>
      </dgm:t>
    </dgm:pt>
    <dgm:pt modelId="{A2F41D33-114A-45F8-88A7-4EDADB9B7441}" type="parTrans" cxnId="{0C6D9D6E-7204-4FBD-BC8F-037E2B814898}">
      <dgm:prSet/>
      <dgm:spPr/>
      <dgm:t>
        <a:bodyPr/>
        <a:lstStyle/>
        <a:p>
          <a:endParaRPr lang="ru-RU"/>
        </a:p>
      </dgm:t>
    </dgm:pt>
    <dgm:pt modelId="{83B5A15F-BF63-4E24-BCF6-17F22EA2F183}" type="sibTrans" cxnId="{0C6D9D6E-7204-4FBD-BC8F-037E2B814898}">
      <dgm:prSet/>
      <dgm:spPr>
        <a:solidFill>
          <a:srgbClr val="FFFF00">
            <a:alpha val="90000"/>
          </a:srgbClr>
        </a:solidFill>
      </dgm:spPr>
      <dgm:t>
        <a:bodyPr/>
        <a:lstStyle/>
        <a:p>
          <a:endParaRPr lang="ru-RU"/>
        </a:p>
      </dgm:t>
    </dgm:pt>
    <dgm:pt modelId="{F5B83961-6A7B-45CF-9124-A383B571F321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Дробление (расчленение) информации на части с таким условием, что знание какой-то одной части информации не позволяет восстановить всю картину, всю технологию в целом.</a:t>
          </a:r>
        </a:p>
      </dgm:t>
    </dgm:pt>
    <dgm:pt modelId="{ADE6A3D4-8158-4199-8F17-4AC6DFBC8CB8}" type="parTrans" cxnId="{37910329-28E1-466D-A293-F0E22B724D94}">
      <dgm:prSet/>
      <dgm:spPr/>
      <dgm:t>
        <a:bodyPr/>
        <a:lstStyle/>
        <a:p>
          <a:endParaRPr lang="ru-RU"/>
        </a:p>
      </dgm:t>
    </dgm:pt>
    <dgm:pt modelId="{D7FF5025-CDC9-4B02-B650-1393E3B57E07}" type="sibTrans" cxnId="{37910329-28E1-466D-A293-F0E22B724D94}">
      <dgm:prSet/>
      <dgm:spPr>
        <a:solidFill>
          <a:srgbClr val="7030A0">
            <a:alpha val="90000"/>
          </a:srgbClr>
        </a:solidFill>
      </dgm:spPr>
      <dgm:t>
        <a:bodyPr/>
        <a:lstStyle/>
        <a:p>
          <a:endParaRPr lang="ru-RU"/>
        </a:p>
      </dgm:t>
    </dgm:pt>
    <dgm:pt modelId="{7600A45B-2DC2-45EE-AE83-DEA7AA18FC54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Ранжирование включает, во-первых, деление засекречиваемой информации по степени секретности и, во-вторых, регламентацию допуска и разграничение доступа к защищаемой информации: предоставление индивидуальных прав отдельным пользователям на доступ к необходимой им конкретной информации и на выполнение отдельных операций. </a:t>
          </a:r>
        </a:p>
      </dgm:t>
    </dgm:pt>
    <dgm:pt modelId="{AD7BD7CA-BC72-46D8-883C-0C6E9D7FC042}" type="parTrans" cxnId="{18F2AE91-BD7C-4339-9DDE-15452EC4E262}">
      <dgm:prSet/>
      <dgm:spPr/>
      <dgm:t>
        <a:bodyPr/>
        <a:lstStyle/>
        <a:p>
          <a:endParaRPr lang="ru-RU"/>
        </a:p>
      </dgm:t>
    </dgm:pt>
    <dgm:pt modelId="{10360BDF-720D-4C95-857F-9E6E4656830C}" type="sibTrans" cxnId="{18F2AE91-BD7C-4339-9DDE-15452EC4E262}">
      <dgm:prSet/>
      <dgm:spPr/>
      <dgm:t>
        <a:bodyPr/>
        <a:lstStyle/>
        <a:p>
          <a:endParaRPr lang="ru-RU"/>
        </a:p>
      </dgm:t>
    </dgm:pt>
    <dgm:pt modelId="{3CBF2050-C717-49B0-8EB1-A39BA0013BF6}" type="pres">
      <dgm:prSet presAssocID="{85145AD2-0DD7-4949-B5B5-40433567F7E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29C2847-F1DB-4808-B2F1-61606AF4A63E}" type="pres">
      <dgm:prSet presAssocID="{85145AD2-0DD7-4949-B5B5-40433567F7EE}" presName="dummyMaxCanvas" presStyleCnt="0">
        <dgm:presLayoutVars/>
      </dgm:prSet>
      <dgm:spPr/>
    </dgm:pt>
    <dgm:pt modelId="{E28E4667-2DCF-4058-A29A-89760AB8998C}" type="pres">
      <dgm:prSet presAssocID="{85145AD2-0DD7-4949-B5B5-40433567F7E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FC19DF-698C-4AEA-A59E-BC8EC444FC81}" type="pres">
      <dgm:prSet presAssocID="{85145AD2-0DD7-4949-B5B5-40433567F7E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730511-1970-42CD-B61E-66A0D8FDE63A}" type="pres">
      <dgm:prSet presAssocID="{85145AD2-0DD7-4949-B5B5-40433567F7E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0988C9-2DFA-4ED8-851F-F45146D21B05}" type="pres">
      <dgm:prSet presAssocID="{85145AD2-0DD7-4949-B5B5-40433567F7E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78283A-97CF-44E0-9913-419829D25244}" type="pres">
      <dgm:prSet presAssocID="{85145AD2-0DD7-4949-B5B5-40433567F7E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B159C2-208A-40D0-B147-BE7D52EE4B5D}" type="pres">
      <dgm:prSet presAssocID="{85145AD2-0DD7-4949-B5B5-40433567F7E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527C43-0A59-4818-B13E-6CBF381C39DA}" type="pres">
      <dgm:prSet presAssocID="{85145AD2-0DD7-4949-B5B5-40433567F7E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B36285-4520-4FB5-990F-DC8061D64202}" type="pres">
      <dgm:prSet presAssocID="{85145AD2-0DD7-4949-B5B5-40433567F7E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EC4C310-B46D-40A3-9611-F5224228199A}" type="presOf" srcId="{83B5A15F-BF63-4E24-BCF6-17F22EA2F183}" destId="{DE0988C9-2DFA-4ED8-851F-F45146D21B05}" srcOrd="0" destOrd="0" presId="urn:microsoft.com/office/officeart/2005/8/layout/vProcess5"/>
    <dgm:cxn modelId="{75D82F7C-D5DD-466D-9260-47455B9F015F}" type="presOf" srcId="{F5B83961-6A7B-45CF-9124-A383B571F321}" destId="{D5FC19DF-698C-4AEA-A59E-BC8EC444FC81}" srcOrd="0" destOrd="0" presId="urn:microsoft.com/office/officeart/2005/8/layout/vProcess5"/>
    <dgm:cxn modelId="{15536A06-50EC-4E35-BAF2-B67D4DF2DF22}" type="presOf" srcId="{7600A45B-2DC2-45EE-AE83-DEA7AA18FC54}" destId="{3EB36285-4520-4FB5-990F-DC8061D64202}" srcOrd="1" destOrd="0" presId="urn:microsoft.com/office/officeart/2005/8/layout/vProcess5"/>
    <dgm:cxn modelId="{37910329-28E1-466D-A293-F0E22B724D94}" srcId="{85145AD2-0DD7-4949-B5B5-40433567F7EE}" destId="{F5B83961-6A7B-45CF-9124-A383B571F321}" srcOrd="1" destOrd="0" parTransId="{ADE6A3D4-8158-4199-8F17-4AC6DFBC8CB8}" sibTransId="{D7FF5025-CDC9-4B02-B650-1393E3B57E07}"/>
    <dgm:cxn modelId="{CFD85ED2-E50F-4B5F-91C3-12F30ED015DC}" type="presOf" srcId="{85145AD2-0DD7-4949-B5B5-40433567F7EE}" destId="{3CBF2050-C717-49B0-8EB1-A39BA0013BF6}" srcOrd="0" destOrd="0" presId="urn:microsoft.com/office/officeart/2005/8/layout/vProcess5"/>
    <dgm:cxn modelId="{4A2AB8C5-BA0B-4BA7-8DB1-C2C801AE0A1B}" type="presOf" srcId="{7600A45B-2DC2-45EE-AE83-DEA7AA18FC54}" destId="{11730511-1970-42CD-B61E-66A0D8FDE63A}" srcOrd="0" destOrd="0" presId="urn:microsoft.com/office/officeart/2005/8/layout/vProcess5"/>
    <dgm:cxn modelId="{0C6D9D6E-7204-4FBD-BC8F-037E2B814898}" srcId="{85145AD2-0DD7-4949-B5B5-40433567F7EE}" destId="{584ACD0C-A1EE-45A0-B69A-6C02476A38C5}" srcOrd="0" destOrd="0" parTransId="{A2F41D33-114A-45F8-88A7-4EDADB9B7441}" sibTransId="{83B5A15F-BF63-4E24-BCF6-17F22EA2F183}"/>
    <dgm:cxn modelId="{3D8DFF39-6DF1-48E7-A48B-D42608D06F7A}" type="presOf" srcId="{584ACD0C-A1EE-45A0-B69A-6C02476A38C5}" destId="{E28E4667-2DCF-4058-A29A-89760AB8998C}" srcOrd="0" destOrd="0" presId="urn:microsoft.com/office/officeart/2005/8/layout/vProcess5"/>
    <dgm:cxn modelId="{18F2AE91-BD7C-4339-9DDE-15452EC4E262}" srcId="{85145AD2-0DD7-4949-B5B5-40433567F7EE}" destId="{7600A45B-2DC2-45EE-AE83-DEA7AA18FC54}" srcOrd="2" destOrd="0" parTransId="{AD7BD7CA-BC72-46D8-883C-0C6E9D7FC042}" sibTransId="{10360BDF-720D-4C95-857F-9E6E4656830C}"/>
    <dgm:cxn modelId="{2066C486-2737-4092-B1FC-5032AB47382B}" type="presOf" srcId="{F5B83961-6A7B-45CF-9124-A383B571F321}" destId="{3A527C43-0A59-4818-B13E-6CBF381C39DA}" srcOrd="1" destOrd="0" presId="urn:microsoft.com/office/officeart/2005/8/layout/vProcess5"/>
    <dgm:cxn modelId="{862A9218-E94A-495A-85A2-AEC58048861F}" type="presOf" srcId="{584ACD0C-A1EE-45A0-B69A-6C02476A38C5}" destId="{82B159C2-208A-40D0-B147-BE7D52EE4B5D}" srcOrd="1" destOrd="0" presId="urn:microsoft.com/office/officeart/2005/8/layout/vProcess5"/>
    <dgm:cxn modelId="{534E305E-F5D8-4D9E-AE2F-864268F10E3C}" type="presOf" srcId="{D7FF5025-CDC9-4B02-B650-1393E3B57E07}" destId="{5178283A-97CF-44E0-9913-419829D25244}" srcOrd="0" destOrd="0" presId="urn:microsoft.com/office/officeart/2005/8/layout/vProcess5"/>
    <dgm:cxn modelId="{9E41C676-443A-4013-B352-B6C4ED233F5A}" type="presParOf" srcId="{3CBF2050-C717-49B0-8EB1-A39BA0013BF6}" destId="{329C2847-F1DB-4808-B2F1-61606AF4A63E}" srcOrd="0" destOrd="0" presId="urn:microsoft.com/office/officeart/2005/8/layout/vProcess5"/>
    <dgm:cxn modelId="{179E381F-4392-455A-BC24-7D5FC58952A0}" type="presParOf" srcId="{3CBF2050-C717-49B0-8EB1-A39BA0013BF6}" destId="{E28E4667-2DCF-4058-A29A-89760AB8998C}" srcOrd="1" destOrd="0" presId="urn:microsoft.com/office/officeart/2005/8/layout/vProcess5"/>
    <dgm:cxn modelId="{C81E8A50-B8D4-4CC3-8605-F6C323029E54}" type="presParOf" srcId="{3CBF2050-C717-49B0-8EB1-A39BA0013BF6}" destId="{D5FC19DF-698C-4AEA-A59E-BC8EC444FC81}" srcOrd="2" destOrd="0" presId="urn:microsoft.com/office/officeart/2005/8/layout/vProcess5"/>
    <dgm:cxn modelId="{FC26279E-3970-47E5-A4CA-DABECCF9F6EC}" type="presParOf" srcId="{3CBF2050-C717-49B0-8EB1-A39BA0013BF6}" destId="{11730511-1970-42CD-B61E-66A0D8FDE63A}" srcOrd="3" destOrd="0" presId="urn:microsoft.com/office/officeart/2005/8/layout/vProcess5"/>
    <dgm:cxn modelId="{A37D00DA-BCF0-467F-8FA9-BBAD8C0DE934}" type="presParOf" srcId="{3CBF2050-C717-49B0-8EB1-A39BA0013BF6}" destId="{DE0988C9-2DFA-4ED8-851F-F45146D21B05}" srcOrd="4" destOrd="0" presId="urn:microsoft.com/office/officeart/2005/8/layout/vProcess5"/>
    <dgm:cxn modelId="{3823C3D1-87D2-4308-B037-9D31054897CA}" type="presParOf" srcId="{3CBF2050-C717-49B0-8EB1-A39BA0013BF6}" destId="{5178283A-97CF-44E0-9913-419829D25244}" srcOrd="5" destOrd="0" presId="urn:microsoft.com/office/officeart/2005/8/layout/vProcess5"/>
    <dgm:cxn modelId="{00528238-D237-459F-9DEF-157F6AC2A6E2}" type="presParOf" srcId="{3CBF2050-C717-49B0-8EB1-A39BA0013BF6}" destId="{82B159C2-208A-40D0-B147-BE7D52EE4B5D}" srcOrd="6" destOrd="0" presId="urn:microsoft.com/office/officeart/2005/8/layout/vProcess5"/>
    <dgm:cxn modelId="{55873E81-A48A-4768-864C-A0E024D34B64}" type="presParOf" srcId="{3CBF2050-C717-49B0-8EB1-A39BA0013BF6}" destId="{3A527C43-0A59-4818-B13E-6CBF381C39DA}" srcOrd="7" destOrd="0" presId="urn:microsoft.com/office/officeart/2005/8/layout/vProcess5"/>
    <dgm:cxn modelId="{2D93ED18-5509-4A44-B798-60C180920C6F}" type="presParOf" srcId="{3CBF2050-C717-49B0-8EB1-A39BA0013BF6}" destId="{3EB36285-4520-4FB5-990F-DC8061D6420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756539F0-6851-4471-BED1-461F0BEEDFA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19B1E1-1D06-45D9-8214-33C5F8E99DCE}">
      <dgm:prSet phldrT="[Текст]"/>
      <dgm:spPr>
        <a:solidFill>
          <a:schemeClr val="accent2"/>
        </a:solidFill>
      </dgm:spPr>
      <dgm:t>
        <a:bodyPr/>
        <a:lstStyle/>
        <a:p>
          <a:r>
            <a:rPr lang="ru-RU" b="1" dirty="0"/>
            <a:t>Класс 2.5. Маскировка информации.</a:t>
          </a:r>
          <a:endParaRPr lang="ru-RU" dirty="0"/>
        </a:p>
      </dgm:t>
    </dgm:pt>
    <dgm:pt modelId="{A3474CAC-A753-4DAD-958D-E696E95F5879}" type="parTrans" cxnId="{683EF79C-B44E-4C1E-AC85-02020C23A1FA}">
      <dgm:prSet/>
      <dgm:spPr/>
      <dgm:t>
        <a:bodyPr/>
        <a:lstStyle/>
        <a:p>
          <a:endParaRPr lang="ru-RU"/>
        </a:p>
      </dgm:t>
    </dgm:pt>
    <dgm:pt modelId="{9C5A0721-8F46-46EF-BE23-AB0C79BD2B51}" type="sibTrans" cxnId="{683EF79C-B44E-4C1E-AC85-02020C23A1FA}">
      <dgm:prSet/>
      <dgm:spPr/>
      <dgm:t>
        <a:bodyPr/>
        <a:lstStyle/>
        <a:p>
          <a:endParaRPr lang="ru-RU"/>
        </a:p>
      </dgm:t>
    </dgm:pt>
    <dgm:pt modelId="{A68B3A64-3F55-4B92-9BC5-20D5C8C78C03}">
      <dgm:prSet phldrT="[Текст]" phldr="1"/>
      <dgm:spPr/>
      <dgm:t>
        <a:bodyPr/>
        <a:lstStyle/>
        <a:p>
          <a:endParaRPr lang="ru-RU"/>
        </a:p>
      </dgm:t>
    </dgm:pt>
    <dgm:pt modelId="{CB3A0B0D-BF6D-471F-A10D-506C7C0EE394}" type="parTrans" cxnId="{1F4857D9-337A-4340-8286-08DD561F3FC2}">
      <dgm:prSet/>
      <dgm:spPr/>
      <dgm:t>
        <a:bodyPr/>
        <a:lstStyle/>
        <a:p>
          <a:endParaRPr lang="ru-RU"/>
        </a:p>
      </dgm:t>
    </dgm:pt>
    <dgm:pt modelId="{4A0FB59B-243B-4D9E-8BAB-B1F9334E0828}" type="sibTrans" cxnId="{1F4857D9-337A-4340-8286-08DD561F3FC2}">
      <dgm:prSet/>
      <dgm:spPr/>
      <dgm:t>
        <a:bodyPr/>
        <a:lstStyle/>
        <a:p>
          <a:endParaRPr lang="ru-RU"/>
        </a:p>
      </dgm:t>
    </dgm:pt>
    <dgm:pt modelId="{0CEA55EA-1DD7-49C0-8F19-02F3820D289A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Маскировка информации заключается в преобразовании данных, исключающем доступ посторонних лиц к содержанию информации и обеспечивающем доступ разрешенным пользователям при предъявлении ими специального ключа преобразования. </a:t>
          </a:r>
        </a:p>
      </dgm:t>
    </dgm:pt>
    <dgm:pt modelId="{8782FEF4-7F5B-4151-BD1C-D3150D6157D1}" type="parTrans" cxnId="{6892FA88-7629-4709-B9A8-2FC6645D139D}">
      <dgm:prSet/>
      <dgm:spPr/>
      <dgm:t>
        <a:bodyPr/>
        <a:lstStyle/>
        <a:p>
          <a:endParaRPr lang="ru-RU"/>
        </a:p>
      </dgm:t>
    </dgm:pt>
    <dgm:pt modelId="{0791B70C-050C-4BEE-82D9-7454A20F1967}" type="sibTrans" cxnId="{6892FA88-7629-4709-B9A8-2FC6645D139D}">
      <dgm:prSet/>
      <dgm:spPr/>
      <dgm:t>
        <a:bodyPr/>
        <a:lstStyle/>
        <a:p>
          <a:endParaRPr lang="ru-RU"/>
        </a:p>
      </dgm:t>
    </dgm:pt>
    <dgm:pt modelId="{EB1FE545-BA6B-4AB8-9DD8-8FE80109D6F0}">
      <dgm:prSet phldrT="[Текст]" phldr="1"/>
      <dgm:spPr/>
      <dgm:t>
        <a:bodyPr/>
        <a:lstStyle/>
        <a:p>
          <a:endParaRPr lang="ru-RU"/>
        </a:p>
      </dgm:t>
    </dgm:pt>
    <dgm:pt modelId="{4FD6E951-5511-4153-936C-D9950768D2D9}" type="parTrans" cxnId="{D53F98DE-3778-488B-9023-B96C6294F829}">
      <dgm:prSet/>
      <dgm:spPr/>
      <dgm:t>
        <a:bodyPr/>
        <a:lstStyle/>
        <a:p>
          <a:endParaRPr lang="ru-RU"/>
        </a:p>
      </dgm:t>
    </dgm:pt>
    <dgm:pt modelId="{9FC8388C-39A5-42D1-ACEC-203FFC97602B}" type="sibTrans" cxnId="{D53F98DE-3778-488B-9023-B96C6294F829}">
      <dgm:prSet/>
      <dgm:spPr/>
      <dgm:t>
        <a:bodyPr/>
        <a:lstStyle/>
        <a:p>
          <a:endParaRPr lang="ru-RU"/>
        </a:p>
      </dgm:t>
    </dgm:pt>
    <dgm:pt modelId="{729CD6FD-1607-4529-A281-FBF649A08ADF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Решение этой задачи осуществляется на основе криптографических, </a:t>
          </a:r>
          <a:r>
            <a:rPr lang="ru-RU" dirty="0" err="1"/>
            <a:t>некриптографических</a:t>
          </a:r>
          <a:r>
            <a:rPr lang="ru-RU" dirty="0"/>
            <a:t> и смежных с ними (кодовое зашумление, ортогональные преобразования) преобразований.</a:t>
          </a:r>
        </a:p>
      </dgm:t>
    </dgm:pt>
    <dgm:pt modelId="{22AE3C91-4620-4963-BAA0-052728170796}" type="parTrans" cxnId="{8C29F2A4-FAFC-4AEE-9C03-6B99789FF870}">
      <dgm:prSet/>
      <dgm:spPr/>
      <dgm:t>
        <a:bodyPr/>
        <a:lstStyle/>
        <a:p>
          <a:endParaRPr lang="ru-RU"/>
        </a:p>
      </dgm:t>
    </dgm:pt>
    <dgm:pt modelId="{400BD84C-D526-4D9C-9CC4-209EE969CB34}" type="sibTrans" cxnId="{8C29F2A4-FAFC-4AEE-9C03-6B99789FF870}">
      <dgm:prSet/>
      <dgm:spPr/>
      <dgm:t>
        <a:bodyPr/>
        <a:lstStyle/>
        <a:p>
          <a:endParaRPr lang="ru-RU"/>
        </a:p>
      </dgm:t>
    </dgm:pt>
    <dgm:pt modelId="{8B9FFECE-DB8B-47B2-AE52-A08938AB4FBB}">
      <dgm:prSet phldrT="[Текст]" phldr="1"/>
      <dgm:spPr/>
      <dgm:t>
        <a:bodyPr/>
        <a:lstStyle/>
        <a:p>
          <a:endParaRPr lang="ru-RU"/>
        </a:p>
      </dgm:t>
    </dgm:pt>
    <dgm:pt modelId="{271A5230-7A7B-464F-8543-931C53F27D53}" type="parTrans" cxnId="{35E53942-7A6D-40D3-8B8F-78DCE54051C8}">
      <dgm:prSet/>
      <dgm:spPr/>
      <dgm:t>
        <a:bodyPr/>
        <a:lstStyle/>
        <a:p>
          <a:endParaRPr lang="ru-RU"/>
        </a:p>
      </dgm:t>
    </dgm:pt>
    <dgm:pt modelId="{1C1A72D0-25D5-4E20-BA97-5B45540E18DD}" type="sibTrans" cxnId="{35E53942-7A6D-40D3-8B8F-78DCE54051C8}">
      <dgm:prSet/>
      <dgm:spPr/>
      <dgm:t>
        <a:bodyPr/>
        <a:lstStyle/>
        <a:p>
          <a:endParaRPr lang="ru-RU"/>
        </a:p>
      </dgm:t>
    </dgm:pt>
    <dgm:pt modelId="{0E5A27EF-EF8A-472B-9B72-489D6C247462}" type="pres">
      <dgm:prSet presAssocID="{756539F0-6851-4471-BED1-461F0BEEDFA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DF4B592A-5095-4A88-BF01-167E75C2CB98}" type="pres">
      <dgm:prSet presAssocID="{9A19B1E1-1D06-45D9-8214-33C5F8E99DCE}" presName="composite" presStyleCnt="0"/>
      <dgm:spPr/>
    </dgm:pt>
    <dgm:pt modelId="{83D7BA98-0D3C-46C8-8ECF-680997E0B4B6}" type="pres">
      <dgm:prSet presAssocID="{9A19B1E1-1D06-45D9-8214-33C5F8E99DCE}" presName="bentUpArrow1" presStyleLbl="alignImgPlace1" presStyleIdx="0" presStyleCnt="2"/>
      <dgm:spPr>
        <a:solidFill>
          <a:srgbClr val="FF0000"/>
        </a:solidFill>
        <a:ln>
          <a:solidFill>
            <a:srgbClr val="FFFF00"/>
          </a:solidFill>
        </a:ln>
      </dgm:spPr>
    </dgm:pt>
    <dgm:pt modelId="{6485F160-AAD6-40B5-BF3A-DD7CF6FA54D8}" type="pres">
      <dgm:prSet presAssocID="{9A19B1E1-1D06-45D9-8214-33C5F8E99DCE}" presName="ParentText" presStyleLbl="node1" presStyleIdx="0" presStyleCnt="3" custScaleX="14626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1CA7CA-206A-476D-9E1F-63DECC4161E5}" type="pres">
      <dgm:prSet presAssocID="{9A19B1E1-1D06-45D9-8214-33C5F8E99DC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E61F86-F8E5-4F7E-B324-EF44FD3411EE}" type="pres">
      <dgm:prSet presAssocID="{9C5A0721-8F46-46EF-BE23-AB0C79BD2B51}" presName="sibTrans" presStyleCnt="0"/>
      <dgm:spPr/>
    </dgm:pt>
    <dgm:pt modelId="{6AFC4A51-526B-4C2F-BCF8-DF8E0247BB27}" type="pres">
      <dgm:prSet presAssocID="{0CEA55EA-1DD7-49C0-8F19-02F3820D289A}" presName="composite" presStyleCnt="0"/>
      <dgm:spPr/>
    </dgm:pt>
    <dgm:pt modelId="{2D469570-78A2-4F1F-A5E2-74597B6736C7}" type="pres">
      <dgm:prSet presAssocID="{0CEA55EA-1DD7-49C0-8F19-02F3820D289A}" presName="bentUpArrow1" presStyleLbl="alignImgPlace1" presStyleIdx="1" presStyleCnt="2" custLinFactNeighborX="-49120" custLinFactNeighborY="990"/>
      <dgm:spPr>
        <a:solidFill>
          <a:srgbClr val="FFFF00"/>
        </a:solidFill>
        <a:ln>
          <a:solidFill>
            <a:srgbClr val="FF0000"/>
          </a:solidFill>
        </a:ln>
      </dgm:spPr>
    </dgm:pt>
    <dgm:pt modelId="{7A73754E-75F8-4D2C-B1A2-6DE182978F57}" type="pres">
      <dgm:prSet presAssocID="{0CEA55EA-1DD7-49C0-8F19-02F3820D289A}" presName="ParentText" presStyleLbl="node1" presStyleIdx="1" presStyleCnt="3" custScaleX="20649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ABFA54-A2D8-4ECF-B655-2AE37AE2FF01}" type="pres">
      <dgm:prSet presAssocID="{0CEA55EA-1DD7-49C0-8F19-02F3820D289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186587-53EA-443A-BFEF-15CE0C4055BD}" type="pres">
      <dgm:prSet presAssocID="{0791B70C-050C-4BEE-82D9-7454A20F1967}" presName="sibTrans" presStyleCnt="0"/>
      <dgm:spPr/>
    </dgm:pt>
    <dgm:pt modelId="{4A84DCB7-6C45-48A1-82C6-63F17175E674}" type="pres">
      <dgm:prSet presAssocID="{729CD6FD-1607-4529-A281-FBF649A08ADF}" presName="composite" presStyleCnt="0"/>
      <dgm:spPr/>
    </dgm:pt>
    <dgm:pt modelId="{E69DC15D-F974-4E27-988E-1C269756E8A4}" type="pres">
      <dgm:prSet presAssocID="{729CD6FD-1607-4529-A281-FBF649A08ADF}" presName="ParentText" presStyleLbl="node1" presStyleIdx="2" presStyleCnt="3" custScaleX="227638" custLinFactNeighborX="19109" custLinFactNeighborY="-4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5E9FC7-EFB6-4C51-89E6-E024046E49C6}" type="pres">
      <dgm:prSet presAssocID="{729CD6FD-1607-4529-A281-FBF649A08ADF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411870A-0F75-45C9-97EE-314C204A162A}" type="presOf" srcId="{8B9FFECE-DB8B-47B2-AE52-A08938AB4FBB}" destId="{4E5E9FC7-EFB6-4C51-89E6-E024046E49C6}" srcOrd="0" destOrd="0" presId="urn:microsoft.com/office/officeart/2005/8/layout/StepDownProcess"/>
    <dgm:cxn modelId="{35E53942-7A6D-40D3-8B8F-78DCE54051C8}" srcId="{729CD6FD-1607-4529-A281-FBF649A08ADF}" destId="{8B9FFECE-DB8B-47B2-AE52-A08938AB4FBB}" srcOrd="0" destOrd="0" parTransId="{271A5230-7A7B-464F-8543-931C53F27D53}" sibTransId="{1C1A72D0-25D5-4E20-BA97-5B45540E18DD}"/>
    <dgm:cxn modelId="{8C29F2A4-FAFC-4AEE-9C03-6B99789FF870}" srcId="{756539F0-6851-4471-BED1-461F0BEEDFA8}" destId="{729CD6FD-1607-4529-A281-FBF649A08ADF}" srcOrd="2" destOrd="0" parTransId="{22AE3C91-4620-4963-BAA0-052728170796}" sibTransId="{400BD84C-D526-4D9C-9CC4-209EE969CB34}"/>
    <dgm:cxn modelId="{9FBC7F8F-2987-42F5-B080-7CD15F528191}" type="presOf" srcId="{729CD6FD-1607-4529-A281-FBF649A08ADF}" destId="{E69DC15D-F974-4E27-988E-1C269756E8A4}" srcOrd="0" destOrd="0" presId="urn:microsoft.com/office/officeart/2005/8/layout/StepDownProcess"/>
    <dgm:cxn modelId="{D53F98DE-3778-488B-9023-B96C6294F829}" srcId="{0CEA55EA-1DD7-49C0-8F19-02F3820D289A}" destId="{EB1FE545-BA6B-4AB8-9DD8-8FE80109D6F0}" srcOrd="0" destOrd="0" parTransId="{4FD6E951-5511-4153-936C-D9950768D2D9}" sibTransId="{9FC8388C-39A5-42D1-ACEC-203FFC97602B}"/>
    <dgm:cxn modelId="{43EFFDE8-2C71-47B5-B52D-CA9C108D1017}" type="presOf" srcId="{9A19B1E1-1D06-45D9-8214-33C5F8E99DCE}" destId="{6485F160-AAD6-40B5-BF3A-DD7CF6FA54D8}" srcOrd="0" destOrd="0" presId="urn:microsoft.com/office/officeart/2005/8/layout/StepDownProcess"/>
    <dgm:cxn modelId="{683EF79C-B44E-4C1E-AC85-02020C23A1FA}" srcId="{756539F0-6851-4471-BED1-461F0BEEDFA8}" destId="{9A19B1E1-1D06-45D9-8214-33C5F8E99DCE}" srcOrd="0" destOrd="0" parTransId="{A3474CAC-A753-4DAD-958D-E696E95F5879}" sibTransId="{9C5A0721-8F46-46EF-BE23-AB0C79BD2B51}"/>
    <dgm:cxn modelId="{8BDF5A7C-5C71-420B-9AB2-69ED5F0D1802}" type="presOf" srcId="{756539F0-6851-4471-BED1-461F0BEEDFA8}" destId="{0E5A27EF-EF8A-472B-9B72-489D6C247462}" srcOrd="0" destOrd="0" presId="urn:microsoft.com/office/officeart/2005/8/layout/StepDownProcess"/>
    <dgm:cxn modelId="{6270D20E-254A-4C9D-95C4-3190BD8A0155}" type="presOf" srcId="{A68B3A64-3F55-4B92-9BC5-20D5C8C78C03}" destId="{4A1CA7CA-206A-476D-9E1F-63DECC4161E5}" srcOrd="0" destOrd="0" presId="urn:microsoft.com/office/officeart/2005/8/layout/StepDownProcess"/>
    <dgm:cxn modelId="{6892FA88-7629-4709-B9A8-2FC6645D139D}" srcId="{756539F0-6851-4471-BED1-461F0BEEDFA8}" destId="{0CEA55EA-1DD7-49C0-8F19-02F3820D289A}" srcOrd="1" destOrd="0" parTransId="{8782FEF4-7F5B-4151-BD1C-D3150D6157D1}" sibTransId="{0791B70C-050C-4BEE-82D9-7454A20F1967}"/>
    <dgm:cxn modelId="{3FE7C589-72F0-4711-A488-2D04E0FFA978}" type="presOf" srcId="{EB1FE545-BA6B-4AB8-9DD8-8FE80109D6F0}" destId="{57ABFA54-A2D8-4ECF-B655-2AE37AE2FF01}" srcOrd="0" destOrd="0" presId="urn:microsoft.com/office/officeart/2005/8/layout/StepDownProcess"/>
    <dgm:cxn modelId="{C3F73EAD-F125-45B1-B73A-BB7A16674264}" type="presOf" srcId="{0CEA55EA-1DD7-49C0-8F19-02F3820D289A}" destId="{7A73754E-75F8-4D2C-B1A2-6DE182978F57}" srcOrd="0" destOrd="0" presId="urn:microsoft.com/office/officeart/2005/8/layout/StepDownProcess"/>
    <dgm:cxn modelId="{1F4857D9-337A-4340-8286-08DD561F3FC2}" srcId="{9A19B1E1-1D06-45D9-8214-33C5F8E99DCE}" destId="{A68B3A64-3F55-4B92-9BC5-20D5C8C78C03}" srcOrd="0" destOrd="0" parTransId="{CB3A0B0D-BF6D-471F-A10D-506C7C0EE394}" sibTransId="{4A0FB59B-243B-4D9E-8BAB-B1F9334E0828}"/>
    <dgm:cxn modelId="{912B55ED-EABD-4578-B03A-221C1AC169CF}" type="presParOf" srcId="{0E5A27EF-EF8A-472B-9B72-489D6C247462}" destId="{DF4B592A-5095-4A88-BF01-167E75C2CB98}" srcOrd="0" destOrd="0" presId="urn:microsoft.com/office/officeart/2005/8/layout/StepDownProcess"/>
    <dgm:cxn modelId="{62DAA9A5-451F-42CA-9381-32BB1B6CCE40}" type="presParOf" srcId="{DF4B592A-5095-4A88-BF01-167E75C2CB98}" destId="{83D7BA98-0D3C-46C8-8ECF-680997E0B4B6}" srcOrd="0" destOrd="0" presId="urn:microsoft.com/office/officeart/2005/8/layout/StepDownProcess"/>
    <dgm:cxn modelId="{F3881FAC-31C1-48C7-AB64-0C597B733A80}" type="presParOf" srcId="{DF4B592A-5095-4A88-BF01-167E75C2CB98}" destId="{6485F160-AAD6-40B5-BF3A-DD7CF6FA54D8}" srcOrd="1" destOrd="0" presId="urn:microsoft.com/office/officeart/2005/8/layout/StepDownProcess"/>
    <dgm:cxn modelId="{8452F227-50F4-44B8-B325-04B698FF585D}" type="presParOf" srcId="{DF4B592A-5095-4A88-BF01-167E75C2CB98}" destId="{4A1CA7CA-206A-476D-9E1F-63DECC4161E5}" srcOrd="2" destOrd="0" presId="urn:microsoft.com/office/officeart/2005/8/layout/StepDownProcess"/>
    <dgm:cxn modelId="{47D97CB4-CC16-4029-AEC7-844A20F5800C}" type="presParOf" srcId="{0E5A27EF-EF8A-472B-9B72-489D6C247462}" destId="{AAE61F86-F8E5-4F7E-B324-EF44FD3411EE}" srcOrd="1" destOrd="0" presId="urn:microsoft.com/office/officeart/2005/8/layout/StepDownProcess"/>
    <dgm:cxn modelId="{54EF48D9-C45F-443E-A1F4-0BDEF73F24BB}" type="presParOf" srcId="{0E5A27EF-EF8A-472B-9B72-489D6C247462}" destId="{6AFC4A51-526B-4C2F-BCF8-DF8E0247BB27}" srcOrd="2" destOrd="0" presId="urn:microsoft.com/office/officeart/2005/8/layout/StepDownProcess"/>
    <dgm:cxn modelId="{91FD46E5-2D8A-49E7-BD75-209E9558CEF1}" type="presParOf" srcId="{6AFC4A51-526B-4C2F-BCF8-DF8E0247BB27}" destId="{2D469570-78A2-4F1F-A5E2-74597B6736C7}" srcOrd="0" destOrd="0" presId="urn:microsoft.com/office/officeart/2005/8/layout/StepDownProcess"/>
    <dgm:cxn modelId="{2C266A2F-23E0-4AA6-9CCE-8141DB1AE287}" type="presParOf" srcId="{6AFC4A51-526B-4C2F-BCF8-DF8E0247BB27}" destId="{7A73754E-75F8-4D2C-B1A2-6DE182978F57}" srcOrd="1" destOrd="0" presId="urn:microsoft.com/office/officeart/2005/8/layout/StepDownProcess"/>
    <dgm:cxn modelId="{167A7ADA-7328-4053-BB4F-5F1520E59498}" type="presParOf" srcId="{6AFC4A51-526B-4C2F-BCF8-DF8E0247BB27}" destId="{57ABFA54-A2D8-4ECF-B655-2AE37AE2FF01}" srcOrd="2" destOrd="0" presId="urn:microsoft.com/office/officeart/2005/8/layout/StepDownProcess"/>
    <dgm:cxn modelId="{7707CF76-829E-4C2E-9152-0E3AD7D721D5}" type="presParOf" srcId="{0E5A27EF-EF8A-472B-9B72-489D6C247462}" destId="{56186587-53EA-443A-BFEF-15CE0C4055BD}" srcOrd="3" destOrd="0" presId="urn:microsoft.com/office/officeart/2005/8/layout/StepDownProcess"/>
    <dgm:cxn modelId="{4F0D5FA7-0C77-483C-B215-C39C9192891E}" type="presParOf" srcId="{0E5A27EF-EF8A-472B-9B72-489D6C247462}" destId="{4A84DCB7-6C45-48A1-82C6-63F17175E674}" srcOrd="4" destOrd="0" presId="urn:microsoft.com/office/officeart/2005/8/layout/StepDownProcess"/>
    <dgm:cxn modelId="{F916F213-BD73-4365-99EF-001B3ADE26C1}" type="presParOf" srcId="{4A84DCB7-6C45-48A1-82C6-63F17175E674}" destId="{E69DC15D-F974-4E27-988E-1C269756E8A4}" srcOrd="0" destOrd="0" presId="urn:microsoft.com/office/officeart/2005/8/layout/StepDownProcess"/>
    <dgm:cxn modelId="{2ADAC7A0-14BA-4B88-990C-0B76D7F3E8E9}" type="presParOf" srcId="{4A84DCB7-6C45-48A1-82C6-63F17175E674}" destId="{4E5E9FC7-EFB6-4C51-89E6-E024046E49C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66E724EC-F9F1-4F14-B6D4-525F43A4AB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F25F190-5902-44F0-9EAC-202B5318C92B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dirty="0"/>
            <a:t>Класс 2.6. Регистрация сведений.</a:t>
          </a:r>
          <a:endParaRPr lang="ru-RU" dirty="0"/>
        </a:p>
      </dgm:t>
    </dgm:pt>
    <dgm:pt modelId="{CE3973B6-243A-4B95-B922-D91B9199CBCD}" type="parTrans" cxnId="{38AF88E7-ACA5-4C8C-853F-2EAC3BDC4669}">
      <dgm:prSet/>
      <dgm:spPr/>
      <dgm:t>
        <a:bodyPr/>
        <a:lstStyle/>
        <a:p>
          <a:endParaRPr lang="ru-RU"/>
        </a:p>
      </dgm:t>
    </dgm:pt>
    <dgm:pt modelId="{FED89669-9623-4F57-83A3-3D8F1DA5ED9B}" type="sibTrans" cxnId="{38AF88E7-ACA5-4C8C-853F-2EAC3BDC4669}">
      <dgm:prSet/>
      <dgm:spPr>
        <a:solidFill>
          <a:srgbClr val="FF0000"/>
        </a:solidFill>
        <a:ln>
          <a:solidFill>
            <a:srgbClr val="FFFF00"/>
          </a:solidFill>
        </a:ln>
      </dgm:spPr>
      <dgm:t>
        <a:bodyPr/>
        <a:lstStyle/>
        <a:p>
          <a:endParaRPr lang="ru-RU"/>
        </a:p>
      </dgm:t>
    </dgm:pt>
    <dgm:pt modelId="{ECF1EF1E-EE83-4775-AA44-248D387CB8EE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Регистрация предполагает фиксацию всех сведений о фактах, событиях, возникающих в процессе функционирования средств и систем обработки информации, относящихся к защите информации, на основании которых осуществляется решение задач оценки состояния безопасности информации с целью повышения эффективности и управления механизмами защиты.</a:t>
          </a:r>
        </a:p>
      </dgm:t>
    </dgm:pt>
    <dgm:pt modelId="{03CF020F-B4E5-4B62-92EF-FB6F01F0E201}" type="parTrans" cxnId="{DE39DA54-9D32-41D5-8A2A-419BED9E1744}">
      <dgm:prSet/>
      <dgm:spPr/>
      <dgm:t>
        <a:bodyPr/>
        <a:lstStyle/>
        <a:p>
          <a:endParaRPr lang="ru-RU"/>
        </a:p>
      </dgm:t>
    </dgm:pt>
    <dgm:pt modelId="{1CBD4CCB-2175-45F5-95F9-6DAE0743C52B}" type="sibTrans" cxnId="{DE39DA54-9D32-41D5-8A2A-419BED9E1744}">
      <dgm:prSet/>
      <dgm:spPr>
        <a:solidFill>
          <a:srgbClr val="FF0000"/>
        </a:solidFill>
        <a:ln>
          <a:solidFill>
            <a:srgbClr val="FFFF00"/>
          </a:solidFill>
        </a:ln>
      </dgm:spPr>
      <dgm:t>
        <a:bodyPr/>
        <a:lstStyle/>
        <a:p>
          <a:endParaRPr lang="ru-RU"/>
        </a:p>
      </dgm:t>
    </dgm:pt>
    <dgm:pt modelId="{77D84105-7F55-4D31-83E3-13407DB72E41}" type="pres">
      <dgm:prSet presAssocID="{66E724EC-F9F1-4F14-B6D4-525F43A4AB69}" presName="Name0" presStyleCnt="0">
        <dgm:presLayoutVars>
          <dgm:dir/>
          <dgm:resizeHandles val="exact"/>
        </dgm:presLayoutVars>
      </dgm:prSet>
      <dgm:spPr/>
    </dgm:pt>
    <dgm:pt modelId="{85BAAD02-1A12-4F5A-85AE-27DB7D22A637}" type="pres">
      <dgm:prSet presAssocID="{AF25F190-5902-44F0-9EAC-202B5318C92B}" presName="node" presStyleLbl="node1" presStyleIdx="0" presStyleCnt="2" custScaleX="6173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5AE157-5A76-4AA2-980F-8733E59DF3E9}" type="pres">
      <dgm:prSet presAssocID="{FED89669-9623-4F57-83A3-3D8F1DA5ED9B}" presName="sibTrans" presStyleLbl="sibTrans2D1" presStyleIdx="0" presStyleCnt="1"/>
      <dgm:spPr/>
      <dgm:t>
        <a:bodyPr/>
        <a:lstStyle/>
        <a:p>
          <a:endParaRPr lang="ru-RU"/>
        </a:p>
      </dgm:t>
    </dgm:pt>
    <dgm:pt modelId="{2FAAF3FD-D1FA-4E21-89B6-85289CBE8EC2}" type="pres">
      <dgm:prSet presAssocID="{FED89669-9623-4F57-83A3-3D8F1DA5ED9B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436A6F42-246A-45B7-85D6-8B00F81591BF}" type="pres">
      <dgm:prSet presAssocID="{ECF1EF1E-EE83-4775-AA44-248D387CB8E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F05B856-47FE-4188-B10D-E23ED1EEB1A1}" type="presOf" srcId="{FED89669-9623-4F57-83A3-3D8F1DA5ED9B}" destId="{AA5AE157-5A76-4AA2-980F-8733E59DF3E9}" srcOrd="0" destOrd="0" presId="urn:microsoft.com/office/officeart/2005/8/layout/process1"/>
    <dgm:cxn modelId="{51CEA692-48AA-4771-8774-A4351EFEE0AA}" type="presOf" srcId="{FED89669-9623-4F57-83A3-3D8F1DA5ED9B}" destId="{2FAAF3FD-D1FA-4E21-89B6-85289CBE8EC2}" srcOrd="1" destOrd="0" presId="urn:microsoft.com/office/officeart/2005/8/layout/process1"/>
    <dgm:cxn modelId="{0FC07DF3-B9FD-4ACC-A716-3F2C5EACFD29}" type="presOf" srcId="{ECF1EF1E-EE83-4775-AA44-248D387CB8EE}" destId="{436A6F42-246A-45B7-85D6-8B00F81591BF}" srcOrd="0" destOrd="0" presId="urn:microsoft.com/office/officeart/2005/8/layout/process1"/>
    <dgm:cxn modelId="{928727F9-59C3-42D1-88D7-FBE118838B6C}" type="presOf" srcId="{66E724EC-F9F1-4F14-B6D4-525F43A4AB69}" destId="{77D84105-7F55-4D31-83E3-13407DB72E41}" srcOrd="0" destOrd="0" presId="urn:microsoft.com/office/officeart/2005/8/layout/process1"/>
    <dgm:cxn modelId="{DE39DA54-9D32-41D5-8A2A-419BED9E1744}" srcId="{66E724EC-F9F1-4F14-B6D4-525F43A4AB69}" destId="{ECF1EF1E-EE83-4775-AA44-248D387CB8EE}" srcOrd="1" destOrd="0" parTransId="{03CF020F-B4E5-4B62-92EF-FB6F01F0E201}" sibTransId="{1CBD4CCB-2175-45F5-95F9-6DAE0743C52B}"/>
    <dgm:cxn modelId="{F1CCC27E-D900-43DE-97FD-A241BA7C4D77}" type="presOf" srcId="{AF25F190-5902-44F0-9EAC-202B5318C92B}" destId="{85BAAD02-1A12-4F5A-85AE-27DB7D22A637}" srcOrd="0" destOrd="0" presId="urn:microsoft.com/office/officeart/2005/8/layout/process1"/>
    <dgm:cxn modelId="{38AF88E7-ACA5-4C8C-853F-2EAC3BDC4669}" srcId="{66E724EC-F9F1-4F14-B6D4-525F43A4AB69}" destId="{AF25F190-5902-44F0-9EAC-202B5318C92B}" srcOrd="0" destOrd="0" parTransId="{CE3973B6-243A-4B95-B922-D91B9199CBCD}" sibTransId="{FED89669-9623-4F57-83A3-3D8F1DA5ED9B}"/>
    <dgm:cxn modelId="{C7B91EEB-3DF2-43FB-9C2C-00E3AD819A2F}" type="presParOf" srcId="{77D84105-7F55-4D31-83E3-13407DB72E41}" destId="{85BAAD02-1A12-4F5A-85AE-27DB7D22A637}" srcOrd="0" destOrd="0" presId="urn:microsoft.com/office/officeart/2005/8/layout/process1"/>
    <dgm:cxn modelId="{3BE9A902-765E-4F8B-BDA1-DAB17BA81EE1}" type="presParOf" srcId="{77D84105-7F55-4D31-83E3-13407DB72E41}" destId="{AA5AE157-5A76-4AA2-980F-8733E59DF3E9}" srcOrd="1" destOrd="0" presId="urn:microsoft.com/office/officeart/2005/8/layout/process1"/>
    <dgm:cxn modelId="{BCB8A6E7-242E-4EC8-8729-2C38FC8D4C29}" type="presParOf" srcId="{AA5AE157-5A76-4AA2-980F-8733E59DF3E9}" destId="{2FAAF3FD-D1FA-4E21-89B6-85289CBE8EC2}" srcOrd="0" destOrd="0" presId="urn:microsoft.com/office/officeart/2005/8/layout/process1"/>
    <dgm:cxn modelId="{A1CCA6BB-1B7A-419C-B66E-5C3A7C67EB81}" type="presParOf" srcId="{77D84105-7F55-4D31-83E3-13407DB72E41}" destId="{436A6F42-246A-45B7-85D6-8B00F81591B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85145AD2-0DD7-4949-B5B5-40433567F7E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84ACD0C-A1EE-45A0-B69A-6C02476A38C5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Решение задачи уничтожения информации представляется как процедура своевременного полного или частичного вывода из системы обработки элементов информации, компонентов системы, не представляющих практической, исторической, научной ценности, а также если их дальнейшее нахождение в системе обработки снижает безопасность информации.</a:t>
          </a:r>
        </a:p>
      </dgm:t>
    </dgm:pt>
    <dgm:pt modelId="{A2F41D33-114A-45F8-88A7-4EDADB9B7441}" type="parTrans" cxnId="{0C6D9D6E-7204-4FBD-BC8F-037E2B814898}">
      <dgm:prSet/>
      <dgm:spPr/>
      <dgm:t>
        <a:bodyPr/>
        <a:lstStyle/>
        <a:p>
          <a:endParaRPr lang="ru-RU"/>
        </a:p>
      </dgm:t>
    </dgm:pt>
    <dgm:pt modelId="{83B5A15F-BF63-4E24-BCF6-17F22EA2F183}" type="sibTrans" cxnId="{0C6D9D6E-7204-4FBD-BC8F-037E2B814898}">
      <dgm:prSet/>
      <dgm:spPr>
        <a:solidFill>
          <a:srgbClr val="FFFF00">
            <a:alpha val="90000"/>
          </a:srgbClr>
        </a:solidFill>
      </dgm:spPr>
      <dgm:t>
        <a:bodyPr/>
        <a:lstStyle/>
        <a:p>
          <a:endParaRPr lang="ru-RU"/>
        </a:p>
      </dgm:t>
    </dgm:pt>
    <dgm:pt modelId="{F5B83961-6A7B-45CF-9124-A383B571F321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Для различных классов информационно-телекоммуникационных систем уничтожение информации будет иметь определенную специфику. Так, для систем автоматизированной обработки информации типичной процедурой является уничтожение остаточной информации в элементах ОЗУ, отдельных магнитных носителях, программных модулях, контрольных распечатках, выданных документах после решения соответствующей задачи обработки информации.</a:t>
          </a:r>
        </a:p>
      </dgm:t>
    </dgm:pt>
    <dgm:pt modelId="{ADE6A3D4-8158-4199-8F17-4AC6DFBC8CB8}" type="parTrans" cxnId="{37910329-28E1-466D-A293-F0E22B724D94}">
      <dgm:prSet/>
      <dgm:spPr/>
      <dgm:t>
        <a:bodyPr/>
        <a:lstStyle/>
        <a:p>
          <a:endParaRPr lang="ru-RU"/>
        </a:p>
      </dgm:t>
    </dgm:pt>
    <dgm:pt modelId="{D7FF5025-CDC9-4B02-B650-1393E3B57E07}" type="sibTrans" cxnId="{37910329-28E1-466D-A293-F0E22B724D94}">
      <dgm:prSet/>
      <dgm:spPr>
        <a:solidFill>
          <a:srgbClr val="7030A0">
            <a:alpha val="90000"/>
          </a:srgbClr>
        </a:solidFill>
      </dgm:spPr>
      <dgm:t>
        <a:bodyPr/>
        <a:lstStyle/>
        <a:p>
          <a:endParaRPr lang="ru-RU"/>
        </a:p>
      </dgm:t>
    </dgm:pt>
    <dgm:pt modelId="{7600A45B-2DC2-45EE-AE83-DEA7AA18FC54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Для криптографических систем такой задачей может быть своевременное уничтожение носителей ключевой информации для шифрования данных в целях повышения </a:t>
          </a:r>
          <a:r>
            <a:rPr lang="ru-RU" dirty="0" err="1"/>
            <a:t>криптостойкости</a:t>
          </a:r>
          <a:r>
            <a:rPr lang="ru-RU" dirty="0"/>
            <a:t> (способности аппаратуры шифрования противостоять вскрытию секрета шифра).</a:t>
          </a:r>
        </a:p>
      </dgm:t>
    </dgm:pt>
    <dgm:pt modelId="{AD7BD7CA-BC72-46D8-883C-0C6E9D7FC042}" type="parTrans" cxnId="{18F2AE91-BD7C-4339-9DDE-15452EC4E262}">
      <dgm:prSet/>
      <dgm:spPr/>
      <dgm:t>
        <a:bodyPr/>
        <a:lstStyle/>
        <a:p>
          <a:endParaRPr lang="ru-RU"/>
        </a:p>
      </dgm:t>
    </dgm:pt>
    <dgm:pt modelId="{10360BDF-720D-4C95-857F-9E6E4656830C}" type="sibTrans" cxnId="{18F2AE91-BD7C-4339-9DDE-15452EC4E262}">
      <dgm:prSet/>
      <dgm:spPr/>
      <dgm:t>
        <a:bodyPr/>
        <a:lstStyle/>
        <a:p>
          <a:endParaRPr lang="ru-RU"/>
        </a:p>
      </dgm:t>
    </dgm:pt>
    <dgm:pt modelId="{3CBF2050-C717-49B0-8EB1-A39BA0013BF6}" type="pres">
      <dgm:prSet presAssocID="{85145AD2-0DD7-4949-B5B5-40433567F7E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29C2847-F1DB-4808-B2F1-61606AF4A63E}" type="pres">
      <dgm:prSet presAssocID="{85145AD2-0DD7-4949-B5B5-40433567F7EE}" presName="dummyMaxCanvas" presStyleCnt="0">
        <dgm:presLayoutVars/>
      </dgm:prSet>
      <dgm:spPr/>
    </dgm:pt>
    <dgm:pt modelId="{E28E4667-2DCF-4058-A29A-89760AB8998C}" type="pres">
      <dgm:prSet presAssocID="{85145AD2-0DD7-4949-B5B5-40433567F7EE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FC19DF-698C-4AEA-A59E-BC8EC444FC81}" type="pres">
      <dgm:prSet presAssocID="{85145AD2-0DD7-4949-B5B5-40433567F7EE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730511-1970-42CD-B61E-66A0D8FDE63A}" type="pres">
      <dgm:prSet presAssocID="{85145AD2-0DD7-4949-B5B5-40433567F7EE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0988C9-2DFA-4ED8-851F-F45146D21B05}" type="pres">
      <dgm:prSet presAssocID="{85145AD2-0DD7-4949-B5B5-40433567F7EE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178283A-97CF-44E0-9913-419829D25244}" type="pres">
      <dgm:prSet presAssocID="{85145AD2-0DD7-4949-B5B5-40433567F7EE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B159C2-208A-40D0-B147-BE7D52EE4B5D}" type="pres">
      <dgm:prSet presAssocID="{85145AD2-0DD7-4949-B5B5-40433567F7EE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A527C43-0A59-4818-B13E-6CBF381C39DA}" type="pres">
      <dgm:prSet presAssocID="{85145AD2-0DD7-4949-B5B5-40433567F7EE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B36285-4520-4FB5-990F-DC8061D64202}" type="pres">
      <dgm:prSet presAssocID="{85145AD2-0DD7-4949-B5B5-40433567F7EE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8C71CD9-CAE5-401F-99ED-B15E1686ACB3}" type="presOf" srcId="{7600A45B-2DC2-45EE-AE83-DEA7AA18FC54}" destId="{3EB36285-4520-4FB5-990F-DC8061D64202}" srcOrd="1" destOrd="0" presId="urn:microsoft.com/office/officeart/2005/8/layout/vProcess5"/>
    <dgm:cxn modelId="{37910329-28E1-466D-A293-F0E22B724D94}" srcId="{85145AD2-0DD7-4949-B5B5-40433567F7EE}" destId="{F5B83961-6A7B-45CF-9124-A383B571F321}" srcOrd="1" destOrd="0" parTransId="{ADE6A3D4-8158-4199-8F17-4AC6DFBC8CB8}" sibTransId="{D7FF5025-CDC9-4B02-B650-1393E3B57E07}"/>
    <dgm:cxn modelId="{0C6D9D6E-7204-4FBD-BC8F-037E2B814898}" srcId="{85145AD2-0DD7-4949-B5B5-40433567F7EE}" destId="{584ACD0C-A1EE-45A0-B69A-6C02476A38C5}" srcOrd="0" destOrd="0" parTransId="{A2F41D33-114A-45F8-88A7-4EDADB9B7441}" sibTransId="{83B5A15F-BF63-4E24-BCF6-17F22EA2F183}"/>
    <dgm:cxn modelId="{18F2AE91-BD7C-4339-9DDE-15452EC4E262}" srcId="{85145AD2-0DD7-4949-B5B5-40433567F7EE}" destId="{7600A45B-2DC2-45EE-AE83-DEA7AA18FC54}" srcOrd="2" destOrd="0" parTransId="{AD7BD7CA-BC72-46D8-883C-0C6E9D7FC042}" sibTransId="{10360BDF-720D-4C95-857F-9E6E4656830C}"/>
    <dgm:cxn modelId="{1E8E2D51-928D-4F9E-A8AE-3236755F4700}" type="presOf" srcId="{D7FF5025-CDC9-4B02-B650-1393E3B57E07}" destId="{5178283A-97CF-44E0-9913-419829D25244}" srcOrd="0" destOrd="0" presId="urn:microsoft.com/office/officeart/2005/8/layout/vProcess5"/>
    <dgm:cxn modelId="{3EAB26D7-B67B-481F-A096-E06F3B6C0B3B}" type="presOf" srcId="{85145AD2-0DD7-4949-B5B5-40433567F7EE}" destId="{3CBF2050-C717-49B0-8EB1-A39BA0013BF6}" srcOrd="0" destOrd="0" presId="urn:microsoft.com/office/officeart/2005/8/layout/vProcess5"/>
    <dgm:cxn modelId="{92E8252B-ACC0-405A-B483-26406A79211C}" type="presOf" srcId="{83B5A15F-BF63-4E24-BCF6-17F22EA2F183}" destId="{DE0988C9-2DFA-4ED8-851F-F45146D21B05}" srcOrd="0" destOrd="0" presId="urn:microsoft.com/office/officeart/2005/8/layout/vProcess5"/>
    <dgm:cxn modelId="{4EBBB9ED-E783-44ED-9805-26E60E53014C}" type="presOf" srcId="{584ACD0C-A1EE-45A0-B69A-6C02476A38C5}" destId="{E28E4667-2DCF-4058-A29A-89760AB8998C}" srcOrd="0" destOrd="0" presId="urn:microsoft.com/office/officeart/2005/8/layout/vProcess5"/>
    <dgm:cxn modelId="{210C6A78-568E-4CE3-91F8-4DD38CAFEB1F}" type="presOf" srcId="{7600A45B-2DC2-45EE-AE83-DEA7AA18FC54}" destId="{11730511-1970-42CD-B61E-66A0D8FDE63A}" srcOrd="0" destOrd="0" presId="urn:microsoft.com/office/officeart/2005/8/layout/vProcess5"/>
    <dgm:cxn modelId="{BA067695-3031-4469-8395-5D84B33BA822}" type="presOf" srcId="{F5B83961-6A7B-45CF-9124-A383B571F321}" destId="{3A527C43-0A59-4818-B13E-6CBF381C39DA}" srcOrd="1" destOrd="0" presId="urn:microsoft.com/office/officeart/2005/8/layout/vProcess5"/>
    <dgm:cxn modelId="{F8DE46A0-9496-427B-8224-51C9BD40215D}" type="presOf" srcId="{584ACD0C-A1EE-45A0-B69A-6C02476A38C5}" destId="{82B159C2-208A-40D0-B147-BE7D52EE4B5D}" srcOrd="1" destOrd="0" presId="urn:microsoft.com/office/officeart/2005/8/layout/vProcess5"/>
    <dgm:cxn modelId="{CE086F75-00CA-4CE1-B628-C135556BB682}" type="presOf" srcId="{F5B83961-6A7B-45CF-9124-A383B571F321}" destId="{D5FC19DF-698C-4AEA-A59E-BC8EC444FC81}" srcOrd="0" destOrd="0" presId="urn:microsoft.com/office/officeart/2005/8/layout/vProcess5"/>
    <dgm:cxn modelId="{8B78BB51-F683-457D-BDEB-8C9353D5DB34}" type="presParOf" srcId="{3CBF2050-C717-49B0-8EB1-A39BA0013BF6}" destId="{329C2847-F1DB-4808-B2F1-61606AF4A63E}" srcOrd="0" destOrd="0" presId="urn:microsoft.com/office/officeart/2005/8/layout/vProcess5"/>
    <dgm:cxn modelId="{3CD560B5-75D9-485F-A8E9-C7B0FB52FA34}" type="presParOf" srcId="{3CBF2050-C717-49B0-8EB1-A39BA0013BF6}" destId="{E28E4667-2DCF-4058-A29A-89760AB8998C}" srcOrd="1" destOrd="0" presId="urn:microsoft.com/office/officeart/2005/8/layout/vProcess5"/>
    <dgm:cxn modelId="{A050C932-4352-4C54-8E63-86CC4461E92D}" type="presParOf" srcId="{3CBF2050-C717-49B0-8EB1-A39BA0013BF6}" destId="{D5FC19DF-698C-4AEA-A59E-BC8EC444FC81}" srcOrd="2" destOrd="0" presId="urn:microsoft.com/office/officeart/2005/8/layout/vProcess5"/>
    <dgm:cxn modelId="{F598830B-605D-460B-BC8F-7DF3826EE406}" type="presParOf" srcId="{3CBF2050-C717-49B0-8EB1-A39BA0013BF6}" destId="{11730511-1970-42CD-B61E-66A0D8FDE63A}" srcOrd="3" destOrd="0" presId="urn:microsoft.com/office/officeart/2005/8/layout/vProcess5"/>
    <dgm:cxn modelId="{3C94EE1B-1C29-41E8-9541-4E150DB25050}" type="presParOf" srcId="{3CBF2050-C717-49B0-8EB1-A39BA0013BF6}" destId="{DE0988C9-2DFA-4ED8-851F-F45146D21B05}" srcOrd="4" destOrd="0" presId="urn:microsoft.com/office/officeart/2005/8/layout/vProcess5"/>
    <dgm:cxn modelId="{C83D8FB6-B0F7-4483-A8A6-D0FF28C65EE7}" type="presParOf" srcId="{3CBF2050-C717-49B0-8EB1-A39BA0013BF6}" destId="{5178283A-97CF-44E0-9913-419829D25244}" srcOrd="5" destOrd="0" presId="urn:microsoft.com/office/officeart/2005/8/layout/vProcess5"/>
    <dgm:cxn modelId="{EEA6081E-5406-4427-B7E9-6CC86834C319}" type="presParOf" srcId="{3CBF2050-C717-49B0-8EB1-A39BA0013BF6}" destId="{82B159C2-208A-40D0-B147-BE7D52EE4B5D}" srcOrd="6" destOrd="0" presId="urn:microsoft.com/office/officeart/2005/8/layout/vProcess5"/>
    <dgm:cxn modelId="{E108E2AB-C4A4-4B10-9087-5C057260F571}" type="presParOf" srcId="{3CBF2050-C717-49B0-8EB1-A39BA0013BF6}" destId="{3A527C43-0A59-4818-B13E-6CBF381C39DA}" srcOrd="7" destOrd="0" presId="urn:microsoft.com/office/officeart/2005/8/layout/vProcess5"/>
    <dgm:cxn modelId="{1E5BC3B9-596F-44BE-B569-B51F4F26A46F}" type="presParOf" srcId="{3CBF2050-C717-49B0-8EB1-A39BA0013BF6}" destId="{3EB36285-4520-4FB5-990F-DC8061D6420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3DC281D7-6A19-496C-8649-727EACB3195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F85F19B-CB5E-4C83-83E6-F8EA601FFAAE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b="1" dirty="0"/>
            <a:t>Класс 2.8. Обеспечение сигнализации.</a:t>
          </a:r>
          <a:endParaRPr lang="ru-RU" dirty="0"/>
        </a:p>
      </dgm:t>
    </dgm:pt>
    <dgm:pt modelId="{1F7D1269-F3B5-4FC9-9941-8EB959DF698A}" type="parTrans" cxnId="{4CABE5E1-77EB-4549-8AAE-D4437D659B65}">
      <dgm:prSet/>
      <dgm:spPr/>
      <dgm:t>
        <a:bodyPr/>
        <a:lstStyle/>
        <a:p>
          <a:endParaRPr lang="ru-RU"/>
        </a:p>
      </dgm:t>
    </dgm:pt>
    <dgm:pt modelId="{25693BD2-5F7B-4B7D-8154-28C52C340D22}" type="sibTrans" cxnId="{4CABE5E1-77EB-4549-8AAE-D4437D659B65}">
      <dgm:prSet/>
      <dgm:spPr/>
      <dgm:t>
        <a:bodyPr/>
        <a:lstStyle/>
        <a:p>
          <a:endParaRPr lang="ru-RU"/>
        </a:p>
      </dgm:t>
    </dgm:pt>
    <dgm:pt modelId="{D87F469B-7FC2-4DE2-927D-3B9D0BD786BF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Решение задачи обеспечения сигнализации состоит в реализации процедуры сбора, генерирования, передачи, отображения и хранения сигналов о состоянии механизмов защиты с целью обеспечения регулярного управления ими, а также объектами и процессами обработки информации. </a:t>
          </a:r>
        </a:p>
      </dgm:t>
    </dgm:pt>
    <dgm:pt modelId="{1033184A-18E6-48B9-8F06-9C06F80F0083}" type="parTrans" cxnId="{9F9FCDAE-54B1-4D06-9CF4-D70A1FAFB0F9}">
      <dgm:prSet/>
      <dgm:spPr/>
      <dgm:t>
        <a:bodyPr/>
        <a:lstStyle/>
        <a:p>
          <a:endParaRPr lang="ru-RU"/>
        </a:p>
      </dgm:t>
    </dgm:pt>
    <dgm:pt modelId="{372E583F-49A3-4F1F-BA3B-ED80B11BFA4B}" type="sibTrans" cxnId="{9F9FCDAE-54B1-4D06-9CF4-D70A1FAFB0F9}">
      <dgm:prSet/>
      <dgm:spPr/>
      <dgm:t>
        <a:bodyPr/>
        <a:lstStyle/>
        <a:p>
          <a:endParaRPr lang="ru-RU"/>
        </a:p>
      </dgm:t>
    </dgm:pt>
    <dgm:pt modelId="{0608A83C-24C3-4156-A199-C995D9A96BC4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Этот класс задач обеспечивает обратную связь в системе управления, чем достигается обеспечение активности системы защиты. </a:t>
          </a:r>
        </a:p>
      </dgm:t>
    </dgm:pt>
    <dgm:pt modelId="{5B3F5CC4-B410-4A5A-9895-E6A60277B44C}" type="parTrans" cxnId="{BE80CA02-F903-4055-AE57-8506E9E61CC5}">
      <dgm:prSet/>
      <dgm:spPr/>
      <dgm:t>
        <a:bodyPr/>
        <a:lstStyle/>
        <a:p>
          <a:endParaRPr lang="ru-RU"/>
        </a:p>
      </dgm:t>
    </dgm:pt>
    <dgm:pt modelId="{5D6455C5-DC30-4A27-AB32-FD7B5D478B7E}" type="sibTrans" cxnId="{BE80CA02-F903-4055-AE57-8506E9E61CC5}">
      <dgm:prSet/>
      <dgm:spPr/>
      <dgm:t>
        <a:bodyPr/>
        <a:lstStyle/>
        <a:p>
          <a:endParaRPr lang="ru-RU"/>
        </a:p>
      </dgm:t>
    </dgm:pt>
    <dgm:pt modelId="{45165104-5AC6-4583-8CF4-F25720AA2EB0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В основном такие задачи решаются с помощью технических средств сигнализации.</a:t>
          </a:r>
        </a:p>
      </dgm:t>
    </dgm:pt>
    <dgm:pt modelId="{8E56B36F-089E-48CF-89F9-7064D9FBA855}" type="parTrans" cxnId="{B9224B7B-5EEC-41AA-95C5-FE71077D2FAE}">
      <dgm:prSet/>
      <dgm:spPr/>
      <dgm:t>
        <a:bodyPr/>
        <a:lstStyle/>
        <a:p>
          <a:endParaRPr lang="ru-RU"/>
        </a:p>
      </dgm:t>
    </dgm:pt>
    <dgm:pt modelId="{EDFA8D8D-593E-4FBF-B746-FB63955A409D}" type="sibTrans" cxnId="{B9224B7B-5EEC-41AA-95C5-FE71077D2FAE}">
      <dgm:prSet/>
      <dgm:spPr/>
      <dgm:t>
        <a:bodyPr/>
        <a:lstStyle/>
        <a:p>
          <a:endParaRPr lang="ru-RU"/>
        </a:p>
      </dgm:t>
    </dgm:pt>
    <dgm:pt modelId="{9BEFC10C-EA4C-40CB-9D2A-8E39DAF8B32D}" type="pres">
      <dgm:prSet presAssocID="{3DC281D7-6A19-496C-8649-727EACB3195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D0F331A-C7CA-4F17-8302-4DB53443AF10}" type="pres">
      <dgm:prSet presAssocID="{3F85F19B-CB5E-4C83-83E6-F8EA601FFAAE}" presName="root1" presStyleCnt="0"/>
      <dgm:spPr/>
    </dgm:pt>
    <dgm:pt modelId="{00ABDC1D-C55E-4360-A60C-5FAC8ADB93FD}" type="pres">
      <dgm:prSet presAssocID="{3F85F19B-CB5E-4C83-83E6-F8EA601FFAA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A60E35D-9226-4B6D-80D7-C406BAB48A84}" type="pres">
      <dgm:prSet presAssocID="{3F85F19B-CB5E-4C83-83E6-F8EA601FFAAE}" presName="level2hierChild" presStyleCnt="0"/>
      <dgm:spPr/>
    </dgm:pt>
    <dgm:pt modelId="{9C176520-FCBC-4031-B264-A60399537464}" type="pres">
      <dgm:prSet presAssocID="{1033184A-18E6-48B9-8F06-9C06F80F0083}" presName="conn2-1" presStyleLbl="parChTrans1D2" presStyleIdx="0" presStyleCnt="3"/>
      <dgm:spPr/>
      <dgm:t>
        <a:bodyPr/>
        <a:lstStyle/>
        <a:p>
          <a:endParaRPr lang="ru-RU"/>
        </a:p>
      </dgm:t>
    </dgm:pt>
    <dgm:pt modelId="{2EB29C17-F995-4049-84FC-8D22261E5382}" type="pres">
      <dgm:prSet presAssocID="{1033184A-18E6-48B9-8F06-9C06F80F0083}" presName="connTx" presStyleLbl="parChTrans1D2" presStyleIdx="0" presStyleCnt="3"/>
      <dgm:spPr/>
      <dgm:t>
        <a:bodyPr/>
        <a:lstStyle/>
        <a:p>
          <a:endParaRPr lang="ru-RU"/>
        </a:p>
      </dgm:t>
    </dgm:pt>
    <dgm:pt modelId="{75A7E167-76CC-4D8F-8A10-FB5E02661164}" type="pres">
      <dgm:prSet presAssocID="{D87F469B-7FC2-4DE2-927D-3B9D0BD786BF}" presName="root2" presStyleCnt="0"/>
      <dgm:spPr/>
    </dgm:pt>
    <dgm:pt modelId="{CF48A838-E86D-490A-A208-5A29A8936548}" type="pres">
      <dgm:prSet presAssocID="{D87F469B-7FC2-4DE2-927D-3B9D0BD786BF}" presName="LevelTwoTextNode" presStyleLbl="node2" presStyleIdx="0" presStyleCnt="3" custScaleX="201395" custScaleY="139875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075DDF5-F0A7-444E-99D5-76C0D90E9AA1}" type="pres">
      <dgm:prSet presAssocID="{D87F469B-7FC2-4DE2-927D-3B9D0BD786BF}" presName="level3hierChild" presStyleCnt="0"/>
      <dgm:spPr/>
    </dgm:pt>
    <dgm:pt modelId="{78886C97-A842-4FA7-828C-86CC6623D772}" type="pres">
      <dgm:prSet presAssocID="{5B3F5CC4-B410-4A5A-9895-E6A60277B44C}" presName="conn2-1" presStyleLbl="parChTrans1D2" presStyleIdx="1" presStyleCnt="3"/>
      <dgm:spPr/>
      <dgm:t>
        <a:bodyPr/>
        <a:lstStyle/>
        <a:p>
          <a:endParaRPr lang="ru-RU"/>
        </a:p>
      </dgm:t>
    </dgm:pt>
    <dgm:pt modelId="{E4004C91-FFFE-40FE-B42B-44A82391516B}" type="pres">
      <dgm:prSet presAssocID="{5B3F5CC4-B410-4A5A-9895-E6A60277B44C}" presName="connTx" presStyleLbl="parChTrans1D2" presStyleIdx="1" presStyleCnt="3"/>
      <dgm:spPr/>
      <dgm:t>
        <a:bodyPr/>
        <a:lstStyle/>
        <a:p>
          <a:endParaRPr lang="ru-RU"/>
        </a:p>
      </dgm:t>
    </dgm:pt>
    <dgm:pt modelId="{0ADADF07-DE64-4645-A640-823F570E8E69}" type="pres">
      <dgm:prSet presAssocID="{0608A83C-24C3-4156-A199-C995D9A96BC4}" presName="root2" presStyleCnt="0"/>
      <dgm:spPr/>
    </dgm:pt>
    <dgm:pt modelId="{A2E49428-3381-45DF-A194-AACEEC74B4E1}" type="pres">
      <dgm:prSet presAssocID="{0608A83C-24C3-4156-A199-C995D9A96BC4}" presName="LevelTwoTextNode" presStyleLbl="node2" presStyleIdx="1" presStyleCnt="3" custScaleX="20461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6B580EF-DE69-48A5-A90A-51424784C31A}" type="pres">
      <dgm:prSet presAssocID="{0608A83C-24C3-4156-A199-C995D9A96BC4}" presName="level3hierChild" presStyleCnt="0"/>
      <dgm:spPr/>
    </dgm:pt>
    <dgm:pt modelId="{B51B7165-248D-4D05-BBCD-AB975716B64C}" type="pres">
      <dgm:prSet presAssocID="{8E56B36F-089E-48CF-89F9-7064D9FBA855}" presName="conn2-1" presStyleLbl="parChTrans1D2" presStyleIdx="2" presStyleCnt="3"/>
      <dgm:spPr/>
      <dgm:t>
        <a:bodyPr/>
        <a:lstStyle/>
        <a:p>
          <a:endParaRPr lang="ru-RU"/>
        </a:p>
      </dgm:t>
    </dgm:pt>
    <dgm:pt modelId="{A711373A-1BAC-4764-B567-BA2CC4758594}" type="pres">
      <dgm:prSet presAssocID="{8E56B36F-089E-48CF-89F9-7064D9FBA855}" presName="connTx" presStyleLbl="parChTrans1D2" presStyleIdx="2" presStyleCnt="3"/>
      <dgm:spPr/>
      <dgm:t>
        <a:bodyPr/>
        <a:lstStyle/>
        <a:p>
          <a:endParaRPr lang="ru-RU"/>
        </a:p>
      </dgm:t>
    </dgm:pt>
    <dgm:pt modelId="{D5C79E95-2A03-44D1-BB7F-815B3EB740C3}" type="pres">
      <dgm:prSet presAssocID="{45165104-5AC6-4583-8CF4-F25720AA2EB0}" presName="root2" presStyleCnt="0"/>
      <dgm:spPr/>
    </dgm:pt>
    <dgm:pt modelId="{CE4088CE-413A-4461-AD27-70E5E8C94D18}" type="pres">
      <dgm:prSet presAssocID="{45165104-5AC6-4583-8CF4-F25720AA2EB0}" presName="LevelTwoTextNode" presStyleLbl="node2" presStyleIdx="2" presStyleCnt="3" custScaleX="2038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B446BA2-BE94-4437-9549-F53447FA2309}" type="pres">
      <dgm:prSet presAssocID="{45165104-5AC6-4583-8CF4-F25720AA2EB0}" presName="level3hierChild" presStyleCnt="0"/>
      <dgm:spPr/>
    </dgm:pt>
  </dgm:ptLst>
  <dgm:cxnLst>
    <dgm:cxn modelId="{B9224B7B-5EEC-41AA-95C5-FE71077D2FAE}" srcId="{3F85F19B-CB5E-4C83-83E6-F8EA601FFAAE}" destId="{45165104-5AC6-4583-8CF4-F25720AA2EB0}" srcOrd="2" destOrd="0" parTransId="{8E56B36F-089E-48CF-89F9-7064D9FBA855}" sibTransId="{EDFA8D8D-593E-4FBF-B746-FB63955A409D}"/>
    <dgm:cxn modelId="{9A39B3CF-4288-4BD5-88F4-0849321393D2}" type="presOf" srcId="{45165104-5AC6-4583-8CF4-F25720AA2EB0}" destId="{CE4088CE-413A-4461-AD27-70E5E8C94D18}" srcOrd="0" destOrd="0" presId="urn:microsoft.com/office/officeart/2008/layout/HorizontalMultiLevelHierarchy"/>
    <dgm:cxn modelId="{73B97E35-2659-46F1-8BE6-3CB430773857}" type="presOf" srcId="{8E56B36F-089E-48CF-89F9-7064D9FBA855}" destId="{A711373A-1BAC-4764-B567-BA2CC4758594}" srcOrd="1" destOrd="0" presId="urn:microsoft.com/office/officeart/2008/layout/HorizontalMultiLevelHierarchy"/>
    <dgm:cxn modelId="{BE80CA02-F903-4055-AE57-8506E9E61CC5}" srcId="{3F85F19B-CB5E-4C83-83E6-F8EA601FFAAE}" destId="{0608A83C-24C3-4156-A199-C995D9A96BC4}" srcOrd="1" destOrd="0" parTransId="{5B3F5CC4-B410-4A5A-9895-E6A60277B44C}" sibTransId="{5D6455C5-DC30-4A27-AB32-FD7B5D478B7E}"/>
    <dgm:cxn modelId="{6F35E9F8-4EB4-4524-A531-3399C546D442}" type="presOf" srcId="{0608A83C-24C3-4156-A199-C995D9A96BC4}" destId="{A2E49428-3381-45DF-A194-AACEEC74B4E1}" srcOrd="0" destOrd="0" presId="urn:microsoft.com/office/officeart/2008/layout/HorizontalMultiLevelHierarchy"/>
    <dgm:cxn modelId="{18F7D297-DA41-4AA5-9FE1-58317EAD2350}" type="presOf" srcId="{1033184A-18E6-48B9-8F06-9C06F80F0083}" destId="{9C176520-FCBC-4031-B264-A60399537464}" srcOrd="0" destOrd="0" presId="urn:microsoft.com/office/officeart/2008/layout/HorizontalMultiLevelHierarchy"/>
    <dgm:cxn modelId="{30A91D26-5F87-46B1-BE8B-0883C319B121}" type="presOf" srcId="{5B3F5CC4-B410-4A5A-9895-E6A60277B44C}" destId="{78886C97-A842-4FA7-828C-86CC6623D772}" srcOrd="0" destOrd="0" presId="urn:microsoft.com/office/officeart/2008/layout/HorizontalMultiLevelHierarchy"/>
    <dgm:cxn modelId="{4CABE5E1-77EB-4549-8AAE-D4437D659B65}" srcId="{3DC281D7-6A19-496C-8649-727EACB3195B}" destId="{3F85F19B-CB5E-4C83-83E6-F8EA601FFAAE}" srcOrd="0" destOrd="0" parTransId="{1F7D1269-F3B5-4FC9-9941-8EB959DF698A}" sibTransId="{25693BD2-5F7B-4B7D-8154-28C52C340D22}"/>
    <dgm:cxn modelId="{EE306F3A-955F-428B-9081-2AD2EF76F72B}" type="presOf" srcId="{3F85F19B-CB5E-4C83-83E6-F8EA601FFAAE}" destId="{00ABDC1D-C55E-4360-A60C-5FAC8ADB93FD}" srcOrd="0" destOrd="0" presId="urn:microsoft.com/office/officeart/2008/layout/HorizontalMultiLevelHierarchy"/>
    <dgm:cxn modelId="{D906568B-A39F-418C-A06F-1B277331B0AB}" type="presOf" srcId="{D87F469B-7FC2-4DE2-927D-3B9D0BD786BF}" destId="{CF48A838-E86D-490A-A208-5A29A8936548}" srcOrd="0" destOrd="0" presId="urn:microsoft.com/office/officeart/2008/layout/HorizontalMultiLevelHierarchy"/>
    <dgm:cxn modelId="{457A98DD-83D1-4935-977B-54D461BC3920}" type="presOf" srcId="{1033184A-18E6-48B9-8F06-9C06F80F0083}" destId="{2EB29C17-F995-4049-84FC-8D22261E5382}" srcOrd="1" destOrd="0" presId="urn:microsoft.com/office/officeart/2008/layout/HorizontalMultiLevelHierarchy"/>
    <dgm:cxn modelId="{38C2FE4F-CAA0-4949-B097-CC5BE40F0402}" type="presOf" srcId="{5B3F5CC4-B410-4A5A-9895-E6A60277B44C}" destId="{E4004C91-FFFE-40FE-B42B-44A82391516B}" srcOrd="1" destOrd="0" presId="urn:microsoft.com/office/officeart/2008/layout/HorizontalMultiLevelHierarchy"/>
    <dgm:cxn modelId="{E125440B-349D-4533-96BD-B4723D0C9BAD}" type="presOf" srcId="{8E56B36F-089E-48CF-89F9-7064D9FBA855}" destId="{B51B7165-248D-4D05-BBCD-AB975716B64C}" srcOrd="0" destOrd="0" presId="urn:microsoft.com/office/officeart/2008/layout/HorizontalMultiLevelHierarchy"/>
    <dgm:cxn modelId="{9F9FCDAE-54B1-4D06-9CF4-D70A1FAFB0F9}" srcId="{3F85F19B-CB5E-4C83-83E6-F8EA601FFAAE}" destId="{D87F469B-7FC2-4DE2-927D-3B9D0BD786BF}" srcOrd="0" destOrd="0" parTransId="{1033184A-18E6-48B9-8F06-9C06F80F0083}" sibTransId="{372E583F-49A3-4F1F-BA3B-ED80B11BFA4B}"/>
    <dgm:cxn modelId="{ED20B86A-4C12-45C7-A72B-80A240D53BA6}" type="presOf" srcId="{3DC281D7-6A19-496C-8649-727EACB3195B}" destId="{9BEFC10C-EA4C-40CB-9D2A-8E39DAF8B32D}" srcOrd="0" destOrd="0" presId="urn:microsoft.com/office/officeart/2008/layout/HorizontalMultiLevelHierarchy"/>
    <dgm:cxn modelId="{F8CC8180-D6F5-46FE-86B2-C0EB53ED4CFA}" type="presParOf" srcId="{9BEFC10C-EA4C-40CB-9D2A-8E39DAF8B32D}" destId="{7D0F331A-C7CA-4F17-8302-4DB53443AF10}" srcOrd="0" destOrd="0" presId="urn:microsoft.com/office/officeart/2008/layout/HorizontalMultiLevelHierarchy"/>
    <dgm:cxn modelId="{7D22D266-EF86-48F9-9349-AD076CB2F8D2}" type="presParOf" srcId="{7D0F331A-C7CA-4F17-8302-4DB53443AF10}" destId="{00ABDC1D-C55E-4360-A60C-5FAC8ADB93FD}" srcOrd="0" destOrd="0" presId="urn:microsoft.com/office/officeart/2008/layout/HorizontalMultiLevelHierarchy"/>
    <dgm:cxn modelId="{6A154684-B527-42F7-8E99-29E07CE85BE1}" type="presParOf" srcId="{7D0F331A-C7CA-4F17-8302-4DB53443AF10}" destId="{CA60E35D-9226-4B6D-80D7-C406BAB48A84}" srcOrd="1" destOrd="0" presId="urn:microsoft.com/office/officeart/2008/layout/HorizontalMultiLevelHierarchy"/>
    <dgm:cxn modelId="{9922AA1F-F73D-4280-91F3-95C2FDD3E5B2}" type="presParOf" srcId="{CA60E35D-9226-4B6D-80D7-C406BAB48A84}" destId="{9C176520-FCBC-4031-B264-A60399537464}" srcOrd="0" destOrd="0" presId="urn:microsoft.com/office/officeart/2008/layout/HorizontalMultiLevelHierarchy"/>
    <dgm:cxn modelId="{F5892195-DDE2-45FA-A6BC-549933B08491}" type="presParOf" srcId="{9C176520-FCBC-4031-B264-A60399537464}" destId="{2EB29C17-F995-4049-84FC-8D22261E5382}" srcOrd="0" destOrd="0" presId="urn:microsoft.com/office/officeart/2008/layout/HorizontalMultiLevelHierarchy"/>
    <dgm:cxn modelId="{8B6652FE-B4CF-46D1-8FF8-6A7D8707E8C8}" type="presParOf" srcId="{CA60E35D-9226-4B6D-80D7-C406BAB48A84}" destId="{75A7E167-76CC-4D8F-8A10-FB5E02661164}" srcOrd="1" destOrd="0" presId="urn:microsoft.com/office/officeart/2008/layout/HorizontalMultiLevelHierarchy"/>
    <dgm:cxn modelId="{AEEEAF35-CE0F-449F-B62C-715CF92FC0BA}" type="presParOf" srcId="{75A7E167-76CC-4D8F-8A10-FB5E02661164}" destId="{CF48A838-E86D-490A-A208-5A29A8936548}" srcOrd="0" destOrd="0" presId="urn:microsoft.com/office/officeart/2008/layout/HorizontalMultiLevelHierarchy"/>
    <dgm:cxn modelId="{6F6F6D1F-8351-436C-A72E-5DF5C72F4331}" type="presParOf" srcId="{75A7E167-76CC-4D8F-8A10-FB5E02661164}" destId="{1075DDF5-F0A7-444E-99D5-76C0D90E9AA1}" srcOrd="1" destOrd="0" presId="urn:microsoft.com/office/officeart/2008/layout/HorizontalMultiLevelHierarchy"/>
    <dgm:cxn modelId="{BB89CFCA-E485-4A6E-86C9-F649DC572A77}" type="presParOf" srcId="{CA60E35D-9226-4B6D-80D7-C406BAB48A84}" destId="{78886C97-A842-4FA7-828C-86CC6623D772}" srcOrd="2" destOrd="0" presId="urn:microsoft.com/office/officeart/2008/layout/HorizontalMultiLevelHierarchy"/>
    <dgm:cxn modelId="{B00BEA33-431E-48A1-883D-C2DA72F07706}" type="presParOf" srcId="{78886C97-A842-4FA7-828C-86CC6623D772}" destId="{E4004C91-FFFE-40FE-B42B-44A82391516B}" srcOrd="0" destOrd="0" presId="urn:microsoft.com/office/officeart/2008/layout/HorizontalMultiLevelHierarchy"/>
    <dgm:cxn modelId="{C964C0BF-800C-4845-B397-45992F64E360}" type="presParOf" srcId="{CA60E35D-9226-4B6D-80D7-C406BAB48A84}" destId="{0ADADF07-DE64-4645-A640-823F570E8E69}" srcOrd="3" destOrd="0" presId="urn:microsoft.com/office/officeart/2008/layout/HorizontalMultiLevelHierarchy"/>
    <dgm:cxn modelId="{36E39E4F-5ED6-4738-84F7-8230246235C4}" type="presParOf" srcId="{0ADADF07-DE64-4645-A640-823F570E8E69}" destId="{A2E49428-3381-45DF-A194-AACEEC74B4E1}" srcOrd="0" destOrd="0" presId="urn:microsoft.com/office/officeart/2008/layout/HorizontalMultiLevelHierarchy"/>
    <dgm:cxn modelId="{F1A82985-E058-4F20-928A-441ABB519AEE}" type="presParOf" srcId="{0ADADF07-DE64-4645-A640-823F570E8E69}" destId="{16B580EF-DE69-48A5-A90A-51424784C31A}" srcOrd="1" destOrd="0" presId="urn:microsoft.com/office/officeart/2008/layout/HorizontalMultiLevelHierarchy"/>
    <dgm:cxn modelId="{28138047-F00E-48F4-B05C-E6C417A48F09}" type="presParOf" srcId="{CA60E35D-9226-4B6D-80D7-C406BAB48A84}" destId="{B51B7165-248D-4D05-BBCD-AB975716B64C}" srcOrd="4" destOrd="0" presId="urn:microsoft.com/office/officeart/2008/layout/HorizontalMultiLevelHierarchy"/>
    <dgm:cxn modelId="{E4B671C7-B810-4FF5-8F2E-AE64A2734655}" type="presParOf" srcId="{B51B7165-248D-4D05-BBCD-AB975716B64C}" destId="{A711373A-1BAC-4764-B567-BA2CC4758594}" srcOrd="0" destOrd="0" presId="urn:microsoft.com/office/officeart/2008/layout/HorizontalMultiLevelHierarchy"/>
    <dgm:cxn modelId="{D3A853A8-D57B-4159-B817-85D5F6BC2978}" type="presParOf" srcId="{CA60E35D-9226-4B6D-80D7-C406BAB48A84}" destId="{D5C79E95-2A03-44D1-BB7F-815B3EB740C3}" srcOrd="5" destOrd="0" presId="urn:microsoft.com/office/officeart/2008/layout/HorizontalMultiLevelHierarchy"/>
    <dgm:cxn modelId="{E6593AC0-3B95-42A0-89A7-ED2392D7CF2E}" type="presParOf" srcId="{D5C79E95-2A03-44D1-BB7F-815B3EB740C3}" destId="{CE4088CE-413A-4461-AD27-70E5E8C94D18}" srcOrd="0" destOrd="0" presId="urn:microsoft.com/office/officeart/2008/layout/HorizontalMultiLevelHierarchy"/>
    <dgm:cxn modelId="{E933AC4D-B7A1-4FD7-8954-65803985E2F7}" type="presParOf" srcId="{D5C79E95-2A03-44D1-BB7F-815B3EB740C3}" destId="{1B446BA2-BE94-4437-9549-F53447FA2309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7434FC-31CA-4B2D-8DD7-E449D7B84F0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307B33-17A0-4815-800C-BCA629F3FA3C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i="1" dirty="0"/>
            <a:t>КРИТЕРИИ УГРОЗ</a:t>
          </a:r>
          <a:endParaRPr lang="ru-RU" dirty="0"/>
        </a:p>
      </dgm:t>
    </dgm:pt>
    <dgm:pt modelId="{76E7ED77-E809-47D0-97E0-2D71A1EDA393}" type="parTrans" cxnId="{3B330010-0BA3-474E-87B2-39914C9EC2FE}">
      <dgm:prSet/>
      <dgm:spPr/>
      <dgm:t>
        <a:bodyPr/>
        <a:lstStyle/>
        <a:p>
          <a:endParaRPr lang="ru-RU"/>
        </a:p>
      </dgm:t>
    </dgm:pt>
    <dgm:pt modelId="{6B9E8DA7-2123-469E-878C-B742E56A0E18}" type="sibTrans" cxnId="{3B330010-0BA3-474E-87B2-39914C9EC2FE}">
      <dgm:prSet/>
      <dgm:spPr/>
      <dgm:t>
        <a:bodyPr/>
        <a:lstStyle/>
        <a:p>
          <a:endParaRPr lang="ru-RU"/>
        </a:p>
      </dgm:t>
    </dgm:pt>
    <dgm:pt modelId="{8A0BE866-8F07-4CEF-8D64-970214EFE8C5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b="1" dirty="0"/>
            <a:t>По природе возникновения</a:t>
          </a:r>
          <a:r>
            <a:rPr lang="ru-RU" dirty="0"/>
            <a:t>: естественные и искусственные</a:t>
          </a:r>
        </a:p>
        <a:p>
          <a:r>
            <a:rPr lang="ru-RU" b="1" i="1" dirty="0"/>
            <a:t>Естественные угрозы</a:t>
          </a:r>
          <a:r>
            <a:rPr lang="ru-RU" dirty="0"/>
            <a:t> - это угрозы, вызванные воздействиями на АС и ее элементы объективных физических процессов или стихийных природных явлений, независящих от человека. В свою очередь искусственные угрозы - это угрозы АС, вызванные деятельностью человека.</a:t>
          </a:r>
        </a:p>
      </dgm:t>
    </dgm:pt>
    <dgm:pt modelId="{DC3A0416-2557-4E4F-8E8F-E49B3F662BEE}" type="parTrans" cxnId="{2DB6F2E6-9240-49F0-99B6-E4022593D77A}">
      <dgm:prSet/>
      <dgm:spPr/>
      <dgm:t>
        <a:bodyPr/>
        <a:lstStyle/>
        <a:p>
          <a:endParaRPr lang="ru-RU"/>
        </a:p>
      </dgm:t>
    </dgm:pt>
    <dgm:pt modelId="{C980A544-9C32-4520-9F7F-21B72680A2EE}" type="sibTrans" cxnId="{2DB6F2E6-9240-49F0-99B6-E4022593D77A}">
      <dgm:prSet/>
      <dgm:spPr/>
      <dgm:t>
        <a:bodyPr/>
        <a:lstStyle/>
        <a:p>
          <a:endParaRPr lang="ru-RU"/>
        </a:p>
      </dgm:t>
    </dgm:pt>
    <dgm:pt modelId="{0E05B2DA-78BF-44DB-AFE1-C2C0FC98974F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b="1" dirty="0"/>
            <a:t>По степени мотивации</a:t>
          </a:r>
          <a:r>
            <a:rPr lang="ru-RU" dirty="0"/>
            <a:t>: непреднамеренные (случайные) и преднамеренные. Первые связаны с разного рода ошибками – в проектировании АС, в программном обеспечении, ошибки персонала при работе с АС и т.п. Вторая группа связана с корыстными, идейными и другими целями людей, в данном случае, злоумышленников. </a:t>
          </a:r>
        </a:p>
      </dgm:t>
    </dgm:pt>
    <dgm:pt modelId="{8900526F-C4ED-4FF5-9252-22E5467E321C}" type="parTrans" cxnId="{6B4FE3B5-3093-4E2E-81D0-B69B61D05DE6}">
      <dgm:prSet/>
      <dgm:spPr/>
      <dgm:t>
        <a:bodyPr/>
        <a:lstStyle/>
        <a:p>
          <a:endParaRPr lang="ru-RU"/>
        </a:p>
      </dgm:t>
    </dgm:pt>
    <dgm:pt modelId="{E5F44979-7A35-436C-84CB-1F3BB6C7958B}" type="sibTrans" cxnId="{6B4FE3B5-3093-4E2E-81D0-B69B61D05DE6}">
      <dgm:prSet/>
      <dgm:spPr/>
      <dgm:t>
        <a:bodyPr/>
        <a:lstStyle/>
        <a:p>
          <a:endParaRPr lang="ru-RU"/>
        </a:p>
      </dgm:t>
    </dgm:pt>
    <dgm:pt modelId="{776AD0EE-6811-4932-8000-52CF252C5D33}" type="pres">
      <dgm:prSet presAssocID="{F57434FC-31CA-4B2D-8DD7-E449D7B84F0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22266DA-95B3-4A8B-920D-492A4B5D6603}" type="pres">
      <dgm:prSet presAssocID="{0D307B33-17A0-4815-800C-BCA629F3FA3C}" presName="roof" presStyleLbl="dkBgShp" presStyleIdx="0" presStyleCnt="2"/>
      <dgm:spPr/>
      <dgm:t>
        <a:bodyPr/>
        <a:lstStyle/>
        <a:p>
          <a:endParaRPr lang="ru-RU"/>
        </a:p>
      </dgm:t>
    </dgm:pt>
    <dgm:pt modelId="{BC9D6C12-9ECB-4FE6-8407-1600533A7819}" type="pres">
      <dgm:prSet presAssocID="{0D307B33-17A0-4815-800C-BCA629F3FA3C}" presName="pillars" presStyleCnt="0"/>
      <dgm:spPr/>
    </dgm:pt>
    <dgm:pt modelId="{24572C5A-A84B-474A-A8A3-A9F456F7922E}" type="pres">
      <dgm:prSet presAssocID="{0D307B33-17A0-4815-800C-BCA629F3FA3C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6E0A05-2222-4066-8257-F05A595D1913}" type="pres">
      <dgm:prSet presAssocID="{0E05B2DA-78BF-44DB-AFE1-C2C0FC98974F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5FA00C-713E-49E4-A784-1AB58FB8597E}" type="pres">
      <dgm:prSet presAssocID="{0D307B33-17A0-4815-800C-BCA629F3FA3C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6B4FE3B5-3093-4E2E-81D0-B69B61D05DE6}" srcId="{0D307B33-17A0-4815-800C-BCA629F3FA3C}" destId="{0E05B2DA-78BF-44DB-AFE1-C2C0FC98974F}" srcOrd="1" destOrd="0" parTransId="{8900526F-C4ED-4FF5-9252-22E5467E321C}" sibTransId="{E5F44979-7A35-436C-84CB-1F3BB6C7958B}"/>
    <dgm:cxn modelId="{2DB6F2E6-9240-49F0-99B6-E4022593D77A}" srcId="{0D307B33-17A0-4815-800C-BCA629F3FA3C}" destId="{8A0BE866-8F07-4CEF-8D64-970214EFE8C5}" srcOrd="0" destOrd="0" parTransId="{DC3A0416-2557-4E4F-8E8F-E49B3F662BEE}" sibTransId="{C980A544-9C32-4520-9F7F-21B72680A2EE}"/>
    <dgm:cxn modelId="{3B330010-0BA3-474E-87B2-39914C9EC2FE}" srcId="{F57434FC-31CA-4B2D-8DD7-E449D7B84F04}" destId="{0D307B33-17A0-4815-800C-BCA629F3FA3C}" srcOrd="0" destOrd="0" parTransId="{76E7ED77-E809-47D0-97E0-2D71A1EDA393}" sibTransId="{6B9E8DA7-2123-469E-878C-B742E56A0E18}"/>
    <dgm:cxn modelId="{901ED32A-A937-44D3-BEF1-ACB3CC740D1E}" type="presOf" srcId="{0D307B33-17A0-4815-800C-BCA629F3FA3C}" destId="{322266DA-95B3-4A8B-920D-492A4B5D6603}" srcOrd="0" destOrd="0" presId="urn:microsoft.com/office/officeart/2005/8/layout/hList3"/>
    <dgm:cxn modelId="{11B05EBD-3422-4749-B481-972C04B3E191}" type="presOf" srcId="{F57434FC-31CA-4B2D-8DD7-E449D7B84F04}" destId="{776AD0EE-6811-4932-8000-52CF252C5D33}" srcOrd="0" destOrd="0" presId="urn:microsoft.com/office/officeart/2005/8/layout/hList3"/>
    <dgm:cxn modelId="{99C251AF-1F48-4CEE-AE32-98C3ADD22D14}" type="presOf" srcId="{8A0BE866-8F07-4CEF-8D64-970214EFE8C5}" destId="{24572C5A-A84B-474A-A8A3-A9F456F7922E}" srcOrd="0" destOrd="0" presId="urn:microsoft.com/office/officeart/2005/8/layout/hList3"/>
    <dgm:cxn modelId="{B4407B16-2F27-4447-ABCA-DBA54F948283}" type="presOf" srcId="{0E05B2DA-78BF-44DB-AFE1-C2C0FC98974F}" destId="{756E0A05-2222-4066-8257-F05A595D1913}" srcOrd="0" destOrd="0" presId="urn:microsoft.com/office/officeart/2005/8/layout/hList3"/>
    <dgm:cxn modelId="{998E9742-D25A-4947-96BB-E245A91B6312}" type="presParOf" srcId="{776AD0EE-6811-4932-8000-52CF252C5D33}" destId="{322266DA-95B3-4A8B-920D-492A4B5D6603}" srcOrd="0" destOrd="0" presId="urn:microsoft.com/office/officeart/2005/8/layout/hList3"/>
    <dgm:cxn modelId="{EE32C90F-C89D-4566-A9CC-9083532642C9}" type="presParOf" srcId="{776AD0EE-6811-4932-8000-52CF252C5D33}" destId="{BC9D6C12-9ECB-4FE6-8407-1600533A7819}" srcOrd="1" destOrd="0" presId="urn:microsoft.com/office/officeart/2005/8/layout/hList3"/>
    <dgm:cxn modelId="{1AE78D72-2CBF-4DD8-BB53-AC8C97BDEBCF}" type="presParOf" srcId="{BC9D6C12-9ECB-4FE6-8407-1600533A7819}" destId="{24572C5A-A84B-474A-A8A3-A9F456F7922E}" srcOrd="0" destOrd="0" presId="urn:microsoft.com/office/officeart/2005/8/layout/hList3"/>
    <dgm:cxn modelId="{7B215A88-976B-4D0B-9E4E-CCEA7BB0C29A}" type="presParOf" srcId="{BC9D6C12-9ECB-4FE6-8407-1600533A7819}" destId="{756E0A05-2222-4066-8257-F05A595D1913}" srcOrd="1" destOrd="0" presId="urn:microsoft.com/office/officeart/2005/8/layout/hList3"/>
    <dgm:cxn modelId="{0146082F-C9D9-4729-AC3D-129D10775E13}" type="presParOf" srcId="{776AD0EE-6811-4932-8000-52CF252C5D33}" destId="{525FA00C-713E-49E4-A784-1AB58FB8597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756539F0-6851-4471-BED1-461F0BEEDFA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19B1E1-1D06-45D9-8214-33C5F8E99DCE}">
      <dgm:prSet phldrT="[Текст]"/>
      <dgm:spPr>
        <a:solidFill>
          <a:schemeClr val="accent2"/>
        </a:solidFill>
      </dgm:spPr>
      <dgm:t>
        <a:bodyPr/>
        <a:lstStyle/>
        <a:p>
          <a:r>
            <a:rPr lang="ru-RU" b="1" dirty="0"/>
            <a:t>Класс 2.9. Обеспечение реагирования.</a:t>
          </a:r>
          <a:endParaRPr lang="ru-RU" dirty="0"/>
        </a:p>
      </dgm:t>
    </dgm:pt>
    <dgm:pt modelId="{A3474CAC-A753-4DAD-958D-E696E95F5879}" type="parTrans" cxnId="{683EF79C-B44E-4C1E-AC85-02020C23A1FA}">
      <dgm:prSet/>
      <dgm:spPr/>
      <dgm:t>
        <a:bodyPr/>
        <a:lstStyle/>
        <a:p>
          <a:endParaRPr lang="ru-RU"/>
        </a:p>
      </dgm:t>
    </dgm:pt>
    <dgm:pt modelId="{9C5A0721-8F46-46EF-BE23-AB0C79BD2B51}" type="sibTrans" cxnId="{683EF79C-B44E-4C1E-AC85-02020C23A1FA}">
      <dgm:prSet/>
      <dgm:spPr/>
      <dgm:t>
        <a:bodyPr/>
        <a:lstStyle/>
        <a:p>
          <a:endParaRPr lang="ru-RU"/>
        </a:p>
      </dgm:t>
    </dgm:pt>
    <dgm:pt modelId="{A68B3A64-3F55-4B92-9BC5-20D5C8C78C03}">
      <dgm:prSet phldrT="[Текст]" phldr="1"/>
      <dgm:spPr/>
      <dgm:t>
        <a:bodyPr/>
        <a:lstStyle/>
        <a:p>
          <a:endParaRPr lang="ru-RU"/>
        </a:p>
      </dgm:t>
    </dgm:pt>
    <dgm:pt modelId="{CB3A0B0D-BF6D-471F-A10D-506C7C0EE394}" type="parTrans" cxnId="{1F4857D9-337A-4340-8286-08DD561F3FC2}">
      <dgm:prSet/>
      <dgm:spPr/>
      <dgm:t>
        <a:bodyPr/>
        <a:lstStyle/>
        <a:p>
          <a:endParaRPr lang="ru-RU"/>
        </a:p>
      </dgm:t>
    </dgm:pt>
    <dgm:pt modelId="{4A0FB59B-243B-4D9E-8BAB-B1F9334E0828}" type="sibTrans" cxnId="{1F4857D9-337A-4340-8286-08DD561F3FC2}">
      <dgm:prSet/>
      <dgm:spPr/>
      <dgm:t>
        <a:bodyPr/>
        <a:lstStyle/>
        <a:p>
          <a:endParaRPr lang="ru-RU"/>
        </a:p>
      </dgm:t>
    </dgm:pt>
    <dgm:pt modelId="{0CEA55EA-1DD7-49C0-8F19-02F3820D289A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Получив по каналам обратной связи информацию о состоянии системы защиты, в соответствии с законами управления орган управления должен при необходимости выработать управленческое решение, т. е. отреагировать на полученный сигнал. </a:t>
          </a:r>
        </a:p>
      </dgm:t>
    </dgm:pt>
    <dgm:pt modelId="{8782FEF4-7F5B-4151-BD1C-D3150D6157D1}" type="parTrans" cxnId="{6892FA88-7629-4709-B9A8-2FC6645D139D}">
      <dgm:prSet/>
      <dgm:spPr/>
      <dgm:t>
        <a:bodyPr/>
        <a:lstStyle/>
        <a:p>
          <a:endParaRPr lang="ru-RU"/>
        </a:p>
      </dgm:t>
    </dgm:pt>
    <dgm:pt modelId="{0791B70C-050C-4BEE-82D9-7454A20F1967}" type="sibTrans" cxnId="{6892FA88-7629-4709-B9A8-2FC6645D139D}">
      <dgm:prSet/>
      <dgm:spPr/>
      <dgm:t>
        <a:bodyPr/>
        <a:lstStyle/>
        <a:p>
          <a:endParaRPr lang="ru-RU"/>
        </a:p>
      </dgm:t>
    </dgm:pt>
    <dgm:pt modelId="{EB1FE545-BA6B-4AB8-9DD8-8FE80109D6F0}">
      <dgm:prSet phldrT="[Текст]" phldr="1"/>
      <dgm:spPr/>
      <dgm:t>
        <a:bodyPr/>
        <a:lstStyle/>
        <a:p>
          <a:endParaRPr lang="ru-RU"/>
        </a:p>
      </dgm:t>
    </dgm:pt>
    <dgm:pt modelId="{4FD6E951-5511-4153-936C-D9950768D2D9}" type="parTrans" cxnId="{D53F98DE-3778-488B-9023-B96C6294F829}">
      <dgm:prSet/>
      <dgm:spPr/>
      <dgm:t>
        <a:bodyPr/>
        <a:lstStyle/>
        <a:p>
          <a:endParaRPr lang="ru-RU"/>
        </a:p>
      </dgm:t>
    </dgm:pt>
    <dgm:pt modelId="{9FC8388C-39A5-42D1-ACEC-203FFC97602B}" type="sibTrans" cxnId="{D53F98DE-3778-488B-9023-B96C6294F829}">
      <dgm:prSet/>
      <dgm:spPr/>
      <dgm:t>
        <a:bodyPr/>
        <a:lstStyle/>
        <a:p>
          <a:endParaRPr lang="ru-RU"/>
        </a:p>
      </dgm:t>
    </dgm:pt>
    <dgm:pt modelId="{729CD6FD-1607-4529-A281-FBF649A08ADF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Реагирование на проявление дестабилизирующих факторов является признаком активности системы защиты информации, реализация которого направлена на предотвращение или снижение степени воздействия факторов на информацию.</a:t>
          </a:r>
        </a:p>
      </dgm:t>
    </dgm:pt>
    <dgm:pt modelId="{22AE3C91-4620-4963-BAA0-052728170796}" type="parTrans" cxnId="{8C29F2A4-FAFC-4AEE-9C03-6B99789FF870}">
      <dgm:prSet/>
      <dgm:spPr/>
      <dgm:t>
        <a:bodyPr/>
        <a:lstStyle/>
        <a:p>
          <a:endParaRPr lang="ru-RU"/>
        </a:p>
      </dgm:t>
    </dgm:pt>
    <dgm:pt modelId="{400BD84C-D526-4D9C-9CC4-209EE969CB34}" type="sibTrans" cxnId="{8C29F2A4-FAFC-4AEE-9C03-6B99789FF870}">
      <dgm:prSet/>
      <dgm:spPr/>
      <dgm:t>
        <a:bodyPr/>
        <a:lstStyle/>
        <a:p>
          <a:endParaRPr lang="ru-RU"/>
        </a:p>
      </dgm:t>
    </dgm:pt>
    <dgm:pt modelId="{8B9FFECE-DB8B-47B2-AE52-A08938AB4FBB}">
      <dgm:prSet phldrT="[Текст]" phldr="1"/>
      <dgm:spPr/>
      <dgm:t>
        <a:bodyPr/>
        <a:lstStyle/>
        <a:p>
          <a:endParaRPr lang="ru-RU"/>
        </a:p>
      </dgm:t>
    </dgm:pt>
    <dgm:pt modelId="{271A5230-7A7B-464F-8543-931C53F27D53}" type="parTrans" cxnId="{35E53942-7A6D-40D3-8B8F-78DCE54051C8}">
      <dgm:prSet/>
      <dgm:spPr/>
      <dgm:t>
        <a:bodyPr/>
        <a:lstStyle/>
        <a:p>
          <a:endParaRPr lang="ru-RU"/>
        </a:p>
      </dgm:t>
    </dgm:pt>
    <dgm:pt modelId="{1C1A72D0-25D5-4E20-BA97-5B45540E18DD}" type="sibTrans" cxnId="{35E53942-7A6D-40D3-8B8F-78DCE54051C8}">
      <dgm:prSet/>
      <dgm:spPr/>
      <dgm:t>
        <a:bodyPr/>
        <a:lstStyle/>
        <a:p>
          <a:endParaRPr lang="ru-RU"/>
        </a:p>
      </dgm:t>
    </dgm:pt>
    <dgm:pt modelId="{0E5A27EF-EF8A-472B-9B72-489D6C247462}" type="pres">
      <dgm:prSet presAssocID="{756539F0-6851-4471-BED1-461F0BEEDFA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DF4B592A-5095-4A88-BF01-167E75C2CB98}" type="pres">
      <dgm:prSet presAssocID="{9A19B1E1-1D06-45D9-8214-33C5F8E99DCE}" presName="composite" presStyleCnt="0"/>
      <dgm:spPr/>
    </dgm:pt>
    <dgm:pt modelId="{83D7BA98-0D3C-46C8-8ECF-680997E0B4B6}" type="pres">
      <dgm:prSet presAssocID="{9A19B1E1-1D06-45D9-8214-33C5F8E99DCE}" presName="bentUpArrow1" presStyleLbl="alignImgPlace1" presStyleIdx="0" presStyleCnt="2"/>
      <dgm:spPr>
        <a:solidFill>
          <a:srgbClr val="FF0000"/>
        </a:solidFill>
        <a:ln>
          <a:solidFill>
            <a:srgbClr val="FFFF00"/>
          </a:solidFill>
        </a:ln>
      </dgm:spPr>
    </dgm:pt>
    <dgm:pt modelId="{6485F160-AAD6-40B5-BF3A-DD7CF6FA54D8}" type="pres">
      <dgm:prSet presAssocID="{9A19B1E1-1D06-45D9-8214-33C5F8E99DCE}" presName="ParentText" presStyleLbl="node1" presStyleIdx="0" presStyleCnt="3" custScaleX="14626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1CA7CA-206A-476D-9E1F-63DECC4161E5}" type="pres">
      <dgm:prSet presAssocID="{9A19B1E1-1D06-45D9-8214-33C5F8E99DC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E61F86-F8E5-4F7E-B324-EF44FD3411EE}" type="pres">
      <dgm:prSet presAssocID="{9C5A0721-8F46-46EF-BE23-AB0C79BD2B51}" presName="sibTrans" presStyleCnt="0"/>
      <dgm:spPr/>
    </dgm:pt>
    <dgm:pt modelId="{6AFC4A51-526B-4C2F-BCF8-DF8E0247BB27}" type="pres">
      <dgm:prSet presAssocID="{0CEA55EA-1DD7-49C0-8F19-02F3820D289A}" presName="composite" presStyleCnt="0"/>
      <dgm:spPr/>
    </dgm:pt>
    <dgm:pt modelId="{2D469570-78A2-4F1F-A5E2-74597B6736C7}" type="pres">
      <dgm:prSet presAssocID="{0CEA55EA-1DD7-49C0-8F19-02F3820D289A}" presName="bentUpArrow1" presStyleLbl="alignImgPlace1" presStyleIdx="1" presStyleCnt="2" custLinFactNeighborX="-49120" custLinFactNeighborY="990"/>
      <dgm:spPr>
        <a:solidFill>
          <a:srgbClr val="FFFF00"/>
        </a:solidFill>
        <a:ln>
          <a:solidFill>
            <a:srgbClr val="FF0000"/>
          </a:solidFill>
        </a:ln>
      </dgm:spPr>
    </dgm:pt>
    <dgm:pt modelId="{7A73754E-75F8-4D2C-B1A2-6DE182978F57}" type="pres">
      <dgm:prSet presAssocID="{0CEA55EA-1DD7-49C0-8F19-02F3820D289A}" presName="ParentText" presStyleLbl="node1" presStyleIdx="1" presStyleCnt="3" custScaleX="25104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ABFA54-A2D8-4ECF-B655-2AE37AE2FF01}" type="pres">
      <dgm:prSet presAssocID="{0CEA55EA-1DD7-49C0-8F19-02F3820D289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186587-53EA-443A-BFEF-15CE0C4055BD}" type="pres">
      <dgm:prSet presAssocID="{0791B70C-050C-4BEE-82D9-7454A20F1967}" presName="sibTrans" presStyleCnt="0"/>
      <dgm:spPr/>
    </dgm:pt>
    <dgm:pt modelId="{4A84DCB7-6C45-48A1-82C6-63F17175E674}" type="pres">
      <dgm:prSet presAssocID="{729CD6FD-1607-4529-A281-FBF649A08ADF}" presName="composite" presStyleCnt="0"/>
      <dgm:spPr/>
    </dgm:pt>
    <dgm:pt modelId="{E69DC15D-F974-4E27-988E-1C269756E8A4}" type="pres">
      <dgm:prSet presAssocID="{729CD6FD-1607-4529-A281-FBF649A08ADF}" presName="ParentText" presStyleLbl="node1" presStyleIdx="2" presStyleCnt="3" custScaleX="227638" custLinFactNeighborX="19109" custLinFactNeighborY="-4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5E9FC7-EFB6-4C51-89E6-E024046E49C6}" type="pres">
      <dgm:prSet presAssocID="{729CD6FD-1607-4529-A281-FBF649A08ADF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FF2A09D-14E3-4877-925C-0A5DAA14D895}" type="presOf" srcId="{EB1FE545-BA6B-4AB8-9DD8-8FE80109D6F0}" destId="{57ABFA54-A2D8-4ECF-B655-2AE37AE2FF01}" srcOrd="0" destOrd="0" presId="urn:microsoft.com/office/officeart/2005/8/layout/StepDownProcess"/>
    <dgm:cxn modelId="{A65FC411-1CC2-4DE6-A273-F3B6AAEE6DA6}" type="presOf" srcId="{756539F0-6851-4471-BED1-461F0BEEDFA8}" destId="{0E5A27EF-EF8A-472B-9B72-489D6C247462}" srcOrd="0" destOrd="0" presId="urn:microsoft.com/office/officeart/2005/8/layout/StepDownProcess"/>
    <dgm:cxn modelId="{35E53942-7A6D-40D3-8B8F-78DCE54051C8}" srcId="{729CD6FD-1607-4529-A281-FBF649A08ADF}" destId="{8B9FFECE-DB8B-47B2-AE52-A08938AB4FBB}" srcOrd="0" destOrd="0" parTransId="{271A5230-7A7B-464F-8543-931C53F27D53}" sibTransId="{1C1A72D0-25D5-4E20-BA97-5B45540E18DD}"/>
    <dgm:cxn modelId="{8C29F2A4-FAFC-4AEE-9C03-6B99789FF870}" srcId="{756539F0-6851-4471-BED1-461F0BEEDFA8}" destId="{729CD6FD-1607-4529-A281-FBF649A08ADF}" srcOrd="2" destOrd="0" parTransId="{22AE3C91-4620-4963-BAA0-052728170796}" sibTransId="{400BD84C-D526-4D9C-9CC4-209EE969CB34}"/>
    <dgm:cxn modelId="{D53F98DE-3778-488B-9023-B96C6294F829}" srcId="{0CEA55EA-1DD7-49C0-8F19-02F3820D289A}" destId="{EB1FE545-BA6B-4AB8-9DD8-8FE80109D6F0}" srcOrd="0" destOrd="0" parTransId="{4FD6E951-5511-4153-936C-D9950768D2D9}" sibTransId="{9FC8388C-39A5-42D1-ACEC-203FFC97602B}"/>
    <dgm:cxn modelId="{52B1A9DD-4BAD-490D-BB70-11D6E90D9C33}" type="presOf" srcId="{729CD6FD-1607-4529-A281-FBF649A08ADF}" destId="{E69DC15D-F974-4E27-988E-1C269756E8A4}" srcOrd="0" destOrd="0" presId="urn:microsoft.com/office/officeart/2005/8/layout/StepDownProcess"/>
    <dgm:cxn modelId="{65F137EB-E7DC-43D7-8F44-BAF5FDE514F4}" type="presOf" srcId="{0CEA55EA-1DD7-49C0-8F19-02F3820D289A}" destId="{7A73754E-75F8-4D2C-B1A2-6DE182978F57}" srcOrd="0" destOrd="0" presId="urn:microsoft.com/office/officeart/2005/8/layout/StepDownProcess"/>
    <dgm:cxn modelId="{D08D4539-94E9-4DD8-AD36-002CCE68E8CB}" type="presOf" srcId="{8B9FFECE-DB8B-47B2-AE52-A08938AB4FBB}" destId="{4E5E9FC7-EFB6-4C51-89E6-E024046E49C6}" srcOrd="0" destOrd="0" presId="urn:microsoft.com/office/officeart/2005/8/layout/StepDownProcess"/>
    <dgm:cxn modelId="{683EF79C-B44E-4C1E-AC85-02020C23A1FA}" srcId="{756539F0-6851-4471-BED1-461F0BEEDFA8}" destId="{9A19B1E1-1D06-45D9-8214-33C5F8E99DCE}" srcOrd="0" destOrd="0" parTransId="{A3474CAC-A753-4DAD-958D-E696E95F5879}" sibTransId="{9C5A0721-8F46-46EF-BE23-AB0C79BD2B51}"/>
    <dgm:cxn modelId="{6892FA88-7629-4709-B9A8-2FC6645D139D}" srcId="{756539F0-6851-4471-BED1-461F0BEEDFA8}" destId="{0CEA55EA-1DD7-49C0-8F19-02F3820D289A}" srcOrd="1" destOrd="0" parTransId="{8782FEF4-7F5B-4151-BD1C-D3150D6157D1}" sibTransId="{0791B70C-050C-4BEE-82D9-7454A20F1967}"/>
    <dgm:cxn modelId="{37837288-6361-49CC-A2CD-E6704A7E496E}" type="presOf" srcId="{9A19B1E1-1D06-45D9-8214-33C5F8E99DCE}" destId="{6485F160-AAD6-40B5-BF3A-DD7CF6FA54D8}" srcOrd="0" destOrd="0" presId="urn:microsoft.com/office/officeart/2005/8/layout/StepDownProcess"/>
    <dgm:cxn modelId="{1F4857D9-337A-4340-8286-08DD561F3FC2}" srcId="{9A19B1E1-1D06-45D9-8214-33C5F8E99DCE}" destId="{A68B3A64-3F55-4B92-9BC5-20D5C8C78C03}" srcOrd="0" destOrd="0" parTransId="{CB3A0B0D-BF6D-471F-A10D-506C7C0EE394}" sibTransId="{4A0FB59B-243B-4D9E-8BAB-B1F9334E0828}"/>
    <dgm:cxn modelId="{349FCD11-857E-4AFB-BEE2-7AA847755D7E}" type="presOf" srcId="{A68B3A64-3F55-4B92-9BC5-20D5C8C78C03}" destId="{4A1CA7CA-206A-476D-9E1F-63DECC4161E5}" srcOrd="0" destOrd="0" presId="urn:microsoft.com/office/officeart/2005/8/layout/StepDownProcess"/>
    <dgm:cxn modelId="{24EB6B72-E56A-4079-A280-C8C45EADB982}" type="presParOf" srcId="{0E5A27EF-EF8A-472B-9B72-489D6C247462}" destId="{DF4B592A-5095-4A88-BF01-167E75C2CB98}" srcOrd="0" destOrd="0" presId="urn:microsoft.com/office/officeart/2005/8/layout/StepDownProcess"/>
    <dgm:cxn modelId="{288CE110-C52D-47C9-B20D-02BB585CA396}" type="presParOf" srcId="{DF4B592A-5095-4A88-BF01-167E75C2CB98}" destId="{83D7BA98-0D3C-46C8-8ECF-680997E0B4B6}" srcOrd="0" destOrd="0" presId="urn:microsoft.com/office/officeart/2005/8/layout/StepDownProcess"/>
    <dgm:cxn modelId="{4329EF72-B2A7-4CBA-9374-2E95ADDEC268}" type="presParOf" srcId="{DF4B592A-5095-4A88-BF01-167E75C2CB98}" destId="{6485F160-AAD6-40B5-BF3A-DD7CF6FA54D8}" srcOrd="1" destOrd="0" presId="urn:microsoft.com/office/officeart/2005/8/layout/StepDownProcess"/>
    <dgm:cxn modelId="{F752E2E8-E505-41DF-A0BF-A97625338A9E}" type="presParOf" srcId="{DF4B592A-5095-4A88-BF01-167E75C2CB98}" destId="{4A1CA7CA-206A-476D-9E1F-63DECC4161E5}" srcOrd="2" destOrd="0" presId="urn:microsoft.com/office/officeart/2005/8/layout/StepDownProcess"/>
    <dgm:cxn modelId="{9BE1F247-DC70-44EC-9DA0-BF080BB19BF2}" type="presParOf" srcId="{0E5A27EF-EF8A-472B-9B72-489D6C247462}" destId="{AAE61F86-F8E5-4F7E-B324-EF44FD3411EE}" srcOrd="1" destOrd="0" presId="urn:microsoft.com/office/officeart/2005/8/layout/StepDownProcess"/>
    <dgm:cxn modelId="{12729AE7-E186-4CBE-94B6-7BD5ECA9B777}" type="presParOf" srcId="{0E5A27EF-EF8A-472B-9B72-489D6C247462}" destId="{6AFC4A51-526B-4C2F-BCF8-DF8E0247BB27}" srcOrd="2" destOrd="0" presId="urn:microsoft.com/office/officeart/2005/8/layout/StepDownProcess"/>
    <dgm:cxn modelId="{32D0C973-8679-44A8-A5A0-D73EB326FE89}" type="presParOf" srcId="{6AFC4A51-526B-4C2F-BCF8-DF8E0247BB27}" destId="{2D469570-78A2-4F1F-A5E2-74597B6736C7}" srcOrd="0" destOrd="0" presId="urn:microsoft.com/office/officeart/2005/8/layout/StepDownProcess"/>
    <dgm:cxn modelId="{DCBF5AB4-3E17-49C8-B45D-5783BFDB5C11}" type="presParOf" srcId="{6AFC4A51-526B-4C2F-BCF8-DF8E0247BB27}" destId="{7A73754E-75F8-4D2C-B1A2-6DE182978F57}" srcOrd="1" destOrd="0" presId="urn:microsoft.com/office/officeart/2005/8/layout/StepDownProcess"/>
    <dgm:cxn modelId="{DF31098E-7752-4AAE-A7C2-0CE1BAEBF6A1}" type="presParOf" srcId="{6AFC4A51-526B-4C2F-BCF8-DF8E0247BB27}" destId="{57ABFA54-A2D8-4ECF-B655-2AE37AE2FF01}" srcOrd="2" destOrd="0" presId="urn:microsoft.com/office/officeart/2005/8/layout/StepDownProcess"/>
    <dgm:cxn modelId="{F8DB31C2-799B-4602-A228-431F68FD1604}" type="presParOf" srcId="{0E5A27EF-EF8A-472B-9B72-489D6C247462}" destId="{56186587-53EA-443A-BFEF-15CE0C4055BD}" srcOrd="3" destOrd="0" presId="urn:microsoft.com/office/officeart/2005/8/layout/StepDownProcess"/>
    <dgm:cxn modelId="{7A5A2E2C-81D9-4A27-B78E-2FAFDF40414A}" type="presParOf" srcId="{0E5A27EF-EF8A-472B-9B72-489D6C247462}" destId="{4A84DCB7-6C45-48A1-82C6-63F17175E674}" srcOrd="4" destOrd="0" presId="urn:microsoft.com/office/officeart/2005/8/layout/StepDownProcess"/>
    <dgm:cxn modelId="{C0ABE98D-491F-4DCA-AEF1-F5546C2C6FE4}" type="presParOf" srcId="{4A84DCB7-6C45-48A1-82C6-63F17175E674}" destId="{E69DC15D-F974-4E27-988E-1C269756E8A4}" srcOrd="0" destOrd="0" presId="urn:microsoft.com/office/officeart/2005/8/layout/StepDownProcess"/>
    <dgm:cxn modelId="{FE9A5B37-7900-45E1-B317-34B8CDF26531}" type="presParOf" srcId="{4A84DCB7-6C45-48A1-82C6-63F17175E674}" destId="{4E5E9FC7-EFB6-4C51-89E6-E024046E49C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756539F0-6851-4471-BED1-461F0BEEDFA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19B1E1-1D06-45D9-8214-33C5F8E99DCE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dirty="0"/>
            <a:t>Класс 2.10. Управление системой защиты информации</a:t>
          </a:r>
          <a:endParaRPr lang="ru-RU" dirty="0"/>
        </a:p>
      </dgm:t>
    </dgm:pt>
    <dgm:pt modelId="{A3474CAC-A753-4DAD-958D-E696E95F5879}" type="parTrans" cxnId="{683EF79C-B44E-4C1E-AC85-02020C23A1FA}">
      <dgm:prSet/>
      <dgm:spPr/>
      <dgm:t>
        <a:bodyPr/>
        <a:lstStyle/>
        <a:p>
          <a:endParaRPr lang="ru-RU"/>
        </a:p>
      </dgm:t>
    </dgm:pt>
    <dgm:pt modelId="{9C5A0721-8F46-46EF-BE23-AB0C79BD2B51}" type="sibTrans" cxnId="{683EF79C-B44E-4C1E-AC85-02020C23A1FA}">
      <dgm:prSet/>
      <dgm:spPr/>
      <dgm:t>
        <a:bodyPr/>
        <a:lstStyle/>
        <a:p>
          <a:endParaRPr lang="ru-RU"/>
        </a:p>
      </dgm:t>
    </dgm:pt>
    <dgm:pt modelId="{A68B3A64-3F55-4B92-9BC5-20D5C8C78C03}">
      <dgm:prSet phldrT="[Текст]" phldr="1"/>
      <dgm:spPr/>
      <dgm:t>
        <a:bodyPr/>
        <a:lstStyle/>
        <a:p>
          <a:endParaRPr lang="ru-RU"/>
        </a:p>
      </dgm:t>
    </dgm:pt>
    <dgm:pt modelId="{CB3A0B0D-BF6D-471F-A10D-506C7C0EE394}" type="parTrans" cxnId="{1F4857D9-337A-4340-8286-08DD561F3FC2}">
      <dgm:prSet/>
      <dgm:spPr/>
      <dgm:t>
        <a:bodyPr/>
        <a:lstStyle/>
        <a:p>
          <a:endParaRPr lang="ru-RU"/>
        </a:p>
      </dgm:t>
    </dgm:pt>
    <dgm:pt modelId="{4A0FB59B-243B-4D9E-8BAB-B1F9334E0828}" type="sibTrans" cxnId="{1F4857D9-337A-4340-8286-08DD561F3FC2}">
      <dgm:prSet/>
      <dgm:spPr/>
      <dgm:t>
        <a:bodyPr/>
        <a:lstStyle/>
        <a:p>
          <a:endParaRPr lang="ru-RU"/>
        </a:p>
      </dgm:t>
    </dgm:pt>
    <dgm:pt modelId="{0CEA55EA-1DD7-49C0-8F19-02F3820D289A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Этот класс объединяет широкий круг задач, связанных с контролем правильности функционирования механизмов обработки и защиты информации, оценкой внутренних и внешних угроз, планированием защиты и т. д. </a:t>
          </a:r>
        </a:p>
      </dgm:t>
    </dgm:pt>
    <dgm:pt modelId="{8782FEF4-7F5B-4151-BD1C-D3150D6157D1}" type="parTrans" cxnId="{6892FA88-7629-4709-B9A8-2FC6645D139D}">
      <dgm:prSet/>
      <dgm:spPr/>
      <dgm:t>
        <a:bodyPr/>
        <a:lstStyle/>
        <a:p>
          <a:endParaRPr lang="ru-RU"/>
        </a:p>
      </dgm:t>
    </dgm:pt>
    <dgm:pt modelId="{0791B70C-050C-4BEE-82D9-7454A20F1967}" type="sibTrans" cxnId="{6892FA88-7629-4709-B9A8-2FC6645D139D}">
      <dgm:prSet/>
      <dgm:spPr/>
      <dgm:t>
        <a:bodyPr/>
        <a:lstStyle/>
        <a:p>
          <a:endParaRPr lang="ru-RU"/>
        </a:p>
      </dgm:t>
    </dgm:pt>
    <dgm:pt modelId="{EB1FE545-BA6B-4AB8-9DD8-8FE80109D6F0}">
      <dgm:prSet phldrT="[Текст]" phldr="1"/>
      <dgm:spPr/>
      <dgm:t>
        <a:bodyPr/>
        <a:lstStyle/>
        <a:p>
          <a:endParaRPr lang="ru-RU"/>
        </a:p>
      </dgm:t>
    </dgm:pt>
    <dgm:pt modelId="{4FD6E951-5511-4153-936C-D9950768D2D9}" type="parTrans" cxnId="{D53F98DE-3778-488B-9023-B96C6294F829}">
      <dgm:prSet/>
      <dgm:spPr/>
      <dgm:t>
        <a:bodyPr/>
        <a:lstStyle/>
        <a:p>
          <a:endParaRPr lang="ru-RU"/>
        </a:p>
      </dgm:t>
    </dgm:pt>
    <dgm:pt modelId="{9FC8388C-39A5-42D1-ACEC-203FFC97602B}" type="sibTrans" cxnId="{D53F98DE-3778-488B-9023-B96C6294F829}">
      <dgm:prSet/>
      <dgm:spPr/>
      <dgm:t>
        <a:bodyPr/>
        <a:lstStyle/>
        <a:p>
          <a:endParaRPr lang="ru-RU"/>
        </a:p>
      </dgm:t>
    </dgm:pt>
    <dgm:pt modelId="{729CD6FD-1607-4529-A281-FBF649A08ADF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При этом понятие "контроль" рассматривается в узком смысле и сводится к проверкам эффективности реализации технических и, в частности, аппаратных мер защиты: соответствия элементов системы заданному их составу, текущего состояния элементов системы, работоспособности элементов системы, правильности функционирования элементов системы, отсутствия несанкционированных устройств и систем съема информации.</a:t>
          </a:r>
        </a:p>
      </dgm:t>
    </dgm:pt>
    <dgm:pt modelId="{22AE3C91-4620-4963-BAA0-052728170796}" type="parTrans" cxnId="{8C29F2A4-FAFC-4AEE-9C03-6B99789FF870}">
      <dgm:prSet/>
      <dgm:spPr/>
      <dgm:t>
        <a:bodyPr/>
        <a:lstStyle/>
        <a:p>
          <a:endParaRPr lang="ru-RU"/>
        </a:p>
      </dgm:t>
    </dgm:pt>
    <dgm:pt modelId="{400BD84C-D526-4D9C-9CC4-209EE969CB34}" type="sibTrans" cxnId="{8C29F2A4-FAFC-4AEE-9C03-6B99789FF870}">
      <dgm:prSet/>
      <dgm:spPr/>
      <dgm:t>
        <a:bodyPr/>
        <a:lstStyle/>
        <a:p>
          <a:endParaRPr lang="ru-RU"/>
        </a:p>
      </dgm:t>
    </dgm:pt>
    <dgm:pt modelId="{8B9FFECE-DB8B-47B2-AE52-A08938AB4FBB}">
      <dgm:prSet phldrT="[Текст]" phldr="1"/>
      <dgm:spPr/>
      <dgm:t>
        <a:bodyPr/>
        <a:lstStyle/>
        <a:p>
          <a:endParaRPr lang="ru-RU"/>
        </a:p>
      </dgm:t>
    </dgm:pt>
    <dgm:pt modelId="{271A5230-7A7B-464F-8543-931C53F27D53}" type="parTrans" cxnId="{35E53942-7A6D-40D3-8B8F-78DCE54051C8}">
      <dgm:prSet/>
      <dgm:spPr/>
      <dgm:t>
        <a:bodyPr/>
        <a:lstStyle/>
        <a:p>
          <a:endParaRPr lang="ru-RU"/>
        </a:p>
      </dgm:t>
    </dgm:pt>
    <dgm:pt modelId="{1C1A72D0-25D5-4E20-BA97-5B45540E18DD}" type="sibTrans" cxnId="{35E53942-7A6D-40D3-8B8F-78DCE54051C8}">
      <dgm:prSet/>
      <dgm:spPr/>
      <dgm:t>
        <a:bodyPr/>
        <a:lstStyle/>
        <a:p>
          <a:endParaRPr lang="ru-RU"/>
        </a:p>
      </dgm:t>
    </dgm:pt>
    <dgm:pt modelId="{0E5A27EF-EF8A-472B-9B72-489D6C247462}" type="pres">
      <dgm:prSet presAssocID="{756539F0-6851-4471-BED1-461F0BEEDFA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DF4B592A-5095-4A88-BF01-167E75C2CB98}" type="pres">
      <dgm:prSet presAssocID="{9A19B1E1-1D06-45D9-8214-33C5F8E99DCE}" presName="composite" presStyleCnt="0"/>
      <dgm:spPr/>
    </dgm:pt>
    <dgm:pt modelId="{83D7BA98-0D3C-46C8-8ECF-680997E0B4B6}" type="pres">
      <dgm:prSet presAssocID="{9A19B1E1-1D06-45D9-8214-33C5F8E99DCE}" presName="bentUpArrow1" presStyleLbl="alignImgPlace1" presStyleIdx="0" presStyleCnt="2"/>
      <dgm:spPr>
        <a:solidFill>
          <a:srgbClr val="FF0000"/>
        </a:solidFill>
        <a:ln>
          <a:solidFill>
            <a:srgbClr val="FFFF00"/>
          </a:solidFill>
        </a:ln>
      </dgm:spPr>
    </dgm:pt>
    <dgm:pt modelId="{6485F160-AAD6-40B5-BF3A-DD7CF6FA54D8}" type="pres">
      <dgm:prSet presAssocID="{9A19B1E1-1D06-45D9-8214-33C5F8E99DCE}" presName="ParentText" presStyleLbl="node1" presStyleIdx="0" presStyleCnt="3" custScaleX="14626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1CA7CA-206A-476D-9E1F-63DECC4161E5}" type="pres">
      <dgm:prSet presAssocID="{9A19B1E1-1D06-45D9-8214-33C5F8E99DC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E61F86-F8E5-4F7E-B324-EF44FD3411EE}" type="pres">
      <dgm:prSet presAssocID="{9C5A0721-8F46-46EF-BE23-AB0C79BD2B51}" presName="sibTrans" presStyleCnt="0"/>
      <dgm:spPr/>
    </dgm:pt>
    <dgm:pt modelId="{6AFC4A51-526B-4C2F-BCF8-DF8E0247BB27}" type="pres">
      <dgm:prSet presAssocID="{0CEA55EA-1DD7-49C0-8F19-02F3820D289A}" presName="composite" presStyleCnt="0"/>
      <dgm:spPr/>
    </dgm:pt>
    <dgm:pt modelId="{2D469570-78A2-4F1F-A5E2-74597B6736C7}" type="pres">
      <dgm:prSet presAssocID="{0CEA55EA-1DD7-49C0-8F19-02F3820D289A}" presName="bentUpArrow1" presStyleLbl="alignImgPlace1" presStyleIdx="1" presStyleCnt="2" custLinFactX="-14917" custLinFactNeighborX="-100000" custLinFactNeighborY="-1035"/>
      <dgm:spPr>
        <a:solidFill>
          <a:srgbClr val="FFFF00"/>
        </a:solidFill>
        <a:ln>
          <a:solidFill>
            <a:srgbClr val="FF0000"/>
          </a:solidFill>
        </a:ln>
      </dgm:spPr>
    </dgm:pt>
    <dgm:pt modelId="{7A73754E-75F8-4D2C-B1A2-6DE182978F57}" type="pres">
      <dgm:prSet presAssocID="{0CEA55EA-1DD7-49C0-8F19-02F3820D289A}" presName="ParentText" presStyleLbl="node1" presStyleIdx="1" presStyleCnt="3" custScaleX="25104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ABFA54-A2D8-4ECF-B655-2AE37AE2FF01}" type="pres">
      <dgm:prSet presAssocID="{0CEA55EA-1DD7-49C0-8F19-02F3820D289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186587-53EA-443A-BFEF-15CE0C4055BD}" type="pres">
      <dgm:prSet presAssocID="{0791B70C-050C-4BEE-82D9-7454A20F1967}" presName="sibTrans" presStyleCnt="0"/>
      <dgm:spPr/>
    </dgm:pt>
    <dgm:pt modelId="{4A84DCB7-6C45-48A1-82C6-63F17175E674}" type="pres">
      <dgm:prSet presAssocID="{729CD6FD-1607-4529-A281-FBF649A08ADF}" presName="composite" presStyleCnt="0"/>
      <dgm:spPr/>
    </dgm:pt>
    <dgm:pt modelId="{E69DC15D-F974-4E27-988E-1C269756E8A4}" type="pres">
      <dgm:prSet presAssocID="{729CD6FD-1607-4529-A281-FBF649A08ADF}" presName="ParentText" presStyleLbl="node1" presStyleIdx="2" presStyleCnt="3" custScaleX="303020" custScaleY="125137" custLinFactNeighborX="-16928" custLinFactNeighborY="-23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5E9FC7-EFB6-4C51-89E6-E024046E49C6}" type="pres">
      <dgm:prSet presAssocID="{729CD6FD-1607-4529-A281-FBF649A08ADF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B333265-03B2-4670-BB7C-077A60EB16D6}" type="presOf" srcId="{9A19B1E1-1D06-45D9-8214-33C5F8E99DCE}" destId="{6485F160-AAD6-40B5-BF3A-DD7CF6FA54D8}" srcOrd="0" destOrd="0" presId="urn:microsoft.com/office/officeart/2005/8/layout/StepDownProcess"/>
    <dgm:cxn modelId="{A6D66724-1E62-416A-8ACC-D442017E6950}" type="presOf" srcId="{756539F0-6851-4471-BED1-461F0BEEDFA8}" destId="{0E5A27EF-EF8A-472B-9B72-489D6C247462}" srcOrd="0" destOrd="0" presId="urn:microsoft.com/office/officeart/2005/8/layout/StepDownProcess"/>
    <dgm:cxn modelId="{4B53BDB4-1068-4E39-8DC0-C2F7E6865FB5}" type="presOf" srcId="{0CEA55EA-1DD7-49C0-8F19-02F3820D289A}" destId="{7A73754E-75F8-4D2C-B1A2-6DE182978F57}" srcOrd="0" destOrd="0" presId="urn:microsoft.com/office/officeart/2005/8/layout/StepDownProcess"/>
    <dgm:cxn modelId="{35E53942-7A6D-40D3-8B8F-78DCE54051C8}" srcId="{729CD6FD-1607-4529-A281-FBF649A08ADF}" destId="{8B9FFECE-DB8B-47B2-AE52-A08938AB4FBB}" srcOrd="0" destOrd="0" parTransId="{271A5230-7A7B-464F-8543-931C53F27D53}" sibTransId="{1C1A72D0-25D5-4E20-BA97-5B45540E18DD}"/>
    <dgm:cxn modelId="{8C29F2A4-FAFC-4AEE-9C03-6B99789FF870}" srcId="{756539F0-6851-4471-BED1-461F0BEEDFA8}" destId="{729CD6FD-1607-4529-A281-FBF649A08ADF}" srcOrd="2" destOrd="0" parTransId="{22AE3C91-4620-4963-BAA0-052728170796}" sibTransId="{400BD84C-D526-4D9C-9CC4-209EE969CB34}"/>
    <dgm:cxn modelId="{D53F98DE-3778-488B-9023-B96C6294F829}" srcId="{0CEA55EA-1DD7-49C0-8F19-02F3820D289A}" destId="{EB1FE545-BA6B-4AB8-9DD8-8FE80109D6F0}" srcOrd="0" destOrd="0" parTransId="{4FD6E951-5511-4153-936C-D9950768D2D9}" sibTransId="{9FC8388C-39A5-42D1-ACEC-203FFC97602B}"/>
    <dgm:cxn modelId="{F7EEDE98-F4E8-43B0-859B-A529A6FC0521}" type="presOf" srcId="{EB1FE545-BA6B-4AB8-9DD8-8FE80109D6F0}" destId="{57ABFA54-A2D8-4ECF-B655-2AE37AE2FF01}" srcOrd="0" destOrd="0" presId="urn:microsoft.com/office/officeart/2005/8/layout/StepDownProcess"/>
    <dgm:cxn modelId="{683EF79C-B44E-4C1E-AC85-02020C23A1FA}" srcId="{756539F0-6851-4471-BED1-461F0BEEDFA8}" destId="{9A19B1E1-1D06-45D9-8214-33C5F8E99DCE}" srcOrd="0" destOrd="0" parTransId="{A3474CAC-A753-4DAD-958D-E696E95F5879}" sibTransId="{9C5A0721-8F46-46EF-BE23-AB0C79BD2B51}"/>
    <dgm:cxn modelId="{69A34028-19B2-44CF-A980-7BBB64CFC4DA}" type="presOf" srcId="{8B9FFECE-DB8B-47B2-AE52-A08938AB4FBB}" destId="{4E5E9FC7-EFB6-4C51-89E6-E024046E49C6}" srcOrd="0" destOrd="0" presId="urn:microsoft.com/office/officeart/2005/8/layout/StepDownProcess"/>
    <dgm:cxn modelId="{A8DC4E57-90B7-45F4-82EA-C7381A1BAB3C}" type="presOf" srcId="{729CD6FD-1607-4529-A281-FBF649A08ADF}" destId="{E69DC15D-F974-4E27-988E-1C269756E8A4}" srcOrd="0" destOrd="0" presId="urn:microsoft.com/office/officeart/2005/8/layout/StepDownProcess"/>
    <dgm:cxn modelId="{6892FA88-7629-4709-B9A8-2FC6645D139D}" srcId="{756539F0-6851-4471-BED1-461F0BEEDFA8}" destId="{0CEA55EA-1DD7-49C0-8F19-02F3820D289A}" srcOrd="1" destOrd="0" parTransId="{8782FEF4-7F5B-4151-BD1C-D3150D6157D1}" sibTransId="{0791B70C-050C-4BEE-82D9-7454A20F1967}"/>
    <dgm:cxn modelId="{6E3A3C4C-A1FD-4948-9FF7-089C611DEFFA}" type="presOf" srcId="{A68B3A64-3F55-4B92-9BC5-20D5C8C78C03}" destId="{4A1CA7CA-206A-476D-9E1F-63DECC4161E5}" srcOrd="0" destOrd="0" presId="urn:microsoft.com/office/officeart/2005/8/layout/StepDownProcess"/>
    <dgm:cxn modelId="{1F4857D9-337A-4340-8286-08DD561F3FC2}" srcId="{9A19B1E1-1D06-45D9-8214-33C5F8E99DCE}" destId="{A68B3A64-3F55-4B92-9BC5-20D5C8C78C03}" srcOrd="0" destOrd="0" parTransId="{CB3A0B0D-BF6D-471F-A10D-506C7C0EE394}" sibTransId="{4A0FB59B-243B-4D9E-8BAB-B1F9334E0828}"/>
    <dgm:cxn modelId="{C729592A-CD33-494C-B3AA-A399A0D34B58}" type="presParOf" srcId="{0E5A27EF-EF8A-472B-9B72-489D6C247462}" destId="{DF4B592A-5095-4A88-BF01-167E75C2CB98}" srcOrd="0" destOrd="0" presId="urn:microsoft.com/office/officeart/2005/8/layout/StepDownProcess"/>
    <dgm:cxn modelId="{2246A147-9A0B-428F-AE54-D2F0385196C5}" type="presParOf" srcId="{DF4B592A-5095-4A88-BF01-167E75C2CB98}" destId="{83D7BA98-0D3C-46C8-8ECF-680997E0B4B6}" srcOrd="0" destOrd="0" presId="urn:microsoft.com/office/officeart/2005/8/layout/StepDownProcess"/>
    <dgm:cxn modelId="{B3B13C73-CE70-425A-BD71-319CBF15F4A1}" type="presParOf" srcId="{DF4B592A-5095-4A88-BF01-167E75C2CB98}" destId="{6485F160-AAD6-40B5-BF3A-DD7CF6FA54D8}" srcOrd="1" destOrd="0" presId="urn:microsoft.com/office/officeart/2005/8/layout/StepDownProcess"/>
    <dgm:cxn modelId="{A507FA61-134A-4CEF-B15E-AB72276E0847}" type="presParOf" srcId="{DF4B592A-5095-4A88-BF01-167E75C2CB98}" destId="{4A1CA7CA-206A-476D-9E1F-63DECC4161E5}" srcOrd="2" destOrd="0" presId="urn:microsoft.com/office/officeart/2005/8/layout/StepDownProcess"/>
    <dgm:cxn modelId="{B8F12BBE-06BA-4DC2-992F-A9F5ECE6D7B4}" type="presParOf" srcId="{0E5A27EF-EF8A-472B-9B72-489D6C247462}" destId="{AAE61F86-F8E5-4F7E-B324-EF44FD3411EE}" srcOrd="1" destOrd="0" presId="urn:microsoft.com/office/officeart/2005/8/layout/StepDownProcess"/>
    <dgm:cxn modelId="{85B1355C-C10F-4183-9FCE-504ACE1D6290}" type="presParOf" srcId="{0E5A27EF-EF8A-472B-9B72-489D6C247462}" destId="{6AFC4A51-526B-4C2F-BCF8-DF8E0247BB27}" srcOrd="2" destOrd="0" presId="urn:microsoft.com/office/officeart/2005/8/layout/StepDownProcess"/>
    <dgm:cxn modelId="{76A64940-D977-4B3C-B9B4-62D49F816190}" type="presParOf" srcId="{6AFC4A51-526B-4C2F-BCF8-DF8E0247BB27}" destId="{2D469570-78A2-4F1F-A5E2-74597B6736C7}" srcOrd="0" destOrd="0" presId="urn:microsoft.com/office/officeart/2005/8/layout/StepDownProcess"/>
    <dgm:cxn modelId="{6115A12C-4FB8-4A84-9677-3E9478488573}" type="presParOf" srcId="{6AFC4A51-526B-4C2F-BCF8-DF8E0247BB27}" destId="{7A73754E-75F8-4D2C-B1A2-6DE182978F57}" srcOrd="1" destOrd="0" presId="urn:microsoft.com/office/officeart/2005/8/layout/StepDownProcess"/>
    <dgm:cxn modelId="{4ED2C784-F935-4976-9FA7-D8CBCBDAD43E}" type="presParOf" srcId="{6AFC4A51-526B-4C2F-BCF8-DF8E0247BB27}" destId="{57ABFA54-A2D8-4ECF-B655-2AE37AE2FF01}" srcOrd="2" destOrd="0" presId="urn:microsoft.com/office/officeart/2005/8/layout/StepDownProcess"/>
    <dgm:cxn modelId="{B0AE15B6-E293-43A4-9A87-524D8CFFC156}" type="presParOf" srcId="{0E5A27EF-EF8A-472B-9B72-489D6C247462}" destId="{56186587-53EA-443A-BFEF-15CE0C4055BD}" srcOrd="3" destOrd="0" presId="urn:microsoft.com/office/officeart/2005/8/layout/StepDownProcess"/>
    <dgm:cxn modelId="{9E6720AA-A736-44BD-A5CB-DEE7D8D80E78}" type="presParOf" srcId="{0E5A27EF-EF8A-472B-9B72-489D6C247462}" destId="{4A84DCB7-6C45-48A1-82C6-63F17175E674}" srcOrd="4" destOrd="0" presId="urn:microsoft.com/office/officeart/2005/8/layout/StepDownProcess"/>
    <dgm:cxn modelId="{09D8463F-C2E0-4476-9169-3E7F8A58AB76}" type="presParOf" srcId="{4A84DCB7-6C45-48A1-82C6-63F17175E674}" destId="{E69DC15D-F974-4E27-988E-1C269756E8A4}" srcOrd="0" destOrd="0" presId="urn:microsoft.com/office/officeart/2005/8/layout/StepDownProcess"/>
    <dgm:cxn modelId="{E2014192-CFD6-467B-AC24-77AC3FFD6207}" type="presParOf" srcId="{4A84DCB7-6C45-48A1-82C6-63F17175E674}" destId="{4E5E9FC7-EFB6-4C51-89E6-E024046E49C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756539F0-6851-4471-BED1-461F0BEEDFA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19B1E1-1D06-45D9-8214-33C5F8E99DCE}">
      <dgm:prSet phldrT="[Текст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sz="2400" b="1" dirty="0"/>
            <a:t>Класс 2.11. Обеспечение требуемого уровня готовности обслуживающего персонала к решению задач информационной безопасности.</a:t>
          </a:r>
          <a:endParaRPr lang="ru-RU" sz="2400" dirty="0"/>
        </a:p>
      </dgm:t>
    </dgm:pt>
    <dgm:pt modelId="{A3474CAC-A753-4DAD-958D-E696E95F5879}" type="parTrans" cxnId="{683EF79C-B44E-4C1E-AC85-02020C23A1FA}">
      <dgm:prSet/>
      <dgm:spPr/>
      <dgm:t>
        <a:bodyPr/>
        <a:lstStyle/>
        <a:p>
          <a:endParaRPr lang="ru-RU"/>
        </a:p>
      </dgm:t>
    </dgm:pt>
    <dgm:pt modelId="{9C5A0721-8F46-46EF-BE23-AB0C79BD2B51}" type="sibTrans" cxnId="{683EF79C-B44E-4C1E-AC85-02020C23A1FA}">
      <dgm:prSet/>
      <dgm:spPr/>
      <dgm:t>
        <a:bodyPr/>
        <a:lstStyle/>
        <a:p>
          <a:endParaRPr lang="ru-RU"/>
        </a:p>
      </dgm:t>
    </dgm:pt>
    <dgm:pt modelId="{A68B3A64-3F55-4B92-9BC5-20D5C8C78C03}">
      <dgm:prSet phldrT="[Текст]" phldr="1"/>
      <dgm:spPr/>
      <dgm:t>
        <a:bodyPr/>
        <a:lstStyle/>
        <a:p>
          <a:endParaRPr lang="ru-RU"/>
        </a:p>
      </dgm:t>
    </dgm:pt>
    <dgm:pt modelId="{CB3A0B0D-BF6D-471F-A10D-506C7C0EE394}" type="parTrans" cxnId="{1F4857D9-337A-4340-8286-08DD561F3FC2}">
      <dgm:prSet/>
      <dgm:spPr/>
      <dgm:t>
        <a:bodyPr/>
        <a:lstStyle/>
        <a:p>
          <a:endParaRPr lang="ru-RU"/>
        </a:p>
      </dgm:t>
    </dgm:pt>
    <dgm:pt modelId="{4A0FB59B-243B-4D9E-8BAB-B1F9334E0828}" type="sibTrans" cxnId="{1F4857D9-337A-4340-8286-08DD561F3FC2}">
      <dgm:prSet/>
      <dgm:spPr/>
      <dgm:t>
        <a:bodyPr/>
        <a:lstStyle/>
        <a:p>
          <a:endParaRPr lang="ru-RU"/>
        </a:p>
      </dgm:t>
    </dgm:pt>
    <dgm:pt modelId="{0CEA55EA-1DD7-49C0-8F19-02F3820D289A}">
      <dgm:prSet phldrT="[Текст]" custT="1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sz="2000" dirty="0"/>
            <a:t>Приведенный ранее анализ угроз информации показал, что одной из наиболее значимых причин нарушения ее целостности является ошибки и сбои в работе персонала. </a:t>
          </a:r>
        </a:p>
      </dgm:t>
    </dgm:pt>
    <dgm:pt modelId="{8782FEF4-7F5B-4151-BD1C-D3150D6157D1}" type="parTrans" cxnId="{6892FA88-7629-4709-B9A8-2FC6645D139D}">
      <dgm:prSet/>
      <dgm:spPr/>
      <dgm:t>
        <a:bodyPr/>
        <a:lstStyle/>
        <a:p>
          <a:endParaRPr lang="ru-RU"/>
        </a:p>
      </dgm:t>
    </dgm:pt>
    <dgm:pt modelId="{0791B70C-050C-4BEE-82D9-7454A20F1967}" type="sibTrans" cxnId="{6892FA88-7629-4709-B9A8-2FC6645D139D}">
      <dgm:prSet/>
      <dgm:spPr/>
      <dgm:t>
        <a:bodyPr/>
        <a:lstStyle/>
        <a:p>
          <a:endParaRPr lang="ru-RU"/>
        </a:p>
      </dgm:t>
    </dgm:pt>
    <dgm:pt modelId="{EB1FE545-BA6B-4AB8-9DD8-8FE80109D6F0}">
      <dgm:prSet phldrT="[Текст]" phldr="1"/>
      <dgm:spPr/>
      <dgm:t>
        <a:bodyPr/>
        <a:lstStyle/>
        <a:p>
          <a:endParaRPr lang="ru-RU"/>
        </a:p>
      </dgm:t>
    </dgm:pt>
    <dgm:pt modelId="{4FD6E951-5511-4153-936C-D9950768D2D9}" type="parTrans" cxnId="{D53F98DE-3778-488B-9023-B96C6294F829}">
      <dgm:prSet/>
      <dgm:spPr/>
      <dgm:t>
        <a:bodyPr/>
        <a:lstStyle/>
        <a:p>
          <a:endParaRPr lang="ru-RU"/>
        </a:p>
      </dgm:t>
    </dgm:pt>
    <dgm:pt modelId="{9FC8388C-39A5-42D1-ACEC-203FFC97602B}" type="sibTrans" cxnId="{D53F98DE-3778-488B-9023-B96C6294F829}">
      <dgm:prSet/>
      <dgm:spPr/>
      <dgm:t>
        <a:bodyPr/>
        <a:lstStyle/>
        <a:p>
          <a:endParaRPr lang="ru-RU"/>
        </a:p>
      </dgm:t>
    </dgm:pt>
    <dgm:pt modelId="{729CD6FD-1607-4529-A281-FBF649A08ADF}">
      <dgm:prSet phldrT="[Текст]" custT="1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sz="2000" dirty="0"/>
            <a:t>В связи с этим к рассматриваемому классу относятся задачи достижения необходимого уровня теоретической подготовки и практических навыков в работе (подготовка персонала), а также задачи формирования высокой психофизиологической устойчивости к воздействию дестабилизирующих факторов и моральной устойчивости к разглашению конфиденциальных сведений (подбор, оценка персонала, стимулирование его деятельности и др.).</a:t>
          </a:r>
        </a:p>
      </dgm:t>
    </dgm:pt>
    <dgm:pt modelId="{22AE3C91-4620-4963-BAA0-052728170796}" type="parTrans" cxnId="{8C29F2A4-FAFC-4AEE-9C03-6B99789FF870}">
      <dgm:prSet/>
      <dgm:spPr/>
      <dgm:t>
        <a:bodyPr/>
        <a:lstStyle/>
        <a:p>
          <a:endParaRPr lang="ru-RU"/>
        </a:p>
      </dgm:t>
    </dgm:pt>
    <dgm:pt modelId="{400BD84C-D526-4D9C-9CC4-209EE969CB34}" type="sibTrans" cxnId="{8C29F2A4-FAFC-4AEE-9C03-6B99789FF870}">
      <dgm:prSet/>
      <dgm:spPr/>
      <dgm:t>
        <a:bodyPr/>
        <a:lstStyle/>
        <a:p>
          <a:endParaRPr lang="ru-RU"/>
        </a:p>
      </dgm:t>
    </dgm:pt>
    <dgm:pt modelId="{0E5A27EF-EF8A-472B-9B72-489D6C247462}" type="pres">
      <dgm:prSet presAssocID="{756539F0-6851-4471-BED1-461F0BEEDFA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DF4B592A-5095-4A88-BF01-167E75C2CB98}" type="pres">
      <dgm:prSet presAssocID="{9A19B1E1-1D06-45D9-8214-33C5F8E99DCE}" presName="composite" presStyleCnt="0"/>
      <dgm:spPr/>
    </dgm:pt>
    <dgm:pt modelId="{83D7BA98-0D3C-46C8-8ECF-680997E0B4B6}" type="pres">
      <dgm:prSet presAssocID="{9A19B1E1-1D06-45D9-8214-33C5F8E99DCE}" presName="bentUpArrow1" presStyleLbl="alignImgPlace1" presStyleIdx="0" presStyleCnt="2" custLinFactX="-50572" custLinFactNeighborX="-100000" custLinFactNeighborY="-5240"/>
      <dgm:spPr>
        <a:solidFill>
          <a:srgbClr val="FF0000"/>
        </a:solidFill>
        <a:ln>
          <a:solidFill>
            <a:srgbClr val="FFFF00"/>
          </a:solidFill>
        </a:ln>
      </dgm:spPr>
    </dgm:pt>
    <dgm:pt modelId="{6485F160-AAD6-40B5-BF3A-DD7CF6FA54D8}" type="pres">
      <dgm:prSet presAssocID="{9A19B1E1-1D06-45D9-8214-33C5F8E99DCE}" presName="ParentText" presStyleLbl="node1" presStyleIdx="0" presStyleCnt="3" custScaleX="338834" custScaleY="170741" custLinFactNeighborX="-3543" custLinFactNeighborY="-3992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1CA7CA-206A-476D-9E1F-63DECC4161E5}" type="pres">
      <dgm:prSet presAssocID="{9A19B1E1-1D06-45D9-8214-33C5F8E99DCE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E61F86-F8E5-4F7E-B324-EF44FD3411EE}" type="pres">
      <dgm:prSet presAssocID="{9C5A0721-8F46-46EF-BE23-AB0C79BD2B51}" presName="sibTrans" presStyleCnt="0"/>
      <dgm:spPr/>
    </dgm:pt>
    <dgm:pt modelId="{6AFC4A51-526B-4C2F-BCF8-DF8E0247BB27}" type="pres">
      <dgm:prSet presAssocID="{0CEA55EA-1DD7-49C0-8F19-02F3820D289A}" presName="composite" presStyleCnt="0"/>
      <dgm:spPr/>
    </dgm:pt>
    <dgm:pt modelId="{2D469570-78A2-4F1F-A5E2-74597B6736C7}" type="pres">
      <dgm:prSet presAssocID="{0CEA55EA-1DD7-49C0-8F19-02F3820D289A}" presName="bentUpArrow1" presStyleLbl="alignImgPlace1" presStyleIdx="1" presStyleCnt="2" custLinFactX="-100995" custLinFactNeighborX="-200000" custLinFactNeighborY="-12264"/>
      <dgm:spPr>
        <a:solidFill>
          <a:srgbClr val="FFFF00"/>
        </a:solidFill>
        <a:ln>
          <a:solidFill>
            <a:srgbClr val="FF0000"/>
          </a:solidFill>
        </a:ln>
      </dgm:spPr>
    </dgm:pt>
    <dgm:pt modelId="{7A73754E-75F8-4D2C-B1A2-6DE182978F57}" type="pres">
      <dgm:prSet presAssocID="{0CEA55EA-1DD7-49C0-8F19-02F3820D289A}" presName="ParentText" presStyleLbl="node1" presStyleIdx="1" presStyleCnt="3" custScaleX="400154" custScaleY="108978" custLinFactNeighborX="-67146" custLinFactNeighborY="-146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ABFA54-A2D8-4ECF-B655-2AE37AE2FF01}" type="pres">
      <dgm:prSet presAssocID="{0CEA55EA-1DD7-49C0-8F19-02F3820D289A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186587-53EA-443A-BFEF-15CE0C4055BD}" type="pres">
      <dgm:prSet presAssocID="{0791B70C-050C-4BEE-82D9-7454A20F1967}" presName="sibTrans" presStyleCnt="0"/>
      <dgm:spPr/>
    </dgm:pt>
    <dgm:pt modelId="{4A84DCB7-6C45-48A1-82C6-63F17175E674}" type="pres">
      <dgm:prSet presAssocID="{729CD6FD-1607-4529-A281-FBF649A08ADF}" presName="composite" presStyleCnt="0"/>
      <dgm:spPr/>
    </dgm:pt>
    <dgm:pt modelId="{E69DC15D-F974-4E27-988E-1C269756E8A4}" type="pres">
      <dgm:prSet presAssocID="{729CD6FD-1607-4529-A281-FBF649A08ADF}" presName="ParentText" presStyleLbl="node1" presStyleIdx="2" presStyleCnt="3" custScaleX="502905" custScaleY="239791" custLinFactX="-37434" custLinFactNeighborX="-100000" custLinFactNeighborY="-15661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D9B0F9C-C63C-421F-858B-093D4DA3E56B}" type="presOf" srcId="{EB1FE545-BA6B-4AB8-9DD8-8FE80109D6F0}" destId="{57ABFA54-A2D8-4ECF-B655-2AE37AE2FF01}" srcOrd="0" destOrd="0" presId="urn:microsoft.com/office/officeart/2005/8/layout/StepDownProcess"/>
    <dgm:cxn modelId="{5F4377B0-F94A-44EB-AF67-40C57A93AA27}" type="presOf" srcId="{A68B3A64-3F55-4B92-9BC5-20D5C8C78C03}" destId="{4A1CA7CA-206A-476D-9E1F-63DECC4161E5}" srcOrd="0" destOrd="0" presId="urn:microsoft.com/office/officeart/2005/8/layout/StepDownProcess"/>
    <dgm:cxn modelId="{BBDA6467-9C0E-4A60-B2B4-D207F2BE301C}" type="presOf" srcId="{729CD6FD-1607-4529-A281-FBF649A08ADF}" destId="{E69DC15D-F974-4E27-988E-1C269756E8A4}" srcOrd="0" destOrd="0" presId="urn:microsoft.com/office/officeart/2005/8/layout/StepDownProcess"/>
    <dgm:cxn modelId="{D53F98DE-3778-488B-9023-B96C6294F829}" srcId="{0CEA55EA-1DD7-49C0-8F19-02F3820D289A}" destId="{EB1FE545-BA6B-4AB8-9DD8-8FE80109D6F0}" srcOrd="0" destOrd="0" parTransId="{4FD6E951-5511-4153-936C-D9950768D2D9}" sibTransId="{9FC8388C-39A5-42D1-ACEC-203FFC97602B}"/>
    <dgm:cxn modelId="{8C29F2A4-FAFC-4AEE-9C03-6B99789FF870}" srcId="{756539F0-6851-4471-BED1-461F0BEEDFA8}" destId="{729CD6FD-1607-4529-A281-FBF649A08ADF}" srcOrd="2" destOrd="0" parTransId="{22AE3C91-4620-4963-BAA0-052728170796}" sibTransId="{400BD84C-D526-4D9C-9CC4-209EE969CB34}"/>
    <dgm:cxn modelId="{08E45299-2507-4734-A7DF-3F5499877153}" type="presOf" srcId="{9A19B1E1-1D06-45D9-8214-33C5F8E99DCE}" destId="{6485F160-AAD6-40B5-BF3A-DD7CF6FA54D8}" srcOrd="0" destOrd="0" presId="urn:microsoft.com/office/officeart/2005/8/layout/StepDownProcess"/>
    <dgm:cxn modelId="{683EF79C-B44E-4C1E-AC85-02020C23A1FA}" srcId="{756539F0-6851-4471-BED1-461F0BEEDFA8}" destId="{9A19B1E1-1D06-45D9-8214-33C5F8E99DCE}" srcOrd="0" destOrd="0" parTransId="{A3474CAC-A753-4DAD-958D-E696E95F5879}" sibTransId="{9C5A0721-8F46-46EF-BE23-AB0C79BD2B51}"/>
    <dgm:cxn modelId="{E43064DF-3236-454D-BDFF-6794B813CCF4}" type="presOf" srcId="{0CEA55EA-1DD7-49C0-8F19-02F3820D289A}" destId="{7A73754E-75F8-4D2C-B1A2-6DE182978F57}" srcOrd="0" destOrd="0" presId="urn:microsoft.com/office/officeart/2005/8/layout/StepDownProcess"/>
    <dgm:cxn modelId="{6892FA88-7629-4709-B9A8-2FC6645D139D}" srcId="{756539F0-6851-4471-BED1-461F0BEEDFA8}" destId="{0CEA55EA-1DD7-49C0-8F19-02F3820D289A}" srcOrd="1" destOrd="0" parTransId="{8782FEF4-7F5B-4151-BD1C-D3150D6157D1}" sibTransId="{0791B70C-050C-4BEE-82D9-7454A20F1967}"/>
    <dgm:cxn modelId="{B41C062D-17B4-4CFC-8121-8A728DE20F98}" type="presOf" srcId="{756539F0-6851-4471-BED1-461F0BEEDFA8}" destId="{0E5A27EF-EF8A-472B-9B72-489D6C247462}" srcOrd="0" destOrd="0" presId="urn:microsoft.com/office/officeart/2005/8/layout/StepDownProcess"/>
    <dgm:cxn modelId="{1F4857D9-337A-4340-8286-08DD561F3FC2}" srcId="{9A19B1E1-1D06-45D9-8214-33C5F8E99DCE}" destId="{A68B3A64-3F55-4B92-9BC5-20D5C8C78C03}" srcOrd="0" destOrd="0" parTransId="{CB3A0B0D-BF6D-471F-A10D-506C7C0EE394}" sibTransId="{4A0FB59B-243B-4D9E-8BAB-B1F9334E0828}"/>
    <dgm:cxn modelId="{7012B2A0-F4CD-444C-8063-93BD0466DD91}" type="presParOf" srcId="{0E5A27EF-EF8A-472B-9B72-489D6C247462}" destId="{DF4B592A-5095-4A88-BF01-167E75C2CB98}" srcOrd="0" destOrd="0" presId="urn:microsoft.com/office/officeart/2005/8/layout/StepDownProcess"/>
    <dgm:cxn modelId="{F9ECE190-4611-4430-A473-5DB535CA6FDF}" type="presParOf" srcId="{DF4B592A-5095-4A88-BF01-167E75C2CB98}" destId="{83D7BA98-0D3C-46C8-8ECF-680997E0B4B6}" srcOrd="0" destOrd="0" presId="urn:microsoft.com/office/officeart/2005/8/layout/StepDownProcess"/>
    <dgm:cxn modelId="{127E9795-CA80-4585-B85A-6C11F64C4898}" type="presParOf" srcId="{DF4B592A-5095-4A88-BF01-167E75C2CB98}" destId="{6485F160-AAD6-40B5-BF3A-DD7CF6FA54D8}" srcOrd="1" destOrd="0" presId="urn:microsoft.com/office/officeart/2005/8/layout/StepDownProcess"/>
    <dgm:cxn modelId="{3775D2F1-08CF-4E48-9B0C-A1E6120B5278}" type="presParOf" srcId="{DF4B592A-5095-4A88-BF01-167E75C2CB98}" destId="{4A1CA7CA-206A-476D-9E1F-63DECC4161E5}" srcOrd="2" destOrd="0" presId="urn:microsoft.com/office/officeart/2005/8/layout/StepDownProcess"/>
    <dgm:cxn modelId="{DB85C961-22D0-4CEA-A20B-F4AF768BC44A}" type="presParOf" srcId="{0E5A27EF-EF8A-472B-9B72-489D6C247462}" destId="{AAE61F86-F8E5-4F7E-B324-EF44FD3411EE}" srcOrd="1" destOrd="0" presId="urn:microsoft.com/office/officeart/2005/8/layout/StepDownProcess"/>
    <dgm:cxn modelId="{CA8B3CE1-FD2F-41BD-A8E1-EC570815DFAB}" type="presParOf" srcId="{0E5A27EF-EF8A-472B-9B72-489D6C247462}" destId="{6AFC4A51-526B-4C2F-BCF8-DF8E0247BB27}" srcOrd="2" destOrd="0" presId="urn:microsoft.com/office/officeart/2005/8/layout/StepDownProcess"/>
    <dgm:cxn modelId="{F8133FD4-A7C3-4319-8E73-2E2BC353B233}" type="presParOf" srcId="{6AFC4A51-526B-4C2F-BCF8-DF8E0247BB27}" destId="{2D469570-78A2-4F1F-A5E2-74597B6736C7}" srcOrd="0" destOrd="0" presId="urn:microsoft.com/office/officeart/2005/8/layout/StepDownProcess"/>
    <dgm:cxn modelId="{CD12BFD0-9C40-468C-955B-D8A854336F49}" type="presParOf" srcId="{6AFC4A51-526B-4C2F-BCF8-DF8E0247BB27}" destId="{7A73754E-75F8-4D2C-B1A2-6DE182978F57}" srcOrd="1" destOrd="0" presId="urn:microsoft.com/office/officeart/2005/8/layout/StepDownProcess"/>
    <dgm:cxn modelId="{B2D1DA54-2C94-4508-A5B1-71FC0AAC75FA}" type="presParOf" srcId="{6AFC4A51-526B-4C2F-BCF8-DF8E0247BB27}" destId="{57ABFA54-A2D8-4ECF-B655-2AE37AE2FF01}" srcOrd="2" destOrd="0" presId="urn:microsoft.com/office/officeart/2005/8/layout/StepDownProcess"/>
    <dgm:cxn modelId="{2F69F70C-E1E7-4192-9CF1-5DD83C0C1859}" type="presParOf" srcId="{0E5A27EF-EF8A-472B-9B72-489D6C247462}" destId="{56186587-53EA-443A-BFEF-15CE0C4055BD}" srcOrd="3" destOrd="0" presId="urn:microsoft.com/office/officeart/2005/8/layout/StepDownProcess"/>
    <dgm:cxn modelId="{F95EF017-27A3-414D-B6EE-7FB011008E08}" type="presParOf" srcId="{0E5A27EF-EF8A-472B-9B72-489D6C247462}" destId="{4A84DCB7-6C45-48A1-82C6-63F17175E674}" srcOrd="4" destOrd="0" presId="urn:microsoft.com/office/officeart/2005/8/layout/StepDownProcess"/>
    <dgm:cxn modelId="{27C2A46C-9D89-447C-ADA4-D70CC0D8B306}" type="presParOf" srcId="{4A84DCB7-6C45-48A1-82C6-63F17175E674}" destId="{E69DC15D-F974-4E27-988E-1C269756E8A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4A0081F1-1B94-406A-8C92-6F89A11FF2A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31FD83-6913-4FD5-92B1-A1C94DFA88A7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dirty="0"/>
            <a:t>Класс 3.1. Защита от информационного воздействия на технические средства обработки.</a:t>
          </a:r>
          <a:endParaRPr lang="ru-RU" dirty="0"/>
        </a:p>
      </dgm:t>
    </dgm:pt>
    <dgm:pt modelId="{166C7AA8-545F-4D10-87C6-02E9A66499FD}" type="parTrans" cxnId="{22035D42-A874-4D1E-8B38-F49EEB5D1AFE}">
      <dgm:prSet/>
      <dgm:spPr/>
      <dgm:t>
        <a:bodyPr/>
        <a:lstStyle/>
        <a:p>
          <a:endParaRPr lang="ru-RU"/>
        </a:p>
      </dgm:t>
    </dgm:pt>
    <dgm:pt modelId="{22D66168-5785-41DB-924F-9B08DFBABC09}" type="sibTrans" cxnId="{22035D42-A874-4D1E-8B38-F49EEB5D1AFE}">
      <dgm:prSet/>
      <dgm:spPr/>
      <dgm:t>
        <a:bodyPr/>
        <a:lstStyle/>
        <a:p>
          <a:endParaRPr lang="ru-RU"/>
        </a:p>
      </dgm:t>
    </dgm:pt>
    <dgm:pt modelId="{A08DB6A9-8136-40A5-97AB-C27600BCED79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на уничтожение информации (например, электронное подавление средств связи);</a:t>
          </a:r>
        </a:p>
      </dgm:t>
    </dgm:pt>
    <dgm:pt modelId="{86440760-A222-43B4-ABC4-914CC0EEE995}" type="parTrans" cxnId="{9A3362E0-6A3E-4E57-A105-CD68F1AD05A6}">
      <dgm:prSet/>
      <dgm:spPr/>
      <dgm:t>
        <a:bodyPr/>
        <a:lstStyle/>
        <a:p>
          <a:endParaRPr lang="ru-RU"/>
        </a:p>
      </dgm:t>
    </dgm:pt>
    <dgm:pt modelId="{D3BAE846-EBC8-4008-A6A9-ED917C2085BC}" type="sibTrans" cxnId="{9A3362E0-6A3E-4E57-A105-CD68F1AD05A6}">
      <dgm:prSet/>
      <dgm:spPr/>
      <dgm:t>
        <a:bodyPr/>
        <a:lstStyle/>
        <a:p>
          <a:endParaRPr lang="ru-RU"/>
        </a:p>
      </dgm:t>
    </dgm:pt>
    <dgm:pt modelId="{60EEDED3-7881-40B9-84DE-80B0B732F7B7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искажение или модификацию информации и логических связей (внедрение компьютерных вирусов);</a:t>
          </a:r>
        </a:p>
      </dgm:t>
    </dgm:pt>
    <dgm:pt modelId="{BF67B8DB-0923-4AEE-9F62-10EF500207AD}" type="parTrans" cxnId="{20DE9BB0-EFBD-4CAE-959E-04756066DFFD}">
      <dgm:prSet/>
      <dgm:spPr/>
      <dgm:t>
        <a:bodyPr/>
        <a:lstStyle/>
        <a:p>
          <a:endParaRPr lang="ru-RU"/>
        </a:p>
      </dgm:t>
    </dgm:pt>
    <dgm:pt modelId="{7EAC4E2F-BC60-4931-9C8A-B36E32D9008B}" type="sibTrans" cxnId="{20DE9BB0-EFBD-4CAE-959E-04756066DFFD}">
      <dgm:prSet/>
      <dgm:spPr/>
      <dgm:t>
        <a:bodyPr/>
        <a:lstStyle/>
        <a:p>
          <a:endParaRPr lang="ru-RU"/>
        </a:p>
      </dgm:t>
    </dgm:pt>
    <dgm:pt modelId="{88ECF3E5-6E42-4638-9ACF-329FAD5CC34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dirty="0"/>
            <a:t>внедрение ложной информации в систему.</a:t>
          </a:r>
        </a:p>
      </dgm:t>
    </dgm:pt>
    <dgm:pt modelId="{F0575AEB-3485-4096-9EAB-C9BA6796B464}" type="parTrans" cxnId="{D815D1D6-7428-4F72-BA5C-607F69C847CA}">
      <dgm:prSet/>
      <dgm:spPr/>
      <dgm:t>
        <a:bodyPr/>
        <a:lstStyle/>
        <a:p>
          <a:endParaRPr lang="ru-RU"/>
        </a:p>
      </dgm:t>
    </dgm:pt>
    <dgm:pt modelId="{927B1B1D-C0B4-4C10-BBF5-7B080575054F}" type="sibTrans" cxnId="{D815D1D6-7428-4F72-BA5C-607F69C847CA}">
      <dgm:prSet/>
      <dgm:spPr/>
      <dgm:t>
        <a:bodyPr/>
        <a:lstStyle/>
        <a:p>
          <a:endParaRPr lang="ru-RU"/>
        </a:p>
      </dgm:t>
    </dgm:pt>
    <dgm:pt modelId="{C1DA7E51-24AD-4AED-9BDC-9000A9EE40F3}" type="pres">
      <dgm:prSet presAssocID="{4A0081F1-1B94-406A-8C92-6F89A11FF2A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188638-FF78-461C-8A18-E158761C8AF9}" type="pres">
      <dgm:prSet presAssocID="{3631FD83-6913-4FD5-92B1-A1C94DFA88A7}" presName="roof" presStyleLbl="dkBgShp" presStyleIdx="0" presStyleCnt="2"/>
      <dgm:spPr/>
      <dgm:t>
        <a:bodyPr/>
        <a:lstStyle/>
        <a:p>
          <a:endParaRPr lang="ru-RU"/>
        </a:p>
      </dgm:t>
    </dgm:pt>
    <dgm:pt modelId="{14BD2F6C-6E71-4408-804A-3285F4850D65}" type="pres">
      <dgm:prSet presAssocID="{3631FD83-6913-4FD5-92B1-A1C94DFA88A7}" presName="pillars" presStyleCnt="0"/>
      <dgm:spPr/>
    </dgm:pt>
    <dgm:pt modelId="{1954A244-994A-4CCC-8DC5-4286320064AE}" type="pres">
      <dgm:prSet presAssocID="{3631FD83-6913-4FD5-92B1-A1C94DFA88A7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50F61-F9BE-47EA-BD6E-9F79C4F3492C}" type="pres">
      <dgm:prSet presAssocID="{60EEDED3-7881-40B9-84DE-80B0B732F7B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DC465D-69F4-4049-B30D-287B971989B2}" type="pres">
      <dgm:prSet presAssocID="{88ECF3E5-6E42-4638-9ACF-329FAD5CC346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88471-C52A-47ED-A1BF-EE0349422040}" type="pres">
      <dgm:prSet presAssocID="{3631FD83-6913-4FD5-92B1-A1C94DFA88A7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4BE5C3F7-20BF-491D-8874-AD053BF304F9}" type="presOf" srcId="{3631FD83-6913-4FD5-92B1-A1C94DFA88A7}" destId="{E5188638-FF78-461C-8A18-E158761C8AF9}" srcOrd="0" destOrd="0" presId="urn:microsoft.com/office/officeart/2005/8/layout/hList3"/>
    <dgm:cxn modelId="{1B37B896-C110-496A-92EE-4EE57C656E1E}" type="presOf" srcId="{4A0081F1-1B94-406A-8C92-6F89A11FF2A4}" destId="{C1DA7E51-24AD-4AED-9BDC-9000A9EE40F3}" srcOrd="0" destOrd="0" presId="urn:microsoft.com/office/officeart/2005/8/layout/hList3"/>
    <dgm:cxn modelId="{D815D1D6-7428-4F72-BA5C-607F69C847CA}" srcId="{3631FD83-6913-4FD5-92B1-A1C94DFA88A7}" destId="{88ECF3E5-6E42-4638-9ACF-329FAD5CC346}" srcOrd="2" destOrd="0" parTransId="{F0575AEB-3485-4096-9EAB-C9BA6796B464}" sibTransId="{927B1B1D-C0B4-4C10-BBF5-7B080575054F}"/>
    <dgm:cxn modelId="{3033D000-2FCC-4D7B-B2A4-F68A68B8CE6B}" type="presOf" srcId="{60EEDED3-7881-40B9-84DE-80B0B732F7B7}" destId="{67B50F61-F9BE-47EA-BD6E-9F79C4F3492C}" srcOrd="0" destOrd="0" presId="urn:microsoft.com/office/officeart/2005/8/layout/hList3"/>
    <dgm:cxn modelId="{22035D42-A874-4D1E-8B38-F49EEB5D1AFE}" srcId="{4A0081F1-1B94-406A-8C92-6F89A11FF2A4}" destId="{3631FD83-6913-4FD5-92B1-A1C94DFA88A7}" srcOrd="0" destOrd="0" parTransId="{166C7AA8-545F-4D10-87C6-02E9A66499FD}" sibTransId="{22D66168-5785-41DB-924F-9B08DFBABC09}"/>
    <dgm:cxn modelId="{E36A566F-F76C-4A0B-9E00-921DB7292817}" type="presOf" srcId="{A08DB6A9-8136-40A5-97AB-C27600BCED79}" destId="{1954A244-994A-4CCC-8DC5-4286320064AE}" srcOrd="0" destOrd="0" presId="urn:microsoft.com/office/officeart/2005/8/layout/hList3"/>
    <dgm:cxn modelId="{20DE9BB0-EFBD-4CAE-959E-04756066DFFD}" srcId="{3631FD83-6913-4FD5-92B1-A1C94DFA88A7}" destId="{60EEDED3-7881-40B9-84DE-80B0B732F7B7}" srcOrd="1" destOrd="0" parTransId="{BF67B8DB-0923-4AEE-9F62-10EF500207AD}" sibTransId="{7EAC4E2F-BC60-4931-9C8A-B36E32D9008B}"/>
    <dgm:cxn modelId="{9A3362E0-6A3E-4E57-A105-CD68F1AD05A6}" srcId="{3631FD83-6913-4FD5-92B1-A1C94DFA88A7}" destId="{A08DB6A9-8136-40A5-97AB-C27600BCED79}" srcOrd="0" destOrd="0" parTransId="{86440760-A222-43B4-ABC4-914CC0EEE995}" sibTransId="{D3BAE846-EBC8-4008-A6A9-ED917C2085BC}"/>
    <dgm:cxn modelId="{4BA916DC-C44E-4381-A75F-B9B591B5CC71}" type="presOf" srcId="{88ECF3E5-6E42-4638-9ACF-329FAD5CC346}" destId="{EDDC465D-69F4-4049-B30D-287B971989B2}" srcOrd="0" destOrd="0" presId="urn:microsoft.com/office/officeart/2005/8/layout/hList3"/>
    <dgm:cxn modelId="{AF66C576-4DD2-4A39-B8E8-FA3182E3AE41}" type="presParOf" srcId="{C1DA7E51-24AD-4AED-9BDC-9000A9EE40F3}" destId="{E5188638-FF78-461C-8A18-E158761C8AF9}" srcOrd="0" destOrd="0" presId="urn:microsoft.com/office/officeart/2005/8/layout/hList3"/>
    <dgm:cxn modelId="{F64E59E6-84D6-4A22-BD42-BF2FBC85A165}" type="presParOf" srcId="{C1DA7E51-24AD-4AED-9BDC-9000A9EE40F3}" destId="{14BD2F6C-6E71-4408-804A-3285F4850D65}" srcOrd="1" destOrd="0" presId="urn:microsoft.com/office/officeart/2005/8/layout/hList3"/>
    <dgm:cxn modelId="{B10658D1-B562-47B2-82C6-39252E3CBBDA}" type="presParOf" srcId="{14BD2F6C-6E71-4408-804A-3285F4850D65}" destId="{1954A244-994A-4CCC-8DC5-4286320064AE}" srcOrd="0" destOrd="0" presId="urn:microsoft.com/office/officeart/2005/8/layout/hList3"/>
    <dgm:cxn modelId="{69D7200E-FCCA-485E-92AF-B8455AD9E977}" type="presParOf" srcId="{14BD2F6C-6E71-4408-804A-3285F4850D65}" destId="{67B50F61-F9BE-47EA-BD6E-9F79C4F3492C}" srcOrd="1" destOrd="0" presId="urn:microsoft.com/office/officeart/2005/8/layout/hList3"/>
    <dgm:cxn modelId="{08018D10-8961-4B8C-A872-7A1F6ECE1CEF}" type="presParOf" srcId="{14BD2F6C-6E71-4408-804A-3285F4850D65}" destId="{EDDC465D-69F4-4049-B30D-287B971989B2}" srcOrd="2" destOrd="0" presId="urn:microsoft.com/office/officeart/2005/8/layout/hList3"/>
    <dgm:cxn modelId="{8962046B-5C90-4742-9BE0-3477F327BFC2}" type="presParOf" srcId="{C1DA7E51-24AD-4AED-9BDC-9000A9EE40F3}" destId="{D5A88471-C52A-47ED-A1BF-EE034942204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66E724EC-F9F1-4F14-B6D4-525F43A4AB6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F25F190-5902-44F0-9EAC-202B5318C92B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dirty="0"/>
            <a:t>Класс 3.2. Защита от информационного воздействия на общество.</a:t>
          </a:r>
          <a:endParaRPr lang="ru-RU" dirty="0"/>
        </a:p>
      </dgm:t>
    </dgm:pt>
    <dgm:pt modelId="{CE3973B6-243A-4B95-B922-D91B9199CBCD}" type="parTrans" cxnId="{38AF88E7-ACA5-4C8C-853F-2EAC3BDC4669}">
      <dgm:prSet/>
      <dgm:spPr/>
      <dgm:t>
        <a:bodyPr/>
        <a:lstStyle/>
        <a:p>
          <a:endParaRPr lang="ru-RU"/>
        </a:p>
      </dgm:t>
    </dgm:pt>
    <dgm:pt modelId="{FED89669-9623-4F57-83A3-3D8F1DA5ED9B}" type="sibTrans" cxnId="{38AF88E7-ACA5-4C8C-853F-2EAC3BDC4669}">
      <dgm:prSet/>
      <dgm:spPr>
        <a:solidFill>
          <a:srgbClr val="FF0000"/>
        </a:solidFill>
        <a:ln>
          <a:solidFill>
            <a:srgbClr val="FFFF00"/>
          </a:solidFill>
        </a:ln>
      </dgm:spPr>
      <dgm:t>
        <a:bodyPr/>
        <a:lstStyle/>
        <a:p>
          <a:endParaRPr lang="ru-RU"/>
        </a:p>
      </dgm:t>
    </dgm:pt>
    <dgm:pt modelId="{ECF1EF1E-EE83-4775-AA44-248D387CB8EE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Задачи предполагают разработку и реализацию методов защиты от негативного воздействия через СМИ на общественное сознание людей. Целями такого воздействия могут быть, например, навязывание общественного мнения (пропаганда), решение экономических вопросов (реклама), разрушение национальных традиций и культуры (навязывание со стороны других государств чуждых культурных ценностей) и др.</a:t>
          </a:r>
        </a:p>
      </dgm:t>
    </dgm:pt>
    <dgm:pt modelId="{03CF020F-B4E5-4B62-92EF-FB6F01F0E201}" type="parTrans" cxnId="{DE39DA54-9D32-41D5-8A2A-419BED9E1744}">
      <dgm:prSet/>
      <dgm:spPr/>
      <dgm:t>
        <a:bodyPr/>
        <a:lstStyle/>
        <a:p>
          <a:endParaRPr lang="ru-RU"/>
        </a:p>
      </dgm:t>
    </dgm:pt>
    <dgm:pt modelId="{1CBD4CCB-2175-45F5-95F9-6DAE0743C52B}" type="sibTrans" cxnId="{DE39DA54-9D32-41D5-8A2A-419BED9E1744}">
      <dgm:prSet/>
      <dgm:spPr>
        <a:solidFill>
          <a:srgbClr val="FF0000"/>
        </a:solidFill>
        <a:ln>
          <a:solidFill>
            <a:srgbClr val="FFFF00"/>
          </a:solidFill>
        </a:ln>
      </dgm:spPr>
      <dgm:t>
        <a:bodyPr/>
        <a:lstStyle/>
        <a:p>
          <a:endParaRPr lang="ru-RU"/>
        </a:p>
      </dgm:t>
    </dgm:pt>
    <dgm:pt modelId="{77D84105-7F55-4D31-83E3-13407DB72E41}" type="pres">
      <dgm:prSet presAssocID="{66E724EC-F9F1-4F14-B6D4-525F43A4AB69}" presName="Name0" presStyleCnt="0">
        <dgm:presLayoutVars>
          <dgm:dir/>
          <dgm:resizeHandles val="exact"/>
        </dgm:presLayoutVars>
      </dgm:prSet>
      <dgm:spPr/>
    </dgm:pt>
    <dgm:pt modelId="{85BAAD02-1A12-4F5A-85AE-27DB7D22A637}" type="pres">
      <dgm:prSet presAssocID="{AF25F190-5902-44F0-9EAC-202B5318C92B}" presName="node" presStyleLbl="node1" presStyleIdx="0" presStyleCnt="2" custScaleX="6173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5AE157-5A76-4AA2-980F-8733E59DF3E9}" type="pres">
      <dgm:prSet presAssocID="{FED89669-9623-4F57-83A3-3D8F1DA5ED9B}" presName="sibTrans" presStyleLbl="sibTrans2D1" presStyleIdx="0" presStyleCnt="1"/>
      <dgm:spPr/>
      <dgm:t>
        <a:bodyPr/>
        <a:lstStyle/>
        <a:p>
          <a:endParaRPr lang="ru-RU"/>
        </a:p>
      </dgm:t>
    </dgm:pt>
    <dgm:pt modelId="{2FAAF3FD-D1FA-4E21-89B6-85289CBE8EC2}" type="pres">
      <dgm:prSet presAssocID="{FED89669-9623-4F57-83A3-3D8F1DA5ED9B}" presName="connectorText" presStyleLbl="sibTrans2D1" presStyleIdx="0" presStyleCnt="1"/>
      <dgm:spPr/>
      <dgm:t>
        <a:bodyPr/>
        <a:lstStyle/>
        <a:p>
          <a:endParaRPr lang="ru-RU"/>
        </a:p>
      </dgm:t>
    </dgm:pt>
    <dgm:pt modelId="{436A6F42-246A-45B7-85D6-8B00F81591BF}" type="pres">
      <dgm:prSet presAssocID="{ECF1EF1E-EE83-4775-AA44-248D387CB8E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58231C1-CF8C-4D27-B747-C989E32021B7}" type="presOf" srcId="{ECF1EF1E-EE83-4775-AA44-248D387CB8EE}" destId="{436A6F42-246A-45B7-85D6-8B00F81591BF}" srcOrd="0" destOrd="0" presId="urn:microsoft.com/office/officeart/2005/8/layout/process1"/>
    <dgm:cxn modelId="{38AF88E7-ACA5-4C8C-853F-2EAC3BDC4669}" srcId="{66E724EC-F9F1-4F14-B6D4-525F43A4AB69}" destId="{AF25F190-5902-44F0-9EAC-202B5318C92B}" srcOrd="0" destOrd="0" parTransId="{CE3973B6-243A-4B95-B922-D91B9199CBCD}" sibTransId="{FED89669-9623-4F57-83A3-3D8F1DA5ED9B}"/>
    <dgm:cxn modelId="{B0DE81E3-8062-4785-8C72-C9F1B5A3C86C}" type="presOf" srcId="{FED89669-9623-4F57-83A3-3D8F1DA5ED9B}" destId="{2FAAF3FD-D1FA-4E21-89B6-85289CBE8EC2}" srcOrd="1" destOrd="0" presId="urn:microsoft.com/office/officeart/2005/8/layout/process1"/>
    <dgm:cxn modelId="{8F298EC7-DA1E-4CF3-BAE1-F47F2D45B042}" type="presOf" srcId="{66E724EC-F9F1-4F14-B6D4-525F43A4AB69}" destId="{77D84105-7F55-4D31-83E3-13407DB72E41}" srcOrd="0" destOrd="0" presId="urn:microsoft.com/office/officeart/2005/8/layout/process1"/>
    <dgm:cxn modelId="{707CEF4A-0E26-4A73-9688-8AC71341DA62}" type="presOf" srcId="{FED89669-9623-4F57-83A3-3D8F1DA5ED9B}" destId="{AA5AE157-5A76-4AA2-980F-8733E59DF3E9}" srcOrd="0" destOrd="0" presId="urn:microsoft.com/office/officeart/2005/8/layout/process1"/>
    <dgm:cxn modelId="{DE39DA54-9D32-41D5-8A2A-419BED9E1744}" srcId="{66E724EC-F9F1-4F14-B6D4-525F43A4AB69}" destId="{ECF1EF1E-EE83-4775-AA44-248D387CB8EE}" srcOrd="1" destOrd="0" parTransId="{03CF020F-B4E5-4B62-92EF-FB6F01F0E201}" sibTransId="{1CBD4CCB-2175-45F5-95F9-6DAE0743C52B}"/>
    <dgm:cxn modelId="{4577D0F5-6D05-4DAD-AC4B-F8839204EC2D}" type="presOf" srcId="{AF25F190-5902-44F0-9EAC-202B5318C92B}" destId="{85BAAD02-1A12-4F5A-85AE-27DB7D22A637}" srcOrd="0" destOrd="0" presId="urn:microsoft.com/office/officeart/2005/8/layout/process1"/>
    <dgm:cxn modelId="{F703CCE7-CD92-47F2-89F9-BCE4E7E3E048}" type="presParOf" srcId="{77D84105-7F55-4D31-83E3-13407DB72E41}" destId="{85BAAD02-1A12-4F5A-85AE-27DB7D22A637}" srcOrd="0" destOrd="0" presId="urn:microsoft.com/office/officeart/2005/8/layout/process1"/>
    <dgm:cxn modelId="{E83A3866-5D12-4A51-AAB7-CA7EF78766FE}" type="presParOf" srcId="{77D84105-7F55-4D31-83E3-13407DB72E41}" destId="{AA5AE157-5A76-4AA2-980F-8733E59DF3E9}" srcOrd="1" destOrd="0" presId="urn:microsoft.com/office/officeart/2005/8/layout/process1"/>
    <dgm:cxn modelId="{214E2A90-8AB1-4979-ABB0-3E60D37A14D3}" type="presParOf" srcId="{AA5AE157-5A76-4AA2-980F-8733E59DF3E9}" destId="{2FAAF3FD-D1FA-4E21-89B6-85289CBE8EC2}" srcOrd="0" destOrd="0" presId="urn:microsoft.com/office/officeart/2005/8/layout/process1"/>
    <dgm:cxn modelId="{BE39E92E-6F41-4424-B496-C06E14D13286}" type="presParOf" srcId="{77D84105-7F55-4D31-83E3-13407DB72E41}" destId="{436A6F42-246A-45B7-85D6-8B00F81591BF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756539F0-6851-4471-BED1-461F0BEEDFA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A19B1E1-1D06-45D9-8214-33C5F8E99DCE}">
      <dgm:prSet phldrT="[Текст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sz="2000" b="1" dirty="0"/>
            <a:t>Класс 3.3. Защита от информационного воздействия на психику человека.</a:t>
          </a:r>
          <a:endParaRPr lang="ru-RU" sz="2000" dirty="0"/>
        </a:p>
      </dgm:t>
    </dgm:pt>
    <dgm:pt modelId="{A3474CAC-A753-4DAD-958D-E696E95F5879}" type="parTrans" cxnId="{683EF79C-B44E-4C1E-AC85-02020C23A1FA}">
      <dgm:prSet/>
      <dgm:spPr/>
      <dgm:t>
        <a:bodyPr/>
        <a:lstStyle/>
        <a:p>
          <a:endParaRPr lang="ru-RU"/>
        </a:p>
      </dgm:t>
    </dgm:pt>
    <dgm:pt modelId="{9C5A0721-8F46-46EF-BE23-AB0C79BD2B51}" type="sibTrans" cxnId="{683EF79C-B44E-4C1E-AC85-02020C23A1FA}">
      <dgm:prSet/>
      <dgm:spPr/>
      <dgm:t>
        <a:bodyPr/>
        <a:lstStyle/>
        <a:p>
          <a:endParaRPr lang="ru-RU"/>
        </a:p>
      </dgm:t>
    </dgm:pt>
    <dgm:pt modelId="{A68B3A64-3F55-4B92-9BC5-20D5C8C78C03}">
      <dgm:prSet phldrT="[Текст]" phldr="1"/>
      <dgm:spPr/>
      <dgm:t>
        <a:bodyPr/>
        <a:lstStyle/>
        <a:p>
          <a:endParaRPr lang="ru-RU"/>
        </a:p>
      </dgm:t>
    </dgm:pt>
    <dgm:pt modelId="{CB3A0B0D-BF6D-471F-A10D-506C7C0EE394}" type="parTrans" cxnId="{1F4857D9-337A-4340-8286-08DD561F3FC2}">
      <dgm:prSet/>
      <dgm:spPr/>
      <dgm:t>
        <a:bodyPr/>
        <a:lstStyle/>
        <a:p>
          <a:endParaRPr lang="ru-RU"/>
        </a:p>
      </dgm:t>
    </dgm:pt>
    <dgm:pt modelId="{4A0FB59B-243B-4D9E-8BAB-B1F9334E0828}" type="sibTrans" cxnId="{1F4857D9-337A-4340-8286-08DD561F3FC2}">
      <dgm:prSet/>
      <dgm:spPr/>
      <dgm:t>
        <a:bodyPr/>
        <a:lstStyle/>
        <a:p>
          <a:endParaRPr lang="ru-RU"/>
        </a:p>
      </dgm:t>
    </dgm:pt>
    <dgm:pt modelId="{0CEA55EA-1DD7-49C0-8F19-02F3820D289A}">
      <dgm:prSet phldrT="[Текст]" custT="1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sz="2000" dirty="0"/>
            <a:t>Включает широкий круг задач, направленных как непосредственно на защиту от технических средств воздействия на психику (</a:t>
          </a:r>
          <a:r>
            <a:rPr lang="ru-RU" sz="2000" dirty="0" err="1"/>
            <a:t>психотронного</a:t>
          </a:r>
          <a:r>
            <a:rPr lang="ru-RU" sz="2000" dirty="0"/>
            <a:t> оружия), так и на определение и формирование у человека высокой стрессоустойчивости, высоких моральных качеств и т. д., позволяющих противостоять такому воздействия.</a:t>
          </a:r>
        </a:p>
      </dgm:t>
    </dgm:pt>
    <dgm:pt modelId="{8782FEF4-7F5B-4151-BD1C-D3150D6157D1}" type="parTrans" cxnId="{6892FA88-7629-4709-B9A8-2FC6645D139D}">
      <dgm:prSet/>
      <dgm:spPr/>
      <dgm:t>
        <a:bodyPr/>
        <a:lstStyle/>
        <a:p>
          <a:endParaRPr lang="ru-RU"/>
        </a:p>
      </dgm:t>
    </dgm:pt>
    <dgm:pt modelId="{0791B70C-050C-4BEE-82D9-7454A20F1967}" type="sibTrans" cxnId="{6892FA88-7629-4709-B9A8-2FC6645D139D}">
      <dgm:prSet/>
      <dgm:spPr/>
      <dgm:t>
        <a:bodyPr/>
        <a:lstStyle/>
        <a:p>
          <a:endParaRPr lang="ru-RU"/>
        </a:p>
      </dgm:t>
    </dgm:pt>
    <dgm:pt modelId="{EB1FE545-BA6B-4AB8-9DD8-8FE80109D6F0}">
      <dgm:prSet phldrT="[Текст]" phldr="1"/>
      <dgm:spPr/>
      <dgm:t>
        <a:bodyPr/>
        <a:lstStyle/>
        <a:p>
          <a:endParaRPr lang="ru-RU"/>
        </a:p>
      </dgm:t>
    </dgm:pt>
    <dgm:pt modelId="{4FD6E951-5511-4153-936C-D9950768D2D9}" type="parTrans" cxnId="{D53F98DE-3778-488B-9023-B96C6294F829}">
      <dgm:prSet/>
      <dgm:spPr/>
      <dgm:t>
        <a:bodyPr/>
        <a:lstStyle/>
        <a:p>
          <a:endParaRPr lang="ru-RU"/>
        </a:p>
      </dgm:t>
    </dgm:pt>
    <dgm:pt modelId="{9FC8388C-39A5-42D1-ACEC-203FFC97602B}" type="sibTrans" cxnId="{D53F98DE-3778-488B-9023-B96C6294F829}">
      <dgm:prSet/>
      <dgm:spPr/>
      <dgm:t>
        <a:bodyPr/>
        <a:lstStyle/>
        <a:p>
          <a:endParaRPr lang="ru-RU"/>
        </a:p>
      </dgm:t>
    </dgm:pt>
    <dgm:pt modelId="{729CD6FD-1607-4529-A281-FBF649A08ADF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Рассмотрев содержание вышеперечисленных классов, можно сделать вывод, что под задачей защиты информации понимаются организованные возможности средств, методов и мероприятий, используемых на объекте обработки информации с целью осуществления функций защиты.</a:t>
          </a:r>
        </a:p>
      </dgm:t>
    </dgm:pt>
    <dgm:pt modelId="{22AE3C91-4620-4963-BAA0-052728170796}" type="parTrans" cxnId="{8C29F2A4-FAFC-4AEE-9C03-6B99789FF870}">
      <dgm:prSet/>
      <dgm:spPr/>
      <dgm:t>
        <a:bodyPr/>
        <a:lstStyle/>
        <a:p>
          <a:endParaRPr lang="ru-RU"/>
        </a:p>
      </dgm:t>
    </dgm:pt>
    <dgm:pt modelId="{400BD84C-D526-4D9C-9CC4-209EE969CB34}" type="sibTrans" cxnId="{8C29F2A4-FAFC-4AEE-9C03-6B99789FF870}">
      <dgm:prSet/>
      <dgm:spPr/>
      <dgm:t>
        <a:bodyPr/>
        <a:lstStyle/>
        <a:p>
          <a:endParaRPr lang="ru-RU"/>
        </a:p>
      </dgm:t>
    </dgm:pt>
    <dgm:pt modelId="{8B9FFECE-DB8B-47B2-AE52-A08938AB4FBB}">
      <dgm:prSet phldrT="[Текст]" phldr="1"/>
      <dgm:spPr/>
      <dgm:t>
        <a:bodyPr/>
        <a:lstStyle/>
        <a:p>
          <a:endParaRPr lang="ru-RU"/>
        </a:p>
      </dgm:t>
    </dgm:pt>
    <dgm:pt modelId="{271A5230-7A7B-464F-8543-931C53F27D53}" type="parTrans" cxnId="{35E53942-7A6D-40D3-8B8F-78DCE54051C8}">
      <dgm:prSet/>
      <dgm:spPr/>
      <dgm:t>
        <a:bodyPr/>
        <a:lstStyle/>
        <a:p>
          <a:endParaRPr lang="ru-RU"/>
        </a:p>
      </dgm:t>
    </dgm:pt>
    <dgm:pt modelId="{1C1A72D0-25D5-4E20-BA97-5B45540E18DD}" type="sibTrans" cxnId="{35E53942-7A6D-40D3-8B8F-78DCE54051C8}">
      <dgm:prSet/>
      <dgm:spPr/>
      <dgm:t>
        <a:bodyPr/>
        <a:lstStyle/>
        <a:p>
          <a:endParaRPr lang="ru-RU"/>
        </a:p>
      </dgm:t>
    </dgm:pt>
    <dgm:pt modelId="{0E5A27EF-EF8A-472B-9B72-489D6C247462}" type="pres">
      <dgm:prSet presAssocID="{756539F0-6851-4471-BED1-461F0BEEDFA8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DF4B592A-5095-4A88-BF01-167E75C2CB98}" type="pres">
      <dgm:prSet presAssocID="{9A19B1E1-1D06-45D9-8214-33C5F8E99DCE}" presName="composite" presStyleCnt="0"/>
      <dgm:spPr/>
    </dgm:pt>
    <dgm:pt modelId="{83D7BA98-0D3C-46C8-8ECF-680997E0B4B6}" type="pres">
      <dgm:prSet presAssocID="{9A19B1E1-1D06-45D9-8214-33C5F8E99DCE}" presName="bentUpArrow1" presStyleLbl="alignImgPlace1" presStyleIdx="0" presStyleCnt="2"/>
      <dgm:spPr>
        <a:solidFill>
          <a:srgbClr val="FF0000"/>
        </a:solidFill>
        <a:ln>
          <a:solidFill>
            <a:srgbClr val="FFFF00"/>
          </a:solidFill>
        </a:ln>
      </dgm:spPr>
    </dgm:pt>
    <dgm:pt modelId="{6485F160-AAD6-40B5-BF3A-DD7CF6FA54D8}" type="pres">
      <dgm:prSet presAssocID="{9A19B1E1-1D06-45D9-8214-33C5F8E99DCE}" presName="ParentText" presStyleLbl="node1" presStyleIdx="0" presStyleCnt="3" custScaleX="14626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1CA7CA-206A-476D-9E1F-63DECC4161E5}" type="pres">
      <dgm:prSet presAssocID="{9A19B1E1-1D06-45D9-8214-33C5F8E99DC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AE61F86-F8E5-4F7E-B324-EF44FD3411EE}" type="pres">
      <dgm:prSet presAssocID="{9C5A0721-8F46-46EF-BE23-AB0C79BD2B51}" presName="sibTrans" presStyleCnt="0"/>
      <dgm:spPr/>
    </dgm:pt>
    <dgm:pt modelId="{6AFC4A51-526B-4C2F-BCF8-DF8E0247BB27}" type="pres">
      <dgm:prSet presAssocID="{0CEA55EA-1DD7-49C0-8F19-02F3820D289A}" presName="composite" presStyleCnt="0"/>
      <dgm:spPr/>
    </dgm:pt>
    <dgm:pt modelId="{2D469570-78A2-4F1F-A5E2-74597B6736C7}" type="pres">
      <dgm:prSet presAssocID="{0CEA55EA-1DD7-49C0-8F19-02F3820D289A}" presName="bentUpArrow1" presStyleLbl="alignImgPlace1" presStyleIdx="1" presStyleCnt="2" custLinFactX="-14917" custLinFactNeighborX="-100000" custLinFactNeighborY="-1035"/>
      <dgm:spPr>
        <a:solidFill>
          <a:srgbClr val="FFFF00"/>
        </a:solidFill>
        <a:ln>
          <a:solidFill>
            <a:srgbClr val="FF0000"/>
          </a:solidFill>
        </a:ln>
      </dgm:spPr>
    </dgm:pt>
    <dgm:pt modelId="{7A73754E-75F8-4D2C-B1A2-6DE182978F57}" type="pres">
      <dgm:prSet presAssocID="{0CEA55EA-1DD7-49C0-8F19-02F3820D289A}" presName="ParentText" presStyleLbl="node1" presStyleIdx="1" presStyleCnt="3" custScaleX="27443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7ABFA54-A2D8-4ECF-B655-2AE37AE2FF01}" type="pres">
      <dgm:prSet presAssocID="{0CEA55EA-1DD7-49C0-8F19-02F3820D289A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6186587-53EA-443A-BFEF-15CE0C4055BD}" type="pres">
      <dgm:prSet presAssocID="{0791B70C-050C-4BEE-82D9-7454A20F1967}" presName="sibTrans" presStyleCnt="0"/>
      <dgm:spPr/>
    </dgm:pt>
    <dgm:pt modelId="{4A84DCB7-6C45-48A1-82C6-63F17175E674}" type="pres">
      <dgm:prSet presAssocID="{729CD6FD-1607-4529-A281-FBF649A08ADF}" presName="composite" presStyleCnt="0"/>
      <dgm:spPr/>
    </dgm:pt>
    <dgm:pt modelId="{E69DC15D-F974-4E27-988E-1C269756E8A4}" type="pres">
      <dgm:prSet presAssocID="{729CD6FD-1607-4529-A281-FBF649A08ADF}" presName="ParentText" presStyleLbl="node1" presStyleIdx="2" presStyleCnt="3" custScaleX="303020" custScaleY="125137" custLinFactNeighborX="-5789" custLinFactNeighborY="-232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5E9FC7-EFB6-4C51-89E6-E024046E49C6}" type="pres">
      <dgm:prSet presAssocID="{729CD6FD-1607-4529-A281-FBF649A08ADF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EDCA64A-E55F-48EA-BA9A-EA7FEDA52142}" type="presOf" srcId="{756539F0-6851-4471-BED1-461F0BEEDFA8}" destId="{0E5A27EF-EF8A-472B-9B72-489D6C247462}" srcOrd="0" destOrd="0" presId="urn:microsoft.com/office/officeart/2005/8/layout/StepDownProcess"/>
    <dgm:cxn modelId="{23F4CD18-5A89-4369-B439-D0F8693C1357}" type="presOf" srcId="{9A19B1E1-1D06-45D9-8214-33C5F8E99DCE}" destId="{6485F160-AAD6-40B5-BF3A-DD7CF6FA54D8}" srcOrd="0" destOrd="0" presId="urn:microsoft.com/office/officeart/2005/8/layout/StepDownProcess"/>
    <dgm:cxn modelId="{35E53942-7A6D-40D3-8B8F-78DCE54051C8}" srcId="{729CD6FD-1607-4529-A281-FBF649A08ADF}" destId="{8B9FFECE-DB8B-47B2-AE52-A08938AB4FBB}" srcOrd="0" destOrd="0" parTransId="{271A5230-7A7B-464F-8543-931C53F27D53}" sibTransId="{1C1A72D0-25D5-4E20-BA97-5B45540E18DD}"/>
    <dgm:cxn modelId="{8C29F2A4-FAFC-4AEE-9C03-6B99789FF870}" srcId="{756539F0-6851-4471-BED1-461F0BEEDFA8}" destId="{729CD6FD-1607-4529-A281-FBF649A08ADF}" srcOrd="2" destOrd="0" parTransId="{22AE3C91-4620-4963-BAA0-052728170796}" sibTransId="{400BD84C-D526-4D9C-9CC4-209EE969CB34}"/>
    <dgm:cxn modelId="{D53F98DE-3778-488B-9023-B96C6294F829}" srcId="{0CEA55EA-1DD7-49C0-8F19-02F3820D289A}" destId="{EB1FE545-BA6B-4AB8-9DD8-8FE80109D6F0}" srcOrd="0" destOrd="0" parTransId="{4FD6E951-5511-4153-936C-D9950768D2D9}" sibTransId="{9FC8388C-39A5-42D1-ACEC-203FFC97602B}"/>
    <dgm:cxn modelId="{37D856EC-C155-45CE-8F8D-1CCB1FB4662D}" type="presOf" srcId="{EB1FE545-BA6B-4AB8-9DD8-8FE80109D6F0}" destId="{57ABFA54-A2D8-4ECF-B655-2AE37AE2FF01}" srcOrd="0" destOrd="0" presId="urn:microsoft.com/office/officeart/2005/8/layout/StepDownProcess"/>
    <dgm:cxn modelId="{F97C5B97-CB78-45CE-98A1-ED394EC350FB}" type="presOf" srcId="{A68B3A64-3F55-4B92-9BC5-20D5C8C78C03}" destId="{4A1CA7CA-206A-476D-9E1F-63DECC4161E5}" srcOrd="0" destOrd="0" presId="urn:microsoft.com/office/officeart/2005/8/layout/StepDownProcess"/>
    <dgm:cxn modelId="{683EF79C-B44E-4C1E-AC85-02020C23A1FA}" srcId="{756539F0-6851-4471-BED1-461F0BEEDFA8}" destId="{9A19B1E1-1D06-45D9-8214-33C5F8E99DCE}" srcOrd="0" destOrd="0" parTransId="{A3474CAC-A753-4DAD-958D-E696E95F5879}" sibTransId="{9C5A0721-8F46-46EF-BE23-AB0C79BD2B51}"/>
    <dgm:cxn modelId="{91624E8B-D30D-4B0C-BE93-3C6B7650446C}" type="presOf" srcId="{729CD6FD-1607-4529-A281-FBF649A08ADF}" destId="{E69DC15D-F974-4E27-988E-1C269756E8A4}" srcOrd="0" destOrd="0" presId="urn:microsoft.com/office/officeart/2005/8/layout/StepDownProcess"/>
    <dgm:cxn modelId="{6892FA88-7629-4709-B9A8-2FC6645D139D}" srcId="{756539F0-6851-4471-BED1-461F0BEEDFA8}" destId="{0CEA55EA-1DD7-49C0-8F19-02F3820D289A}" srcOrd="1" destOrd="0" parTransId="{8782FEF4-7F5B-4151-BD1C-D3150D6157D1}" sibTransId="{0791B70C-050C-4BEE-82D9-7454A20F1967}"/>
    <dgm:cxn modelId="{665CF51A-F522-4B8C-855A-66B323F7947D}" type="presOf" srcId="{0CEA55EA-1DD7-49C0-8F19-02F3820D289A}" destId="{7A73754E-75F8-4D2C-B1A2-6DE182978F57}" srcOrd="0" destOrd="0" presId="urn:microsoft.com/office/officeart/2005/8/layout/StepDownProcess"/>
    <dgm:cxn modelId="{1F4857D9-337A-4340-8286-08DD561F3FC2}" srcId="{9A19B1E1-1D06-45D9-8214-33C5F8E99DCE}" destId="{A68B3A64-3F55-4B92-9BC5-20D5C8C78C03}" srcOrd="0" destOrd="0" parTransId="{CB3A0B0D-BF6D-471F-A10D-506C7C0EE394}" sibTransId="{4A0FB59B-243B-4D9E-8BAB-B1F9334E0828}"/>
    <dgm:cxn modelId="{2092B7A6-13FD-4CB9-8EE9-DB22AE4F4943}" type="presOf" srcId="{8B9FFECE-DB8B-47B2-AE52-A08938AB4FBB}" destId="{4E5E9FC7-EFB6-4C51-89E6-E024046E49C6}" srcOrd="0" destOrd="0" presId="urn:microsoft.com/office/officeart/2005/8/layout/StepDownProcess"/>
    <dgm:cxn modelId="{37EA2E5C-2A39-40E9-B767-CE5C74B3BBAA}" type="presParOf" srcId="{0E5A27EF-EF8A-472B-9B72-489D6C247462}" destId="{DF4B592A-5095-4A88-BF01-167E75C2CB98}" srcOrd="0" destOrd="0" presId="urn:microsoft.com/office/officeart/2005/8/layout/StepDownProcess"/>
    <dgm:cxn modelId="{9914D2B8-94FC-457D-A181-2A2CD8E58877}" type="presParOf" srcId="{DF4B592A-5095-4A88-BF01-167E75C2CB98}" destId="{83D7BA98-0D3C-46C8-8ECF-680997E0B4B6}" srcOrd="0" destOrd="0" presId="urn:microsoft.com/office/officeart/2005/8/layout/StepDownProcess"/>
    <dgm:cxn modelId="{B0756032-B59E-4742-9621-EF2846FFC13D}" type="presParOf" srcId="{DF4B592A-5095-4A88-BF01-167E75C2CB98}" destId="{6485F160-AAD6-40B5-BF3A-DD7CF6FA54D8}" srcOrd="1" destOrd="0" presId="urn:microsoft.com/office/officeart/2005/8/layout/StepDownProcess"/>
    <dgm:cxn modelId="{7A6B7A3B-51EF-459C-B0B2-CE3D672677F3}" type="presParOf" srcId="{DF4B592A-5095-4A88-BF01-167E75C2CB98}" destId="{4A1CA7CA-206A-476D-9E1F-63DECC4161E5}" srcOrd="2" destOrd="0" presId="urn:microsoft.com/office/officeart/2005/8/layout/StepDownProcess"/>
    <dgm:cxn modelId="{D1EE8598-7DB2-4FF2-BFAA-9760BC5BD711}" type="presParOf" srcId="{0E5A27EF-EF8A-472B-9B72-489D6C247462}" destId="{AAE61F86-F8E5-4F7E-B324-EF44FD3411EE}" srcOrd="1" destOrd="0" presId="urn:microsoft.com/office/officeart/2005/8/layout/StepDownProcess"/>
    <dgm:cxn modelId="{23612D53-BD56-4389-AA43-B5FA5F7A8AAE}" type="presParOf" srcId="{0E5A27EF-EF8A-472B-9B72-489D6C247462}" destId="{6AFC4A51-526B-4C2F-BCF8-DF8E0247BB27}" srcOrd="2" destOrd="0" presId="urn:microsoft.com/office/officeart/2005/8/layout/StepDownProcess"/>
    <dgm:cxn modelId="{6D637B36-5F6D-46EF-A6E0-E26B8CB38F32}" type="presParOf" srcId="{6AFC4A51-526B-4C2F-BCF8-DF8E0247BB27}" destId="{2D469570-78A2-4F1F-A5E2-74597B6736C7}" srcOrd="0" destOrd="0" presId="urn:microsoft.com/office/officeart/2005/8/layout/StepDownProcess"/>
    <dgm:cxn modelId="{6106ABD7-26B6-450C-BA9D-2A1E970900E2}" type="presParOf" srcId="{6AFC4A51-526B-4C2F-BCF8-DF8E0247BB27}" destId="{7A73754E-75F8-4D2C-B1A2-6DE182978F57}" srcOrd="1" destOrd="0" presId="urn:microsoft.com/office/officeart/2005/8/layout/StepDownProcess"/>
    <dgm:cxn modelId="{C3A7BF35-1BF5-41DC-8261-1B10F5762E40}" type="presParOf" srcId="{6AFC4A51-526B-4C2F-BCF8-DF8E0247BB27}" destId="{57ABFA54-A2D8-4ECF-B655-2AE37AE2FF01}" srcOrd="2" destOrd="0" presId="urn:microsoft.com/office/officeart/2005/8/layout/StepDownProcess"/>
    <dgm:cxn modelId="{A0D2120C-CF15-4CFC-9F1C-99900EB17312}" type="presParOf" srcId="{0E5A27EF-EF8A-472B-9B72-489D6C247462}" destId="{56186587-53EA-443A-BFEF-15CE0C4055BD}" srcOrd="3" destOrd="0" presId="urn:microsoft.com/office/officeart/2005/8/layout/StepDownProcess"/>
    <dgm:cxn modelId="{224FED37-19D9-410D-8084-8FDC1FE1A21F}" type="presParOf" srcId="{0E5A27EF-EF8A-472B-9B72-489D6C247462}" destId="{4A84DCB7-6C45-48A1-82C6-63F17175E674}" srcOrd="4" destOrd="0" presId="urn:microsoft.com/office/officeart/2005/8/layout/StepDownProcess"/>
    <dgm:cxn modelId="{7755081C-CAE0-458C-B0A5-EE68CA12E4E7}" type="presParOf" srcId="{4A84DCB7-6C45-48A1-82C6-63F17175E674}" destId="{E69DC15D-F974-4E27-988E-1C269756E8A4}" srcOrd="0" destOrd="0" presId="urn:microsoft.com/office/officeart/2005/8/layout/StepDownProcess"/>
    <dgm:cxn modelId="{064C77BE-B986-46E5-BE95-8E99728B6F69}" type="presParOf" srcId="{4A84DCB7-6C45-48A1-82C6-63F17175E674}" destId="{4E5E9FC7-EFB6-4C51-89E6-E024046E49C6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4A0081F1-1B94-406A-8C92-6F89A11FF2A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31FD83-6913-4FD5-92B1-A1C94DFA88A7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dirty="0"/>
            <a:t>Состояния системы защиты информации</a:t>
          </a:r>
          <a:endParaRPr lang="ru-RU" dirty="0"/>
        </a:p>
      </dgm:t>
    </dgm:pt>
    <dgm:pt modelId="{166C7AA8-545F-4D10-87C6-02E9A66499FD}" type="parTrans" cxnId="{22035D42-A874-4D1E-8B38-F49EEB5D1AFE}">
      <dgm:prSet/>
      <dgm:spPr/>
      <dgm:t>
        <a:bodyPr/>
        <a:lstStyle/>
        <a:p>
          <a:endParaRPr lang="ru-RU"/>
        </a:p>
      </dgm:t>
    </dgm:pt>
    <dgm:pt modelId="{22D66168-5785-41DB-924F-9B08DFBABC09}" type="sibTrans" cxnId="{22035D42-A874-4D1E-8B38-F49EEB5D1AFE}">
      <dgm:prSet/>
      <dgm:spPr/>
      <dgm:t>
        <a:bodyPr/>
        <a:lstStyle/>
        <a:p>
          <a:endParaRPr lang="ru-RU"/>
        </a:p>
      </dgm:t>
    </dgm:pt>
    <dgm:pt modelId="{A08DB6A9-8136-40A5-97AB-C27600BCED79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b="1" dirty="0"/>
            <a:t>Состояние 1 - защита информации обеспечена, если при наличии условий, способствующих появлению угроз, их воздействие на защищаемую информацию предотвращено или, ликвидированы последствия такого воздействия.</a:t>
          </a:r>
          <a:endParaRPr lang="ru-RU" dirty="0"/>
        </a:p>
      </dgm:t>
    </dgm:pt>
    <dgm:pt modelId="{86440760-A222-43B4-ABC4-914CC0EEE995}" type="parTrans" cxnId="{9A3362E0-6A3E-4E57-A105-CD68F1AD05A6}">
      <dgm:prSet/>
      <dgm:spPr/>
      <dgm:t>
        <a:bodyPr/>
        <a:lstStyle/>
        <a:p>
          <a:endParaRPr lang="ru-RU"/>
        </a:p>
      </dgm:t>
    </dgm:pt>
    <dgm:pt modelId="{D3BAE846-EBC8-4008-A6A9-ED917C2085BC}" type="sibTrans" cxnId="{9A3362E0-6A3E-4E57-A105-CD68F1AD05A6}">
      <dgm:prSet/>
      <dgm:spPr/>
      <dgm:t>
        <a:bodyPr/>
        <a:lstStyle/>
        <a:p>
          <a:endParaRPr lang="ru-RU"/>
        </a:p>
      </dgm:t>
    </dgm:pt>
    <dgm:pt modelId="{60EEDED3-7881-40B9-84DE-80B0B732F7B7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b="1" dirty="0"/>
            <a:t>Состояние 2 - защита информации нарушена, если невозможно предотвратить воздействие на нее угроз, однако оно обнаружено и локализовано.</a:t>
          </a:r>
          <a:endParaRPr lang="ru-RU" dirty="0"/>
        </a:p>
      </dgm:t>
    </dgm:pt>
    <dgm:pt modelId="{BF67B8DB-0923-4AEE-9F62-10EF500207AD}" type="parTrans" cxnId="{20DE9BB0-EFBD-4CAE-959E-04756066DFFD}">
      <dgm:prSet/>
      <dgm:spPr/>
      <dgm:t>
        <a:bodyPr/>
        <a:lstStyle/>
        <a:p>
          <a:endParaRPr lang="ru-RU"/>
        </a:p>
      </dgm:t>
    </dgm:pt>
    <dgm:pt modelId="{7EAC4E2F-BC60-4931-9C8A-B36E32D9008B}" type="sibTrans" cxnId="{20DE9BB0-EFBD-4CAE-959E-04756066DFFD}">
      <dgm:prSet/>
      <dgm:spPr/>
      <dgm:t>
        <a:bodyPr/>
        <a:lstStyle/>
        <a:p>
          <a:endParaRPr lang="ru-RU"/>
        </a:p>
      </dgm:t>
    </dgm:pt>
    <dgm:pt modelId="{88ECF3E5-6E42-4638-9ACF-329FAD5CC34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b="1" dirty="0"/>
            <a:t>Состояние 3 - защиты информации разрушена, если результаты воздействий на нее угроз не только не предотвращены, но и не локализованы.</a:t>
          </a:r>
          <a:endParaRPr lang="ru-RU" dirty="0"/>
        </a:p>
      </dgm:t>
    </dgm:pt>
    <dgm:pt modelId="{F0575AEB-3485-4096-9EAB-C9BA6796B464}" type="parTrans" cxnId="{D815D1D6-7428-4F72-BA5C-607F69C847CA}">
      <dgm:prSet/>
      <dgm:spPr/>
      <dgm:t>
        <a:bodyPr/>
        <a:lstStyle/>
        <a:p>
          <a:endParaRPr lang="ru-RU"/>
        </a:p>
      </dgm:t>
    </dgm:pt>
    <dgm:pt modelId="{927B1B1D-C0B4-4C10-BBF5-7B080575054F}" type="sibTrans" cxnId="{D815D1D6-7428-4F72-BA5C-607F69C847CA}">
      <dgm:prSet/>
      <dgm:spPr/>
      <dgm:t>
        <a:bodyPr/>
        <a:lstStyle/>
        <a:p>
          <a:endParaRPr lang="ru-RU"/>
        </a:p>
      </dgm:t>
    </dgm:pt>
    <dgm:pt modelId="{C1DA7E51-24AD-4AED-9BDC-9000A9EE40F3}" type="pres">
      <dgm:prSet presAssocID="{4A0081F1-1B94-406A-8C92-6F89A11FF2A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188638-FF78-461C-8A18-E158761C8AF9}" type="pres">
      <dgm:prSet presAssocID="{3631FD83-6913-4FD5-92B1-A1C94DFA88A7}" presName="roof" presStyleLbl="dkBgShp" presStyleIdx="0" presStyleCnt="2"/>
      <dgm:spPr/>
      <dgm:t>
        <a:bodyPr/>
        <a:lstStyle/>
        <a:p>
          <a:endParaRPr lang="ru-RU"/>
        </a:p>
      </dgm:t>
    </dgm:pt>
    <dgm:pt modelId="{14BD2F6C-6E71-4408-804A-3285F4850D65}" type="pres">
      <dgm:prSet presAssocID="{3631FD83-6913-4FD5-92B1-A1C94DFA88A7}" presName="pillars" presStyleCnt="0"/>
      <dgm:spPr/>
    </dgm:pt>
    <dgm:pt modelId="{1954A244-994A-4CCC-8DC5-4286320064AE}" type="pres">
      <dgm:prSet presAssocID="{3631FD83-6913-4FD5-92B1-A1C94DFA88A7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50F61-F9BE-47EA-BD6E-9F79C4F3492C}" type="pres">
      <dgm:prSet presAssocID="{60EEDED3-7881-40B9-84DE-80B0B732F7B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DC465D-69F4-4049-B30D-287B971989B2}" type="pres">
      <dgm:prSet presAssocID="{88ECF3E5-6E42-4638-9ACF-329FAD5CC346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88471-C52A-47ED-A1BF-EE0349422040}" type="pres">
      <dgm:prSet presAssocID="{3631FD83-6913-4FD5-92B1-A1C94DFA88A7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9A3362E0-6A3E-4E57-A105-CD68F1AD05A6}" srcId="{3631FD83-6913-4FD5-92B1-A1C94DFA88A7}" destId="{A08DB6A9-8136-40A5-97AB-C27600BCED79}" srcOrd="0" destOrd="0" parTransId="{86440760-A222-43B4-ABC4-914CC0EEE995}" sibTransId="{D3BAE846-EBC8-4008-A6A9-ED917C2085BC}"/>
    <dgm:cxn modelId="{FF77C773-9A0A-4017-8158-371B7A0C4750}" type="presOf" srcId="{4A0081F1-1B94-406A-8C92-6F89A11FF2A4}" destId="{C1DA7E51-24AD-4AED-9BDC-9000A9EE40F3}" srcOrd="0" destOrd="0" presId="urn:microsoft.com/office/officeart/2005/8/layout/hList3"/>
    <dgm:cxn modelId="{D35D0186-8906-49BF-A9B4-5B0F8CCDFEAF}" type="presOf" srcId="{88ECF3E5-6E42-4638-9ACF-329FAD5CC346}" destId="{EDDC465D-69F4-4049-B30D-287B971989B2}" srcOrd="0" destOrd="0" presId="urn:microsoft.com/office/officeart/2005/8/layout/hList3"/>
    <dgm:cxn modelId="{07F6A7B0-D155-45CB-A137-38698F32BE0E}" type="presOf" srcId="{A08DB6A9-8136-40A5-97AB-C27600BCED79}" destId="{1954A244-994A-4CCC-8DC5-4286320064AE}" srcOrd="0" destOrd="0" presId="urn:microsoft.com/office/officeart/2005/8/layout/hList3"/>
    <dgm:cxn modelId="{22035D42-A874-4D1E-8B38-F49EEB5D1AFE}" srcId="{4A0081F1-1B94-406A-8C92-6F89A11FF2A4}" destId="{3631FD83-6913-4FD5-92B1-A1C94DFA88A7}" srcOrd="0" destOrd="0" parTransId="{166C7AA8-545F-4D10-87C6-02E9A66499FD}" sibTransId="{22D66168-5785-41DB-924F-9B08DFBABC09}"/>
    <dgm:cxn modelId="{D815D1D6-7428-4F72-BA5C-607F69C847CA}" srcId="{3631FD83-6913-4FD5-92B1-A1C94DFA88A7}" destId="{88ECF3E5-6E42-4638-9ACF-329FAD5CC346}" srcOrd="2" destOrd="0" parTransId="{F0575AEB-3485-4096-9EAB-C9BA6796B464}" sibTransId="{927B1B1D-C0B4-4C10-BBF5-7B080575054F}"/>
    <dgm:cxn modelId="{F3B597AD-0C15-4054-B5E2-A033A8E57B94}" type="presOf" srcId="{3631FD83-6913-4FD5-92B1-A1C94DFA88A7}" destId="{E5188638-FF78-461C-8A18-E158761C8AF9}" srcOrd="0" destOrd="0" presId="urn:microsoft.com/office/officeart/2005/8/layout/hList3"/>
    <dgm:cxn modelId="{20DE9BB0-EFBD-4CAE-959E-04756066DFFD}" srcId="{3631FD83-6913-4FD5-92B1-A1C94DFA88A7}" destId="{60EEDED3-7881-40B9-84DE-80B0B732F7B7}" srcOrd="1" destOrd="0" parTransId="{BF67B8DB-0923-4AEE-9F62-10EF500207AD}" sibTransId="{7EAC4E2F-BC60-4931-9C8A-B36E32D9008B}"/>
    <dgm:cxn modelId="{BA9484C7-7F68-416B-8B78-09005538DB82}" type="presOf" srcId="{60EEDED3-7881-40B9-84DE-80B0B732F7B7}" destId="{67B50F61-F9BE-47EA-BD6E-9F79C4F3492C}" srcOrd="0" destOrd="0" presId="urn:microsoft.com/office/officeart/2005/8/layout/hList3"/>
    <dgm:cxn modelId="{2318E151-7B01-4E1F-88AB-15D3A7A00F6B}" type="presParOf" srcId="{C1DA7E51-24AD-4AED-9BDC-9000A9EE40F3}" destId="{E5188638-FF78-461C-8A18-E158761C8AF9}" srcOrd="0" destOrd="0" presId="urn:microsoft.com/office/officeart/2005/8/layout/hList3"/>
    <dgm:cxn modelId="{7D874F7F-CB91-43A5-A963-5485E31C7A80}" type="presParOf" srcId="{C1DA7E51-24AD-4AED-9BDC-9000A9EE40F3}" destId="{14BD2F6C-6E71-4408-804A-3285F4850D65}" srcOrd="1" destOrd="0" presId="urn:microsoft.com/office/officeart/2005/8/layout/hList3"/>
    <dgm:cxn modelId="{984591D9-21F2-4D19-9437-09D57FC18BB1}" type="presParOf" srcId="{14BD2F6C-6E71-4408-804A-3285F4850D65}" destId="{1954A244-994A-4CCC-8DC5-4286320064AE}" srcOrd="0" destOrd="0" presId="urn:microsoft.com/office/officeart/2005/8/layout/hList3"/>
    <dgm:cxn modelId="{3FD68D06-3F42-4BAF-A21B-1F98FB315B60}" type="presParOf" srcId="{14BD2F6C-6E71-4408-804A-3285F4850D65}" destId="{67B50F61-F9BE-47EA-BD6E-9F79C4F3492C}" srcOrd="1" destOrd="0" presId="urn:microsoft.com/office/officeart/2005/8/layout/hList3"/>
    <dgm:cxn modelId="{94D2F544-7D80-4D87-9833-CA14CD3B272E}" type="presParOf" srcId="{14BD2F6C-6E71-4408-804A-3285F4850D65}" destId="{EDDC465D-69F4-4049-B30D-287B971989B2}" srcOrd="2" destOrd="0" presId="urn:microsoft.com/office/officeart/2005/8/layout/hList3"/>
    <dgm:cxn modelId="{300D3EF8-D7DC-445A-A805-3A1C46AB83AD}" type="presParOf" srcId="{C1DA7E51-24AD-4AED-9BDC-9000A9EE40F3}" destId="{D5A88471-C52A-47ED-A1BF-EE034942204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89663DC2-CA43-475C-9900-20AB28498C5D}" type="doc">
      <dgm:prSet loTypeId="urn:microsoft.com/office/officeart/2005/8/layout/default#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4502B1-8D59-4316-94DE-DAC128545D9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b="1" dirty="0"/>
            <a:t>Функция 1 - предупреждение проявления угроз.</a:t>
          </a:r>
          <a:r>
            <a:rPr lang="ru-RU" dirty="0"/>
            <a:t> </a:t>
          </a:r>
        </a:p>
      </dgm:t>
    </dgm:pt>
    <dgm:pt modelId="{4D5DB026-34CD-4C73-B370-0302EF268919}" type="parTrans" cxnId="{D212EC98-D6AB-480E-9FBC-BD14178D06C1}">
      <dgm:prSet/>
      <dgm:spPr/>
      <dgm:t>
        <a:bodyPr/>
        <a:lstStyle/>
        <a:p>
          <a:endParaRPr lang="ru-RU"/>
        </a:p>
      </dgm:t>
    </dgm:pt>
    <dgm:pt modelId="{8A5B49E9-AE8C-4605-8AB6-17241B52C8C8}" type="sibTrans" cxnId="{D212EC98-D6AB-480E-9FBC-BD14178D06C1}">
      <dgm:prSet/>
      <dgm:spPr/>
      <dgm:t>
        <a:bodyPr/>
        <a:lstStyle/>
        <a:p>
          <a:endParaRPr lang="ru-RU"/>
        </a:p>
      </dgm:t>
    </dgm:pt>
    <dgm:pt modelId="{4CD65CDD-41C2-4DFF-B5E2-8230680B1FD2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b="1" dirty="0"/>
            <a:t>Функция 2 - обнаружение проявившихся угроз и предупреждение их воздействия на информацию. </a:t>
          </a:r>
          <a:endParaRPr lang="ru-RU" dirty="0"/>
        </a:p>
      </dgm:t>
    </dgm:pt>
    <dgm:pt modelId="{92F8ADAD-B5C5-4668-B905-461264E059E7}" type="parTrans" cxnId="{1819FFB6-9E76-4685-9B16-19BD30309490}">
      <dgm:prSet/>
      <dgm:spPr/>
      <dgm:t>
        <a:bodyPr/>
        <a:lstStyle/>
        <a:p>
          <a:endParaRPr lang="ru-RU"/>
        </a:p>
      </dgm:t>
    </dgm:pt>
    <dgm:pt modelId="{B669147C-FBAF-4CAF-A175-C7A3946E90B7}" type="sibTrans" cxnId="{1819FFB6-9E76-4685-9B16-19BD30309490}">
      <dgm:prSet/>
      <dgm:spPr/>
      <dgm:t>
        <a:bodyPr/>
        <a:lstStyle/>
        <a:p>
          <a:endParaRPr lang="ru-RU"/>
        </a:p>
      </dgm:t>
    </dgm:pt>
    <dgm:pt modelId="{83265AC6-7E43-402D-ADA5-47742AE3DFAB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b="1" dirty="0"/>
            <a:t>Функция 3 - обнаружение воздействия угроз на защищаемую информацию и локализация этого воздействия.</a:t>
          </a:r>
          <a:endParaRPr lang="ru-RU" dirty="0"/>
        </a:p>
      </dgm:t>
    </dgm:pt>
    <dgm:pt modelId="{49C9D25F-689F-4E84-8CE7-DF749A9ACECA}" type="parTrans" cxnId="{B1FC4345-4B2D-4A75-ABD3-C640887FAFBA}">
      <dgm:prSet/>
      <dgm:spPr/>
      <dgm:t>
        <a:bodyPr/>
        <a:lstStyle/>
        <a:p>
          <a:endParaRPr lang="ru-RU"/>
        </a:p>
      </dgm:t>
    </dgm:pt>
    <dgm:pt modelId="{8E83D67E-0B9E-47DC-AB68-53C48865379F}" type="sibTrans" cxnId="{B1FC4345-4B2D-4A75-ABD3-C640887FAFBA}">
      <dgm:prSet/>
      <dgm:spPr/>
      <dgm:t>
        <a:bodyPr/>
        <a:lstStyle/>
        <a:p>
          <a:endParaRPr lang="ru-RU"/>
        </a:p>
      </dgm:t>
    </dgm:pt>
    <dgm:pt modelId="{9BBC961C-28D7-479F-B1FD-EDEB2A714746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b="1" dirty="0"/>
            <a:t>Функция 4 - ликвидация последствий воздействия угроз.</a:t>
          </a:r>
          <a:r>
            <a:rPr lang="ru-RU" dirty="0"/>
            <a:t> </a:t>
          </a:r>
        </a:p>
      </dgm:t>
    </dgm:pt>
    <dgm:pt modelId="{60C12CDB-7227-460A-AD0D-A2DF2F6431FF}" type="parTrans" cxnId="{2A3C3732-AB1F-4831-856A-80562CD487C8}">
      <dgm:prSet/>
      <dgm:spPr/>
      <dgm:t>
        <a:bodyPr/>
        <a:lstStyle/>
        <a:p>
          <a:endParaRPr lang="ru-RU"/>
        </a:p>
      </dgm:t>
    </dgm:pt>
    <dgm:pt modelId="{12FE6908-348A-462B-B780-0B58F38E4E48}" type="sibTrans" cxnId="{2A3C3732-AB1F-4831-856A-80562CD487C8}">
      <dgm:prSet/>
      <dgm:spPr/>
      <dgm:t>
        <a:bodyPr/>
        <a:lstStyle/>
        <a:p>
          <a:endParaRPr lang="ru-RU"/>
        </a:p>
      </dgm:t>
    </dgm:pt>
    <dgm:pt modelId="{7200C41D-6AE4-4C5D-B51A-898328557758}" type="pres">
      <dgm:prSet presAssocID="{89663DC2-CA43-475C-9900-20AB28498C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31D8FF1-E18C-48F8-AD65-8B22F3EC0C63}" type="pres">
      <dgm:prSet presAssocID="{E34502B1-8D59-4316-94DE-DAC128545D99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552F55-430B-4B1D-8FAF-F7D7484EF27A}" type="pres">
      <dgm:prSet presAssocID="{8A5B49E9-AE8C-4605-8AB6-17241B52C8C8}" presName="sibTrans" presStyleCnt="0"/>
      <dgm:spPr/>
    </dgm:pt>
    <dgm:pt modelId="{7682CA35-09BF-4EDD-ACA1-CFC2F3652AEC}" type="pres">
      <dgm:prSet presAssocID="{4CD65CDD-41C2-4DFF-B5E2-8230680B1FD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A55B6D-C6B2-43CE-8234-ABAF6468BC74}" type="pres">
      <dgm:prSet presAssocID="{B669147C-FBAF-4CAF-A175-C7A3946E90B7}" presName="sibTrans" presStyleCnt="0"/>
      <dgm:spPr/>
    </dgm:pt>
    <dgm:pt modelId="{7AB120C2-77EA-47D6-A5CD-E89F3DA8BB6B}" type="pres">
      <dgm:prSet presAssocID="{83265AC6-7E43-402D-ADA5-47742AE3DFA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0F413F-B739-4C63-ADB5-E5E5664AD3DF}" type="pres">
      <dgm:prSet presAssocID="{8E83D67E-0B9E-47DC-AB68-53C48865379F}" presName="sibTrans" presStyleCnt="0"/>
      <dgm:spPr/>
    </dgm:pt>
    <dgm:pt modelId="{ED9DDAA0-EC4C-4900-9546-CA87EB61C53D}" type="pres">
      <dgm:prSet presAssocID="{9BBC961C-28D7-479F-B1FD-EDEB2A71474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5FC7A61-345E-4BEB-B0D3-640C3E2D4EBA}" type="presOf" srcId="{83265AC6-7E43-402D-ADA5-47742AE3DFAB}" destId="{7AB120C2-77EA-47D6-A5CD-E89F3DA8BB6B}" srcOrd="0" destOrd="0" presId="urn:microsoft.com/office/officeart/2005/8/layout/default#2"/>
    <dgm:cxn modelId="{B1FC4345-4B2D-4A75-ABD3-C640887FAFBA}" srcId="{89663DC2-CA43-475C-9900-20AB28498C5D}" destId="{83265AC6-7E43-402D-ADA5-47742AE3DFAB}" srcOrd="2" destOrd="0" parTransId="{49C9D25F-689F-4E84-8CE7-DF749A9ACECA}" sibTransId="{8E83D67E-0B9E-47DC-AB68-53C48865379F}"/>
    <dgm:cxn modelId="{4E3385B8-B5A4-4908-AFE3-FB247430174D}" type="presOf" srcId="{9BBC961C-28D7-479F-B1FD-EDEB2A714746}" destId="{ED9DDAA0-EC4C-4900-9546-CA87EB61C53D}" srcOrd="0" destOrd="0" presId="urn:microsoft.com/office/officeart/2005/8/layout/default#2"/>
    <dgm:cxn modelId="{1819FFB6-9E76-4685-9B16-19BD30309490}" srcId="{89663DC2-CA43-475C-9900-20AB28498C5D}" destId="{4CD65CDD-41C2-4DFF-B5E2-8230680B1FD2}" srcOrd="1" destOrd="0" parTransId="{92F8ADAD-B5C5-4668-B905-461264E059E7}" sibTransId="{B669147C-FBAF-4CAF-A175-C7A3946E90B7}"/>
    <dgm:cxn modelId="{3111EF07-056D-42C5-83F3-6151AC34436E}" type="presOf" srcId="{4CD65CDD-41C2-4DFF-B5E2-8230680B1FD2}" destId="{7682CA35-09BF-4EDD-ACA1-CFC2F3652AEC}" srcOrd="0" destOrd="0" presId="urn:microsoft.com/office/officeart/2005/8/layout/default#2"/>
    <dgm:cxn modelId="{8689AE74-0278-465D-8A73-7226223983F8}" type="presOf" srcId="{E34502B1-8D59-4316-94DE-DAC128545D99}" destId="{031D8FF1-E18C-48F8-AD65-8B22F3EC0C63}" srcOrd="0" destOrd="0" presId="urn:microsoft.com/office/officeart/2005/8/layout/default#2"/>
    <dgm:cxn modelId="{5B8CCEC4-6D45-4C53-A043-ACAD93252B9D}" type="presOf" srcId="{89663DC2-CA43-475C-9900-20AB28498C5D}" destId="{7200C41D-6AE4-4C5D-B51A-898328557758}" srcOrd="0" destOrd="0" presId="urn:microsoft.com/office/officeart/2005/8/layout/default#2"/>
    <dgm:cxn modelId="{D212EC98-D6AB-480E-9FBC-BD14178D06C1}" srcId="{89663DC2-CA43-475C-9900-20AB28498C5D}" destId="{E34502B1-8D59-4316-94DE-DAC128545D99}" srcOrd="0" destOrd="0" parTransId="{4D5DB026-34CD-4C73-B370-0302EF268919}" sibTransId="{8A5B49E9-AE8C-4605-8AB6-17241B52C8C8}"/>
    <dgm:cxn modelId="{2A3C3732-AB1F-4831-856A-80562CD487C8}" srcId="{89663DC2-CA43-475C-9900-20AB28498C5D}" destId="{9BBC961C-28D7-479F-B1FD-EDEB2A714746}" srcOrd="3" destOrd="0" parTransId="{60C12CDB-7227-460A-AD0D-A2DF2F6431FF}" sibTransId="{12FE6908-348A-462B-B780-0B58F38E4E48}"/>
    <dgm:cxn modelId="{C67D0F04-9174-4CF5-8C12-10711EC3BD56}" type="presParOf" srcId="{7200C41D-6AE4-4C5D-B51A-898328557758}" destId="{031D8FF1-E18C-48F8-AD65-8B22F3EC0C63}" srcOrd="0" destOrd="0" presId="urn:microsoft.com/office/officeart/2005/8/layout/default#2"/>
    <dgm:cxn modelId="{3CFEBFEC-358E-40FD-B5AB-36727C945BA5}" type="presParOf" srcId="{7200C41D-6AE4-4C5D-B51A-898328557758}" destId="{38552F55-430B-4B1D-8FAF-F7D7484EF27A}" srcOrd="1" destOrd="0" presId="urn:microsoft.com/office/officeart/2005/8/layout/default#2"/>
    <dgm:cxn modelId="{18C60391-9FD0-4C0A-A906-30BE549A0194}" type="presParOf" srcId="{7200C41D-6AE4-4C5D-B51A-898328557758}" destId="{7682CA35-09BF-4EDD-ACA1-CFC2F3652AEC}" srcOrd="2" destOrd="0" presId="urn:microsoft.com/office/officeart/2005/8/layout/default#2"/>
    <dgm:cxn modelId="{2C76E740-1B37-4709-BBC5-C3E36752E685}" type="presParOf" srcId="{7200C41D-6AE4-4C5D-B51A-898328557758}" destId="{A4A55B6D-C6B2-43CE-8234-ABAF6468BC74}" srcOrd="3" destOrd="0" presId="urn:microsoft.com/office/officeart/2005/8/layout/default#2"/>
    <dgm:cxn modelId="{F7079CE3-3BA2-4D7D-89FC-2FC6C6FD2436}" type="presParOf" srcId="{7200C41D-6AE4-4C5D-B51A-898328557758}" destId="{7AB120C2-77EA-47D6-A5CD-E89F3DA8BB6B}" srcOrd="4" destOrd="0" presId="urn:microsoft.com/office/officeart/2005/8/layout/default#2"/>
    <dgm:cxn modelId="{0BA0F707-7AFA-41A2-84F0-5F3D1281948B}" type="presParOf" srcId="{7200C41D-6AE4-4C5D-B51A-898328557758}" destId="{D30F413F-B739-4C63-ADB5-E5E5664AD3DF}" srcOrd="5" destOrd="0" presId="urn:microsoft.com/office/officeart/2005/8/layout/default#2"/>
    <dgm:cxn modelId="{40A7097A-E1DB-46CE-A76F-0F734E4D35D1}" type="presParOf" srcId="{7200C41D-6AE4-4C5D-B51A-898328557758}" destId="{ED9DDAA0-EC4C-4900-9546-CA87EB61C53D}" srcOrd="6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89663DC2-CA43-475C-9900-20AB28498C5D}" type="doc">
      <dgm:prSet loTypeId="urn:microsoft.com/office/officeart/2005/8/layout/default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4502B1-8D59-4316-94DE-DAC128545D9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создание высокой надёжности компьютерных систем;</a:t>
          </a:r>
        </a:p>
      </dgm:t>
    </dgm:pt>
    <dgm:pt modelId="{4D5DB026-34CD-4C73-B370-0302EF268919}" type="parTrans" cxnId="{D212EC98-D6AB-480E-9FBC-BD14178D06C1}">
      <dgm:prSet/>
      <dgm:spPr/>
      <dgm:t>
        <a:bodyPr/>
        <a:lstStyle/>
        <a:p>
          <a:endParaRPr lang="ru-RU"/>
        </a:p>
      </dgm:t>
    </dgm:pt>
    <dgm:pt modelId="{8A5B49E9-AE8C-4605-8AB6-17241B52C8C8}" type="sibTrans" cxnId="{D212EC98-D6AB-480E-9FBC-BD14178D06C1}">
      <dgm:prSet/>
      <dgm:spPr/>
      <dgm:t>
        <a:bodyPr/>
        <a:lstStyle/>
        <a:p>
          <a:endParaRPr lang="ru-RU"/>
        </a:p>
      </dgm:t>
    </dgm:pt>
    <dgm:pt modelId="{4CD65CDD-41C2-4DFF-B5E2-8230680B1FD2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создание отказоустойчивых компьютерных систем;</a:t>
          </a:r>
        </a:p>
      </dgm:t>
    </dgm:pt>
    <dgm:pt modelId="{92F8ADAD-B5C5-4668-B905-461264E059E7}" type="parTrans" cxnId="{1819FFB6-9E76-4685-9B16-19BD30309490}">
      <dgm:prSet/>
      <dgm:spPr/>
      <dgm:t>
        <a:bodyPr/>
        <a:lstStyle/>
        <a:p>
          <a:endParaRPr lang="ru-RU"/>
        </a:p>
      </dgm:t>
    </dgm:pt>
    <dgm:pt modelId="{B669147C-FBAF-4CAF-A175-C7A3946E90B7}" type="sibTrans" cxnId="{1819FFB6-9E76-4685-9B16-19BD30309490}">
      <dgm:prSet/>
      <dgm:spPr/>
      <dgm:t>
        <a:bodyPr/>
        <a:lstStyle/>
        <a:p>
          <a:endParaRPr lang="ru-RU"/>
        </a:p>
      </dgm:t>
    </dgm:pt>
    <dgm:pt modelId="{83265AC6-7E43-402D-ADA5-47742AE3DFAB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блокировка ошибочных операций;</a:t>
          </a:r>
        </a:p>
      </dgm:t>
    </dgm:pt>
    <dgm:pt modelId="{49C9D25F-689F-4E84-8CE7-DF749A9ACECA}" type="parTrans" cxnId="{B1FC4345-4B2D-4A75-ABD3-C640887FAFBA}">
      <dgm:prSet/>
      <dgm:spPr/>
      <dgm:t>
        <a:bodyPr/>
        <a:lstStyle/>
        <a:p>
          <a:endParaRPr lang="ru-RU"/>
        </a:p>
      </dgm:t>
    </dgm:pt>
    <dgm:pt modelId="{8E83D67E-0B9E-47DC-AB68-53C48865379F}" type="sibTrans" cxnId="{B1FC4345-4B2D-4A75-ABD3-C640887FAFBA}">
      <dgm:prSet/>
      <dgm:spPr/>
      <dgm:t>
        <a:bodyPr/>
        <a:lstStyle/>
        <a:p>
          <a:endParaRPr lang="ru-RU"/>
        </a:p>
      </dgm:t>
    </dgm:pt>
    <dgm:pt modelId="{9BBC961C-28D7-479F-B1FD-EDEB2A714746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dirty="0"/>
            <a:t>оптимизация взаимодействия пользователей и обслуживающего персонала с компьютерной системой;</a:t>
          </a:r>
        </a:p>
      </dgm:t>
    </dgm:pt>
    <dgm:pt modelId="{60C12CDB-7227-460A-AD0D-A2DF2F6431FF}" type="parTrans" cxnId="{2A3C3732-AB1F-4831-856A-80562CD487C8}">
      <dgm:prSet/>
      <dgm:spPr/>
      <dgm:t>
        <a:bodyPr/>
        <a:lstStyle/>
        <a:p>
          <a:endParaRPr lang="ru-RU"/>
        </a:p>
      </dgm:t>
    </dgm:pt>
    <dgm:pt modelId="{12FE6908-348A-462B-B780-0B58F38E4E48}" type="sibTrans" cxnId="{2A3C3732-AB1F-4831-856A-80562CD487C8}">
      <dgm:prSet/>
      <dgm:spPr/>
      <dgm:t>
        <a:bodyPr/>
        <a:lstStyle/>
        <a:p>
          <a:endParaRPr lang="ru-RU"/>
        </a:p>
      </dgm:t>
    </dgm:pt>
    <dgm:pt modelId="{A0567F24-9287-4140-93A2-7B096428524C}">
      <dgm:prSet phldrT="[Текст]"/>
      <dgm:spPr>
        <a:solidFill>
          <a:srgbClr val="7030A0"/>
        </a:solidFill>
      </dgm:spPr>
      <dgm:t>
        <a:bodyPr/>
        <a:lstStyle/>
        <a:p>
          <a:r>
            <a:rPr lang="ru-RU" dirty="0"/>
            <a:t>дублирование информации.</a:t>
          </a:r>
        </a:p>
      </dgm:t>
    </dgm:pt>
    <dgm:pt modelId="{45CF6877-B18D-4017-A6BD-BFD3F9C1867D}" type="parTrans" cxnId="{DAF065F0-AED3-4A93-850F-AEABB77172D9}">
      <dgm:prSet/>
      <dgm:spPr/>
      <dgm:t>
        <a:bodyPr/>
        <a:lstStyle/>
        <a:p>
          <a:endParaRPr lang="ru-RU"/>
        </a:p>
      </dgm:t>
    </dgm:pt>
    <dgm:pt modelId="{2398D492-0503-48DF-906D-3513E6A01899}" type="sibTrans" cxnId="{DAF065F0-AED3-4A93-850F-AEABB77172D9}">
      <dgm:prSet/>
      <dgm:spPr/>
      <dgm:t>
        <a:bodyPr/>
        <a:lstStyle/>
        <a:p>
          <a:endParaRPr lang="ru-RU"/>
        </a:p>
      </dgm:t>
    </dgm:pt>
    <dgm:pt modelId="{C730F052-65BD-4C22-B57B-2F1F5DA9533C}">
      <dgm:prSet phldrT="[Текст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ru-RU" dirty="0"/>
            <a:t>минимизация ущерба от аварий и стихийных бедствий;</a:t>
          </a:r>
        </a:p>
      </dgm:t>
    </dgm:pt>
    <dgm:pt modelId="{C6C5E4CF-2C99-4384-81A7-24024043FAC5}" type="sibTrans" cxnId="{1E8CBC35-845A-42F6-A26E-F6BD6CDF8AA4}">
      <dgm:prSet/>
      <dgm:spPr/>
      <dgm:t>
        <a:bodyPr/>
        <a:lstStyle/>
        <a:p>
          <a:endParaRPr lang="ru-RU"/>
        </a:p>
      </dgm:t>
    </dgm:pt>
    <dgm:pt modelId="{E1304E64-F67C-49FD-93EB-8B5895FEAFDF}" type="parTrans" cxnId="{1E8CBC35-845A-42F6-A26E-F6BD6CDF8AA4}">
      <dgm:prSet/>
      <dgm:spPr/>
      <dgm:t>
        <a:bodyPr/>
        <a:lstStyle/>
        <a:p>
          <a:endParaRPr lang="ru-RU"/>
        </a:p>
      </dgm:t>
    </dgm:pt>
    <dgm:pt modelId="{7200C41D-6AE4-4C5D-B51A-898328557758}" type="pres">
      <dgm:prSet presAssocID="{89663DC2-CA43-475C-9900-20AB28498C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31D8FF1-E18C-48F8-AD65-8B22F3EC0C63}" type="pres">
      <dgm:prSet presAssocID="{E34502B1-8D59-4316-94DE-DAC128545D99}" presName="node" presStyleLbl="node1" presStyleIdx="0" presStyleCnt="6" custScaleY="1201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552F55-430B-4B1D-8FAF-F7D7484EF27A}" type="pres">
      <dgm:prSet presAssocID="{8A5B49E9-AE8C-4605-8AB6-17241B52C8C8}" presName="sibTrans" presStyleCnt="0"/>
      <dgm:spPr/>
    </dgm:pt>
    <dgm:pt modelId="{7682CA35-09BF-4EDD-ACA1-CFC2F3652AEC}" type="pres">
      <dgm:prSet presAssocID="{4CD65CDD-41C2-4DFF-B5E2-8230680B1FD2}" presName="node" presStyleLbl="node1" presStyleIdx="1" presStyleCnt="6" custScaleY="1163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A55B6D-C6B2-43CE-8234-ABAF6468BC74}" type="pres">
      <dgm:prSet presAssocID="{B669147C-FBAF-4CAF-A175-C7A3946E90B7}" presName="sibTrans" presStyleCnt="0"/>
      <dgm:spPr/>
    </dgm:pt>
    <dgm:pt modelId="{7AB120C2-77EA-47D6-A5CD-E89F3DA8BB6B}" type="pres">
      <dgm:prSet presAssocID="{83265AC6-7E43-402D-ADA5-47742AE3DFAB}" presName="node" presStyleLbl="node1" presStyleIdx="2" presStyleCnt="6" custScaleY="11939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0F413F-B739-4C63-ADB5-E5E5664AD3DF}" type="pres">
      <dgm:prSet presAssocID="{8E83D67E-0B9E-47DC-AB68-53C48865379F}" presName="sibTrans" presStyleCnt="0"/>
      <dgm:spPr/>
    </dgm:pt>
    <dgm:pt modelId="{ED9DDAA0-EC4C-4900-9546-CA87EB61C53D}" type="pres">
      <dgm:prSet presAssocID="{9BBC961C-28D7-479F-B1FD-EDEB2A714746}" presName="node" presStyleLbl="node1" presStyleIdx="3" presStyleCnt="6" custScaleY="1167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0C2EA1-F577-4B94-B919-85795CD783B3}" type="pres">
      <dgm:prSet presAssocID="{12FE6908-348A-462B-B780-0B58F38E4E48}" presName="sibTrans" presStyleCnt="0"/>
      <dgm:spPr/>
    </dgm:pt>
    <dgm:pt modelId="{E6E1A194-D90E-4695-992B-7317401F9C01}" type="pres">
      <dgm:prSet presAssocID="{C730F052-65BD-4C22-B57B-2F1F5DA9533C}" presName="node" presStyleLbl="node1" presStyleIdx="4" presStyleCnt="6" custScaleY="1160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A606B3-F5D8-4CF7-BA2C-6CB8CF519A55}" type="pres">
      <dgm:prSet presAssocID="{C6C5E4CF-2C99-4384-81A7-24024043FAC5}" presName="sibTrans" presStyleCnt="0"/>
      <dgm:spPr/>
    </dgm:pt>
    <dgm:pt modelId="{368992E2-549D-4C31-B987-A4CE50581DAA}" type="pres">
      <dgm:prSet presAssocID="{A0567F24-9287-4140-93A2-7B096428524C}" presName="node" presStyleLbl="node1" presStyleIdx="5" presStyleCnt="6" custScaleY="1183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1FC4345-4B2D-4A75-ABD3-C640887FAFBA}" srcId="{89663DC2-CA43-475C-9900-20AB28498C5D}" destId="{83265AC6-7E43-402D-ADA5-47742AE3DFAB}" srcOrd="2" destOrd="0" parTransId="{49C9D25F-689F-4E84-8CE7-DF749A9ACECA}" sibTransId="{8E83D67E-0B9E-47DC-AB68-53C48865379F}"/>
    <dgm:cxn modelId="{D212EC98-D6AB-480E-9FBC-BD14178D06C1}" srcId="{89663DC2-CA43-475C-9900-20AB28498C5D}" destId="{E34502B1-8D59-4316-94DE-DAC128545D99}" srcOrd="0" destOrd="0" parTransId="{4D5DB026-34CD-4C73-B370-0302EF268919}" sibTransId="{8A5B49E9-AE8C-4605-8AB6-17241B52C8C8}"/>
    <dgm:cxn modelId="{1819FFB6-9E76-4685-9B16-19BD30309490}" srcId="{89663DC2-CA43-475C-9900-20AB28498C5D}" destId="{4CD65CDD-41C2-4DFF-B5E2-8230680B1FD2}" srcOrd="1" destOrd="0" parTransId="{92F8ADAD-B5C5-4668-B905-461264E059E7}" sibTransId="{B669147C-FBAF-4CAF-A175-C7A3946E90B7}"/>
    <dgm:cxn modelId="{9465E861-CD58-4DDD-8F1C-E06BDA5E050F}" type="presOf" srcId="{9BBC961C-28D7-479F-B1FD-EDEB2A714746}" destId="{ED9DDAA0-EC4C-4900-9546-CA87EB61C53D}" srcOrd="0" destOrd="0" presId="urn:microsoft.com/office/officeart/2005/8/layout/default#3"/>
    <dgm:cxn modelId="{C2DA6E0C-D9E8-4015-94C6-C53B970F042F}" type="presOf" srcId="{C730F052-65BD-4C22-B57B-2F1F5DA9533C}" destId="{E6E1A194-D90E-4695-992B-7317401F9C01}" srcOrd="0" destOrd="0" presId="urn:microsoft.com/office/officeart/2005/8/layout/default#3"/>
    <dgm:cxn modelId="{A9D98FE2-0E7B-4E6F-89E8-64E1FA16755C}" type="presOf" srcId="{A0567F24-9287-4140-93A2-7B096428524C}" destId="{368992E2-549D-4C31-B987-A4CE50581DAA}" srcOrd="0" destOrd="0" presId="urn:microsoft.com/office/officeart/2005/8/layout/default#3"/>
    <dgm:cxn modelId="{2A3C3732-AB1F-4831-856A-80562CD487C8}" srcId="{89663DC2-CA43-475C-9900-20AB28498C5D}" destId="{9BBC961C-28D7-479F-B1FD-EDEB2A714746}" srcOrd="3" destOrd="0" parTransId="{60C12CDB-7227-460A-AD0D-A2DF2F6431FF}" sibTransId="{12FE6908-348A-462B-B780-0B58F38E4E48}"/>
    <dgm:cxn modelId="{8895DF34-2852-4B3E-8237-F4D7DF52C8EA}" type="presOf" srcId="{4CD65CDD-41C2-4DFF-B5E2-8230680B1FD2}" destId="{7682CA35-09BF-4EDD-ACA1-CFC2F3652AEC}" srcOrd="0" destOrd="0" presId="urn:microsoft.com/office/officeart/2005/8/layout/default#3"/>
    <dgm:cxn modelId="{DAF065F0-AED3-4A93-850F-AEABB77172D9}" srcId="{89663DC2-CA43-475C-9900-20AB28498C5D}" destId="{A0567F24-9287-4140-93A2-7B096428524C}" srcOrd="5" destOrd="0" parTransId="{45CF6877-B18D-4017-A6BD-BFD3F9C1867D}" sibTransId="{2398D492-0503-48DF-906D-3513E6A01899}"/>
    <dgm:cxn modelId="{7D2AE77B-A10E-4146-8ADC-1E923860583F}" type="presOf" srcId="{83265AC6-7E43-402D-ADA5-47742AE3DFAB}" destId="{7AB120C2-77EA-47D6-A5CD-E89F3DA8BB6B}" srcOrd="0" destOrd="0" presId="urn:microsoft.com/office/officeart/2005/8/layout/default#3"/>
    <dgm:cxn modelId="{DA598AC7-B6D8-42F3-A4A0-8F87FC559BE0}" type="presOf" srcId="{E34502B1-8D59-4316-94DE-DAC128545D99}" destId="{031D8FF1-E18C-48F8-AD65-8B22F3EC0C63}" srcOrd="0" destOrd="0" presId="urn:microsoft.com/office/officeart/2005/8/layout/default#3"/>
    <dgm:cxn modelId="{1E8CBC35-845A-42F6-A26E-F6BD6CDF8AA4}" srcId="{89663DC2-CA43-475C-9900-20AB28498C5D}" destId="{C730F052-65BD-4C22-B57B-2F1F5DA9533C}" srcOrd="4" destOrd="0" parTransId="{E1304E64-F67C-49FD-93EB-8B5895FEAFDF}" sibTransId="{C6C5E4CF-2C99-4384-81A7-24024043FAC5}"/>
    <dgm:cxn modelId="{69D61294-65DC-40D1-987B-3AA22DD232B1}" type="presOf" srcId="{89663DC2-CA43-475C-9900-20AB28498C5D}" destId="{7200C41D-6AE4-4C5D-B51A-898328557758}" srcOrd="0" destOrd="0" presId="urn:microsoft.com/office/officeart/2005/8/layout/default#3"/>
    <dgm:cxn modelId="{F9E506D2-AE2C-4CA9-85F0-80DDD2E560ED}" type="presParOf" srcId="{7200C41D-6AE4-4C5D-B51A-898328557758}" destId="{031D8FF1-E18C-48F8-AD65-8B22F3EC0C63}" srcOrd="0" destOrd="0" presId="urn:microsoft.com/office/officeart/2005/8/layout/default#3"/>
    <dgm:cxn modelId="{82D501A1-A543-4272-BD9E-48729DE7E343}" type="presParOf" srcId="{7200C41D-6AE4-4C5D-B51A-898328557758}" destId="{38552F55-430B-4B1D-8FAF-F7D7484EF27A}" srcOrd="1" destOrd="0" presId="urn:microsoft.com/office/officeart/2005/8/layout/default#3"/>
    <dgm:cxn modelId="{A9F05AF6-D459-41E7-8675-4C4AB40E7BFB}" type="presParOf" srcId="{7200C41D-6AE4-4C5D-B51A-898328557758}" destId="{7682CA35-09BF-4EDD-ACA1-CFC2F3652AEC}" srcOrd="2" destOrd="0" presId="urn:microsoft.com/office/officeart/2005/8/layout/default#3"/>
    <dgm:cxn modelId="{DEB5E60D-7DFE-452E-8625-A64132FE063E}" type="presParOf" srcId="{7200C41D-6AE4-4C5D-B51A-898328557758}" destId="{A4A55B6D-C6B2-43CE-8234-ABAF6468BC74}" srcOrd="3" destOrd="0" presId="urn:microsoft.com/office/officeart/2005/8/layout/default#3"/>
    <dgm:cxn modelId="{9873284E-95B7-4B35-BD44-E2F78D6843CA}" type="presParOf" srcId="{7200C41D-6AE4-4C5D-B51A-898328557758}" destId="{7AB120C2-77EA-47D6-A5CD-E89F3DA8BB6B}" srcOrd="4" destOrd="0" presId="urn:microsoft.com/office/officeart/2005/8/layout/default#3"/>
    <dgm:cxn modelId="{D15978EC-3FE4-44B7-A5B3-098167D65AB9}" type="presParOf" srcId="{7200C41D-6AE4-4C5D-B51A-898328557758}" destId="{D30F413F-B739-4C63-ADB5-E5E5664AD3DF}" srcOrd="5" destOrd="0" presId="urn:microsoft.com/office/officeart/2005/8/layout/default#3"/>
    <dgm:cxn modelId="{03A0D418-86D3-4FAB-BE0D-F21AA1FFD475}" type="presParOf" srcId="{7200C41D-6AE4-4C5D-B51A-898328557758}" destId="{ED9DDAA0-EC4C-4900-9546-CA87EB61C53D}" srcOrd="6" destOrd="0" presId="urn:microsoft.com/office/officeart/2005/8/layout/default#3"/>
    <dgm:cxn modelId="{18C32C69-D533-4279-AE2A-61A98A20F26C}" type="presParOf" srcId="{7200C41D-6AE4-4C5D-B51A-898328557758}" destId="{530C2EA1-F577-4B94-B919-85795CD783B3}" srcOrd="7" destOrd="0" presId="urn:microsoft.com/office/officeart/2005/8/layout/default#3"/>
    <dgm:cxn modelId="{0544B7BD-5CBC-43BC-8C76-3523D86DD841}" type="presParOf" srcId="{7200C41D-6AE4-4C5D-B51A-898328557758}" destId="{E6E1A194-D90E-4695-992B-7317401F9C01}" srcOrd="8" destOrd="0" presId="urn:microsoft.com/office/officeart/2005/8/layout/default#3"/>
    <dgm:cxn modelId="{A6E4DDAB-ED78-41B6-8C59-5221DA7BAAA0}" type="presParOf" srcId="{7200C41D-6AE4-4C5D-B51A-898328557758}" destId="{64A606B3-F5D8-4CF7-BA2C-6CB8CF519A55}" srcOrd="9" destOrd="0" presId="urn:microsoft.com/office/officeart/2005/8/layout/default#3"/>
    <dgm:cxn modelId="{DE75C85F-BEB7-4156-932B-DE723DA42134}" type="presParOf" srcId="{7200C41D-6AE4-4C5D-B51A-898328557758}" destId="{368992E2-549D-4C31-B987-A4CE50581DAA}" srcOrd="10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3FF06DDC-454F-41C0-9FFB-63C54E7A5425}" type="doc">
      <dgm:prSet loTypeId="urn:microsoft.com/office/officeart/2005/8/layout/default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131A3F-0443-4E65-A347-E156432F8A9A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dirty="0"/>
            <a:t>создание системы охраны объекта;</a:t>
          </a:r>
        </a:p>
      </dgm:t>
    </dgm:pt>
    <dgm:pt modelId="{EEDB41B7-F1F2-4405-8436-87B559A22841}" type="parTrans" cxnId="{9F1F508B-9C4D-4861-BA7A-1DA4879F2F63}">
      <dgm:prSet/>
      <dgm:spPr/>
      <dgm:t>
        <a:bodyPr/>
        <a:lstStyle/>
        <a:p>
          <a:endParaRPr lang="ru-RU"/>
        </a:p>
      </dgm:t>
    </dgm:pt>
    <dgm:pt modelId="{3257732E-5858-47B5-BF8D-CF7FAB8550C9}" type="sibTrans" cxnId="{9F1F508B-9C4D-4861-BA7A-1DA4879F2F63}">
      <dgm:prSet/>
      <dgm:spPr/>
      <dgm:t>
        <a:bodyPr/>
        <a:lstStyle/>
        <a:p>
          <a:endParaRPr lang="ru-RU"/>
        </a:p>
      </dgm:t>
    </dgm:pt>
    <dgm:pt modelId="{0645501E-540E-45AD-ABD3-390DE908DAC2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организация работ с конфиденциальными информационными ресурсами;</a:t>
          </a:r>
        </a:p>
      </dgm:t>
    </dgm:pt>
    <dgm:pt modelId="{6C102948-641E-442D-B1AF-5C9371DAF7AD}" type="parTrans" cxnId="{F1D8C0CB-8906-44E3-9011-FD36652E455D}">
      <dgm:prSet/>
      <dgm:spPr/>
      <dgm:t>
        <a:bodyPr/>
        <a:lstStyle/>
        <a:p>
          <a:endParaRPr lang="ru-RU"/>
        </a:p>
      </dgm:t>
    </dgm:pt>
    <dgm:pt modelId="{10E32FED-D51C-42AB-A4CD-783CBC55CDED}" type="sibTrans" cxnId="{F1D8C0CB-8906-44E3-9011-FD36652E455D}">
      <dgm:prSet/>
      <dgm:spPr/>
      <dgm:t>
        <a:bodyPr/>
        <a:lstStyle/>
        <a:p>
          <a:endParaRPr lang="ru-RU"/>
        </a:p>
      </dgm:t>
    </dgm:pt>
    <dgm:pt modelId="{B5608F3D-EA04-4EA2-BF77-636713D80934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противодействие наблюдению и подслушиванию;</a:t>
          </a:r>
        </a:p>
      </dgm:t>
    </dgm:pt>
    <dgm:pt modelId="{F70EC655-5AA5-483A-9788-E07E97E4F290}" type="parTrans" cxnId="{D636A750-AC9A-4C95-81F3-AC9A77C0C738}">
      <dgm:prSet/>
      <dgm:spPr/>
      <dgm:t>
        <a:bodyPr/>
        <a:lstStyle/>
        <a:p>
          <a:endParaRPr lang="ru-RU"/>
        </a:p>
      </dgm:t>
    </dgm:pt>
    <dgm:pt modelId="{58716A16-42D6-4CB0-A676-019A69826DAC}" type="sibTrans" cxnId="{D636A750-AC9A-4C95-81F3-AC9A77C0C738}">
      <dgm:prSet/>
      <dgm:spPr/>
      <dgm:t>
        <a:bodyPr/>
        <a:lstStyle/>
        <a:p>
          <a:endParaRPr lang="ru-RU"/>
        </a:p>
      </dgm:t>
    </dgm:pt>
    <dgm:pt modelId="{AC03ED26-37F6-4F00-B39A-6A4316B8D15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dirty="0"/>
            <a:t>защита от злоумышленных действий персонала.</a:t>
          </a:r>
        </a:p>
      </dgm:t>
    </dgm:pt>
    <dgm:pt modelId="{45B5A8DF-0FBA-4A6A-8438-CC0B717998C4}" type="parTrans" cxnId="{02EAB690-DEB4-41B8-98CF-939E04126EB7}">
      <dgm:prSet/>
      <dgm:spPr/>
      <dgm:t>
        <a:bodyPr/>
        <a:lstStyle/>
        <a:p>
          <a:endParaRPr lang="ru-RU"/>
        </a:p>
      </dgm:t>
    </dgm:pt>
    <dgm:pt modelId="{B64A889C-9548-47D0-A09E-7448DCBCA085}" type="sibTrans" cxnId="{02EAB690-DEB4-41B8-98CF-939E04126EB7}">
      <dgm:prSet/>
      <dgm:spPr/>
      <dgm:t>
        <a:bodyPr/>
        <a:lstStyle/>
        <a:p>
          <a:endParaRPr lang="ru-RU"/>
        </a:p>
      </dgm:t>
    </dgm:pt>
    <dgm:pt modelId="{11E4A285-5A36-4B25-AEF2-BFA70F6DEE7E}" type="pres">
      <dgm:prSet presAssocID="{3FF06DDC-454F-41C0-9FFB-63C54E7A54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CA7DD9-F630-4499-BE3F-29D1C89EF337}" type="pres">
      <dgm:prSet presAssocID="{7A131A3F-0443-4E65-A347-E156432F8A9A}" presName="node" presStyleLbl="node1" presStyleIdx="0" presStyleCnt="4" custScaleX="1210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15AFB5-7372-45EC-A765-875D53EBCB27}" type="pres">
      <dgm:prSet presAssocID="{3257732E-5858-47B5-BF8D-CF7FAB8550C9}" presName="sibTrans" presStyleCnt="0"/>
      <dgm:spPr/>
    </dgm:pt>
    <dgm:pt modelId="{DC3C6A8B-E3C1-4D76-94C6-54C7332630B1}" type="pres">
      <dgm:prSet presAssocID="{0645501E-540E-45AD-ABD3-390DE908DAC2}" presName="node" presStyleLbl="node1" presStyleIdx="1" presStyleCnt="4" custScaleX="12225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EF98B-04AA-4E88-AE97-C354DB94A31E}" type="pres">
      <dgm:prSet presAssocID="{10E32FED-D51C-42AB-A4CD-783CBC55CDED}" presName="sibTrans" presStyleCnt="0"/>
      <dgm:spPr/>
    </dgm:pt>
    <dgm:pt modelId="{EE51A10F-3AE8-4987-9BBE-3275EFD975F0}" type="pres">
      <dgm:prSet presAssocID="{B5608F3D-EA04-4EA2-BF77-636713D8093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E71711-1EE0-4372-B214-5AED294A5203}" type="pres">
      <dgm:prSet presAssocID="{58716A16-42D6-4CB0-A676-019A69826DAC}" presName="sibTrans" presStyleCnt="0"/>
      <dgm:spPr/>
    </dgm:pt>
    <dgm:pt modelId="{413188E0-09BC-4322-BB4B-8CB868C59CDA}" type="pres">
      <dgm:prSet presAssocID="{AC03ED26-37F6-4F00-B39A-6A4316B8D156}" presName="node" presStyleLbl="node1" presStyleIdx="3" presStyleCnt="4" custScaleX="1325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1D8C0CB-8906-44E3-9011-FD36652E455D}" srcId="{3FF06DDC-454F-41C0-9FFB-63C54E7A5425}" destId="{0645501E-540E-45AD-ABD3-390DE908DAC2}" srcOrd="1" destOrd="0" parTransId="{6C102948-641E-442D-B1AF-5C9371DAF7AD}" sibTransId="{10E32FED-D51C-42AB-A4CD-783CBC55CDED}"/>
    <dgm:cxn modelId="{8FB840F6-95D0-464A-A00B-86C514DD56CA}" type="presOf" srcId="{AC03ED26-37F6-4F00-B39A-6A4316B8D156}" destId="{413188E0-09BC-4322-BB4B-8CB868C59CDA}" srcOrd="0" destOrd="0" presId="urn:microsoft.com/office/officeart/2005/8/layout/default#4"/>
    <dgm:cxn modelId="{02EAB690-DEB4-41B8-98CF-939E04126EB7}" srcId="{3FF06DDC-454F-41C0-9FFB-63C54E7A5425}" destId="{AC03ED26-37F6-4F00-B39A-6A4316B8D156}" srcOrd="3" destOrd="0" parTransId="{45B5A8DF-0FBA-4A6A-8438-CC0B717998C4}" sibTransId="{B64A889C-9548-47D0-A09E-7448DCBCA085}"/>
    <dgm:cxn modelId="{D636A750-AC9A-4C95-81F3-AC9A77C0C738}" srcId="{3FF06DDC-454F-41C0-9FFB-63C54E7A5425}" destId="{B5608F3D-EA04-4EA2-BF77-636713D80934}" srcOrd="2" destOrd="0" parTransId="{F70EC655-5AA5-483A-9788-E07E97E4F290}" sibTransId="{58716A16-42D6-4CB0-A676-019A69826DAC}"/>
    <dgm:cxn modelId="{B850B295-19C1-4DE3-A4FE-EC2D22623D97}" type="presOf" srcId="{3FF06DDC-454F-41C0-9FFB-63C54E7A5425}" destId="{11E4A285-5A36-4B25-AEF2-BFA70F6DEE7E}" srcOrd="0" destOrd="0" presId="urn:microsoft.com/office/officeart/2005/8/layout/default#4"/>
    <dgm:cxn modelId="{A74591D6-B165-475D-A213-2857877E8FD9}" type="presOf" srcId="{7A131A3F-0443-4E65-A347-E156432F8A9A}" destId="{F0CA7DD9-F630-4499-BE3F-29D1C89EF337}" srcOrd="0" destOrd="0" presId="urn:microsoft.com/office/officeart/2005/8/layout/default#4"/>
    <dgm:cxn modelId="{EB20B143-75F7-4808-98A1-9909C07A7280}" type="presOf" srcId="{0645501E-540E-45AD-ABD3-390DE908DAC2}" destId="{DC3C6A8B-E3C1-4D76-94C6-54C7332630B1}" srcOrd="0" destOrd="0" presId="urn:microsoft.com/office/officeart/2005/8/layout/default#4"/>
    <dgm:cxn modelId="{AA275067-A0A1-43C6-9D17-470ACD7B825B}" type="presOf" srcId="{B5608F3D-EA04-4EA2-BF77-636713D80934}" destId="{EE51A10F-3AE8-4987-9BBE-3275EFD975F0}" srcOrd="0" destOrd="0" presId="urn:microsoft.com/office/officeart/2005/8/layout/default#4"/>
    <dgm:cxn modelId="{9F1F508B-9C4D-4861-BA7A-1DA4879F2F63}" srcId="{3FF06DDC-454F-41C0-9FFB-63C54E7A5425}" destId="{7A131A3F-0443-4E65-A347-E156432F8A9A}" srcOrd="0" destOrd="0" parTransId="{EEDB41B7-F1F2-4405-8436-87B559A22841}" sibTransId="{3257732E-5858-47B5-BF8D-CF7FAB8550C9}"/>
    <dgm:cxn modelId="{8F7247F4-8DBF-4C0E-9B5A-753EA7E9EB22}" type="presParOf" srcId="{11E4A285-5A36-4B25-AEF2-BFA70F6DEE7E}" destId="{F0CA7DD9-F630-4499-BE3F-29D1C89EF337}" srcOrd="0" destOrd="0" presId="urn:microsoft.com/office/officeart/2005/8/layout/default#4"/>
    <dgm:cxn modelId="{AE549055-3391-4812-851D-CD67B841D874}" type="presParOf" srcId="{11E4A285-5A36-4B25-AEF2-BFA70F6DEE7E}" destId="{1115AFB5-7372-45EC-A765-875D53EBCB27}" srcOrd="1" destOrd="0" presId="urn:microsoft.com/office/officeart/2005/8/layout/default#4"/>
    <dgm:cxn modelId="{730B54C8-B59E-448C-856E-CD7572EE4FD0}" type="presParOf" srcId="{11E4A285-5A36-4B25-AEF2-BFA70F6DEE7E}" destId="{DC3C6A8B-E3C1-4D76-94C6-54C7332630B1}" srcOrd="2" destOrd="0" presId="urn:microsoft.com/office/officeart/2005/8/layout/default#4"/>
    <dgm:cxn modelId="{FD2E1A9E-D76D-4856-8030-CC972B516105}" type="presParOf" srcId="{11E4A285-5A36-4B25-AEF2-BFA70F6DEE7E}" destId="{2C9EF98B-04AA-4E88-AE97-C354DB94A31E}" srcOrd="3" destOrd="0" presId="urn:microsoft.com/office/officeart/2005/8/layout/default#4"/>
    <dgm:cxn modelId="{5716E86A-0E40-4187-9FC9-00082D676840}" type="presParOf" srcId="{11E4A285-5A36-4B25-AEF2-BFA70F6DEE7E}" destId="{EE51A10F-3AE8-4987-9BBE-3275EFD975F0}" srcOrd="4" destOrd="0" presId="urn:microsoft.com/office/officeart/2005/8/layout/default#4"/>
    <dgm:cxn modelId="{49C190CC-3239-4976-BB7C-20B47AB831E9}" type="presParOf" srcId="{11E4A285-5A36-4B25-AEF2-BFA70F6DEE7E}" destId="{82E71711-1EE0-4372-B214-5AED294A5203}" srcOrd="5" destOrd="0" presId="urn:microsoft.com/office/officeart/2005/8/layout/default#4"/>
    <dgm:cxn modelId="{3D8F5AF7-16C6-45D5-940F-8D79F13F373B}" type="presParOf" srcId="{11E4A285-5A36-4B25-AEF2-BFA70F6DEE7E}" destId="{413188E0-09BC-4322-BB4B-8CB868C59CDA}" srcOrd="6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5CA7CF-F78D-46E8-AB31-4D28281E4DD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30289E0-8973-412E-8125-4DF5FA31525D}">
      <dgm:prSet phldrT="[Текст]" custT="1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sz="3600" b="1" i="1" dirty="0"/>
            <a:t>Основные направления защиты информации</a:t>
          </a:r>
          <a:r>
            <a:rPr lang="ru-RU" sz="3600" dirty="0"/>
            <a:t> </a:t>
          </a:r>
        </a:p>
      </dgm:t>
    </dgm:pt>
    <dgm:pt modelId="{9A3CA8FE-E69F-4195-B212-FCB95FA1B30B}" type="parTrans" cxnId="{77BF09F3-38BA-44DF-ABFA-FFA52B505240}">
      <dgm:prSet/>
      <dgm:spPr/>
      <dgm:t>
        <a:bodyPr/>
        <a:lstStyle/>
        <a:p>
          <a:endParaRPr lang="ru-RU"/>
        </a:p>
      </dgm:t>
    </dgm:pt>
    <dgm:pt modelId="{D401E03A-CB32-48C1-A1EF-32A69CE1409A}" type="sibTrans" cxnId="{77BF09F3-38BA-44DF-ABFA-FFA52B505240}">
      <dgm:prSet/>
      <dgm:spPr/>
      <dgm:t>
        <a:bodyPr/>
        <a:lstStyle/>
        <a:p>
          <a:endParaRPr lang="ru-RU"/>
        </a:p>
      </dgm:t>
    </dgm:pt>
    <dgm:pt modelId="{405A8811-9933-4DDD-ABA8-B0611CDCF919}">
      <dgm:prSet phldrT="[Текст]" custT="1"/>
      <dgm:spPr/>
      <dgm:t>
        <a:bodyPr/>
        <a:lstStyle/>
        <a:p>
          <a:pPr algn="just"/>
          <a:r>
            <a:rPr lang="ru-RU" sz="2800" dirty="0"/>
            <a:t>охрана государственной, коммерческой, служебной, банковской тайн, персональных данных и интеллектуальной собственности.</a:t>
          </a:r>
        </a:p>
      </dgm:t>
    </dgm:pt>
    <dgm:pt modelId="{34A2FC36-DFBB-4D04-84BF-BAEEA9A83A09}" type="parTrans" cxnId="{18F04ACF-6EFE-4EBC-8068-DE81E9AC7A2F}">
      <dgm:prSet/>
      <dgm:spPr/>
      <dgm:t>
        <a:bodyPr/>
        <a:lstStyle/>
        <a:p>
          <a:endParaRPr lang="ru-RU"/>
        </a:p>
      </dgm:t>
    </dgm:pt>
    <dgm:pt modelId="{7D445EB4-508E-4986-8889-4D5FC1BB1BE9}" type="sibTrans" cxnId="{18F04ACF-6EFE-4EBC-8068-DE81E9AC7A2F}">
      <dgm:prSet/>
      <dgm:spPr/>
      <dgm:t>
        <a:bodyPr/>
        <a:lstStyle/>
        <a:p>
          <a:endParaRPr lang="ru-RU"/>
        </a:p>
      </dgm:t>
    </dgm:pt>
    <dgm:pt modelId="{7BBD6530-E3EE-4FCA-BA4D-A5D5E0BABCC3}">
      <dgm:prSet phldrT="[Текст]" custT="1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pPr>
            <a:spcAft>
              <a:spcPts val="0"/>
            </a:spcAft>
          </a:pPr>
          <a:r>
            <a:rPr lang="ru-RU" sz="3600" b="1" i="1" dirty="0"/>
            <a:t>Государственная тайна</a:t>
          </a:r>
          <a:r>
            <a:rPr lang="ru-RU" sz="3600" dirty="0"/>
            <a:t> </a:t>
          </a:r>
        </a:p>
      </dgm:t>
    </dgm:pt>
    <dgm:pt modelId="{49EE83DC-D2D4-4B48-86D0-0D83B7F972F4}" type="parTrans" cxnId="{DA099642-2E46-4D70-AE20-2AD06436A43A}">
      <dgm:prSet/>
      <dgm:spPr/>
      <dgm:t>
        <a:bodyPr/>
        <a:lstStyle/>
        <a:p>
          <a:endParaRPr lang="ru-RU"/>
        </a:p>
      </dgm:t>
    </dgm:pt>
    <dgm:pt modelId="{D530F44F-4FAA-44E0-BD68-DD19238DD92F}" type="sibTrans" cxnId="{DA099642-2E46-4D70-AE20-2AD06436A43A}">
      <dgm:prSet/>
      <dgm:spPr/>
      <dgm:t>
        <a:bodyPr/>
        <a:lstStyle/>
        <a:p>
          <a:endParaRPr lang="ru-RU"/>
        </a:p>
      </dgm:t>
    </dgm:pt>
    <dgm:pt modelId="{00D5487F-8409-4682-A638-AE8DD833A5CB}">
      <dgm:prSet phldrT="[Текст]" custT="1"/>
      <dgm:spPr/>
      <dgm:t>
        <a:bodyPr/>
        <a:lstStyle/>
        <a:p>
          <a:pPr algn="just"/>
          <a:r>
            <a:rPr lang="ru-RU" sz="2400" dirty="0"/>
            <a:t>защищаемые государством сведения в области его военной, внешнеполитической, экономической, разведывательной, контрразведывательной и оперативно-розыскной деятельности, распространение которых может нанести ущерб безопасности Российской Федерации.</a:t>
          </a:r>
        </a:p>
      </dgm:t>
    </dgm:pt>
    <dgm:pt modelId="{C8962D4E-114D-4DEE-82F7-9DFE35A5E6D9}" type="parTrans" cxnId="{F1738403-88C0-4378-84EA-61FF0B6FC23C}">
      <dgm:prSet/>
      <dgm:spPr/>
      <dgm:t>
        <a:bodyPr/>
        <a:lstStyle/>
        <a:p>
          <a:endParaRPr lang="ru-RU"/>
        </a:p>
      </dgm:t>
    </dgm:pt>
    <dgm:pt modelId="{75E73986-86D4-48F1-9216-686E7E343767}" type="sibTrans" cxnId="{F1738403-88C0-4378-84EA-61FF0B6FC23C}">
      <dgm:prSet/>
      <dgm:spPr/>
      <dgm:t>
        <a:bodyPr/>
        <a:lstStyle/>
        <a:p>
          <a:endParaRPr lang="ru-RU"/>
        </a:p>
      </dgm:t>
    </dgm:pt>
    <dgm:pt modelId="{78AD359A-E9A4-4DE5-A3DC-FE594D6BA762}" type="pres">
      <dgm:prSet presAssocID="{085CA7CF-F78D-46E8-AB31-4D28281E4DD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DCF4A298-4367-4DBD-BEF0-73E38435AA01}" type="pres">
      <dgm:prSet presAssocID="{F30289E0-8973-412E-8125-4DF5FA31525D}" presName="linNode" presStyleCnt="0"/>
      <dgm:spPr/>
    </dgm:pt>
    <dgm:pt modelId="{73391EAA-4473-453F-9EFD-742357712ACB}" type="pres">
      <dgm:prSet presAssocID="{F30289E0-8973-412E-8125-4DF5FA31525D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C15B72E-2EFB-42B0-AAEC-75734EB385B6}" type="pres">
      <dgm:prSet presAssocID="{F30289E0-8973-412E-8125-4DF5FA31525D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FBC7CD-52C1-404F-8806-91609AAECB86}" type="pres">
      <dgm:prSet presAssocID="{D401E03A-CB32-48C1-A1EF-32A69CE1409A}" presName="sp" presStyleCnt="0"/>
      <dgm:spPr/>
    </dgm:pt>
    <dgm:pt modelId="{DFCA9402-906A-443E-8C26-1F53EBAB04AE}" type="pres">
      <dgm:prSet presAssocID="{7BBD6530-E3EE-4FCA-BA4D-A5D5E0BABCC3}" presName="linNode" presStyleCnt="0"/>
      <dgm:spPr/>
    </dgm:pt>
    <dgm:pt modelId="{6A3A5298-3483-4186-B4F3-5E7B8E1C98F1}" type="pres">
      <dgm:prSet presAssocID="{7BBD6530-E3EE-4FCA-BA4D-A5D5E0BABCC3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CD3011D-60EE-4581-925A-CFB6B8DE6469}" type="pres">
      <dgm:prSet presAssocID="{7BBD6530-E3EE-4FCA-BA4D-A5D5E0BABCC3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88C303A-FABB-45D4-9D93-3CF0A76836C7}" type="presOf" srcId="{7BBD6530-E3EE-4FCA-BA4D-A5D5E0BABCC3}" destId="{6A3A5298-3483-4186-B4F3-5E7B8E1C98F1}" srcOrd="0" destOrd="0" presId="urn:microsoft.com/office/officeart/2005/8/layout/vList5"/>
    <dgm:cxn modelId="{1182357F-8A22-43B9-958E-4AEB1E21C1A3}" type="presOf" srcId="{405A8811-9933-4DDD-ABA8-B0611CDCF919}" destId="{6C15B72E-2EFB-42B0-AAEC-75734EB385B6}" srcOrd="0" destOrd="0" presId="urn:microsoft.com/office/officeart/2005/8/layout/vList5"/>
    <dgm:cxn modelId="{8777FC74-22BA-4590-B4B3-71EA95B564F7}" type="presOf" srcId="{F30289E0-8973-412E-8125-4DF5FA31525D}" destId="{73391EAA-4473-453F-9EFD-742357712ACB}" srcOrd="0" destOrd="0" presId="urn:microsoft.com/office/officeart/2005/8/layout/vList5"/>
    <dgm:cxn modelId="{025D5A0A-59A0-4B9B-B550-3218A109A1CE}" type="presOf" srcId="{00D5487F-8409-4682-A638-AE8DD833A5CB}" destId="{1CD3011D-60EE-4581-925A-CFB6B8DE6469}" srcOrd="0" destOrd="0" presId="urn:microsoft.com/office/officeart/2005/8/layout/vList5"/>
    <dgm:cxn modelId="{DA099642-2E46-4D70-AE20-2AD06436A43A}" srcId="{085CA7CF-F78D-46E8-AB31-4D28281E4DDA}" destId="{7BBD6530-E3EE-4FCA-BA4D-A5D5E0BABCC3}" srcOrd="1" destOrd="0" parTransId="{49EE83DC-D2D4-4B48-86D0-0D83B7F972F4}" sibTransId="{D530F44F-4FAA-44E0-BD68-DD19238DD92F}"/>
    <dgm:cxn modelId="{77BF09F3-38BA-44DF-ABFA-FFA52B505240}" srcId="{085CA7CF-F78D-46E8-AB31-4D28281E4DDA}" destId="{F30289E0-8973-412E-8125-4DF5FA31525D}" srcOrd="0" destOrd="0" parTransId="{9A3CA8FE-E69F-4195-B212-FCB95FA1B30B}" sibTransId="{D401E03A-CB32-48C1-A1EF-32A69CE1409A}"/>
    <dgm:cxn modelId="{04BE21E1-F760-4720-8508-9FA8DA02ACDD}" type="presOf" srcId="{085CA7CF-F78D-46E8-AB31-4D28281E4DDA}" destId="{78AD359A-E9A4-4DE5-A3DC-FE594D6BA762}" srcOrd="0" destOrd="0" presId="urn:microsoft.com/office/officeart/2005/8/layout/vList5"/>
    <dgm:cxn modelId="{F1738403-88C0-4378-84EA-61FF0B6FC23C}" srcId="{7BBD6530-E3EE-4FCA-BA4D-A5D5E0BABCC3}" destId="{00D5487F-8409-4682-A638-AE8DD833A5CB}" srcOrd="0" destOrd="0" parTransId="{C8962D4E-114D-4DEE-82F7-9DFE35A5E6D9}" sibTransId="{75E73986-86D4-48F1-9216-686E7E343767}"/>
    <dgm:cxn modelId="{18F04ACF-6EFE-4EBC-8068-DE81E9AC7A2F}" srcId="{F30289E0-8973-412E-8125-4DF5FA31525D}" destId="{405A8811-9933-4DDD-ABA8-B0611CDCF919}" srcOrd="0" destOrd="0" parTransId="{34A2FC36-DFBB-4D04-84BF-BAEEA9A83A09}" sibTransId="{7D445EB4-508E-4986-8889-4D5FC1BB1BE9}"/>
    <dgm:cxn modelId="{324DE50E-C1DE-4B88-B360-8326D1D64E5D}" type="presParOf" srcId="{78AD359A-E9A4-4DE5-A3DC-FE594D6BA762}" destId="{DCF4A298-4367-4DBD-BEF0-73E38435AA01}" srcOrd="0" destOrd="0" presId="urn:microsoft.com/office/officeart/2005/8/layout/vList5"/>
    <dgm:cxn modelId="{69C44D96-0B5C-4748-99F8-7ADE83548ED8}" type="presParOf" srcId="{DCF4A298-4367-4DBD-BEF0-73E38435AA01}" destId="{73391EAA-4473-453F-9EFD-742357712ACB}" srcOrd="0" destOrd="0" presId="urn:microsoft.com/office/officeart/2005/8/layout/vList5"/>
    <dgm:cxn modelId="{7AC914BE-3A68-46BC-81AD-6AB65B6ECE36}" type="presParOf" srcId="{DCF4A298-4367-4DBD-BEF0-73E38435AA01}" destId="{6C15B72E-2EFB-42B0-AAEC-75734EB385B6}" srcOrd="1" destOrd="0" presId="urn:microsoft.com/office/officeart/2005/8/layout/vList5"/>
    <dgm:cxn modelId="{A4794959-5A62-4635-BD79-1DA14BA25ABC}" type="presParOf" srcId="{78AD359A-E9A4-4DE5-A3DC-FE594D6BA762}" destId="{38FBC7CD-52C1-404F-8806-91609AAECB86}" srcOrd="1" destOrd="0" presId="urn:microsoft.com/office/officeart/2005/8/layout/vList5"/>
    <dgm:cxn modelId="{3DA86781-863B-4641-AF36-ABADCE98CD39}" type="presParOf" srcId="{78AD359A-E9A4-4DE5-A3DC-FE594D6BA762}" destId="{DFCA9402-906A-443E-8C26-1F53EBAB04AE}" srcOrd="2" destOrd="0" presId="urn:microsoft.com/office/officeart/2005/8/layout/vList5"/>
    <dgm:cxn modelId="{E13DD845-9813-4223-9D44-EF8C3BF49902}" type="presParOf" srcId="{DFCA9402-906A-443E-8C26-1F53EBAB04AE}" destId="{6A3A5298-3483-4186-B4F3-5E7B8E1C98F1}" srcOrd="0" destOrd="0" presId="urn:microsoft.com/office/officeart/2005/8/layout/vList5"/>
    <dgm:cxn modelId="{834541BF-E6F8-4FA0-AE7F-8E7B2A78176E}" type="presParOf" srcId="{DFCA9402-906A-443E-8C26-1F53EBAB04AE}" destId="{1CD3011D-60EE-4581-925A-CFB6B8DE646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F57434FC-31CA-4B2D-8DD7-E449D7B84F0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307B33-17A0-4815-800C-BCA629F3FA3C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i="1" dirty="0"/>
            <a:t>Для защиты информации от несанкционированного доступа создаются:</a:t>
          </a:r>
          <a:endParaRPr lang="ru-RU" dirty="0"/>
        </a:p>
      </dgm:t>
    </dgm:pt>
    <dgm:pt modelId="{76E7ED77-E809-47D0-97E0-2D71A1EDA393}" type="parTrans" cxnId="{3B330010-0BA3-474E-87B2-39914C9EC2FE}">
      <dgm:prSet/>
      <dgm:spPr/>
      <dgm:t>
        <a:bodyPr/>
        <a:lstStyle/>
        <a:p>
          <a:endParaRPr lang="ru-RU"/>
        </a:p>
      </dgm:t>
    </dgm:pt>
    <dgm:pt modelId="{6B9E8DA7-2123-469E-878C-B742E56A0E18}" type="sibTrans" cxnId="{3B330010-0BA3-474E-87B2-39914C9EC2FE}">
      <dgm:prSet/>
      <dgm:spPr/>
      <dgm:t>
        <a:bodyPr/>
        <a:lstStyle/>
        <a:p>
          <a:endParaRPr lang="ru-RU"/>
        </a:p>
      </dgm:t>
    </dgm:pt>
    <dgm:pt modelId="{8A0BE866-8F07-4CEF-8D64-970214EFE8C5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система разграничения доступа к информации;</a:t>
          </a:r>
        </a:p>
      </dgm:t>
    </dgm:pt>
    <dgm:pt modelId="{DC3A0416-2557-4E4F-8E8F-E49B3F662BEE}" type="parTrans" cxnId="{2DB6F2E6-9240-49F0-99B6-E4022593D77A}">
      <dgm:prSet/>
      <dgm:spPr/>
      <dgm:t>
        <a:bodyPr/>
        <a:lstStyle/>
        <a:p>
          <a:endParaRPr lang="ru-RU"/>
        </a:p>
      </dgm:t>
    </dgm:pt>
    <dgm:pt modelId="{C980A544-9C32-4520-9F7F-21B72680A2EE}" type="sibTrans" cxnId="{2DB6F2E6-9240-49F0-99B6-E4022593D77A}">
      <dgm:prSet/>
      <dgm:spPr/>
      <dgm:t>
        <a:bodyPr/>
        <a:lstStyle/>
        <a:p>
          <a:endParaRPr lang="ru-RU"/>
        </a:p>
      </dgm:t>
    </dgm:pt>
    <dgm:pt modelId="{0E05B2DA-78BF-44DB-AFE1-C2C0FC98974F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/>
            <a:t>система защиты от исследования и копирования программных средств.</a:t>
          </a:r>
        </a:p>
      </dgm:t>
    </dgm:pt>
    <dgm:pt modelId="{8900526F-C4ED-4FF5-9252-22E5467E321C}" type="parTrans" cxnId="{6B4FE3B5-3093-4E2E-81D0-B69B61D05DE6}">
      <dgm:prSet/>
      <dgm:spPr/>
      <dgm:t>
        <a:bodyPr/>
        <a:lstStyle/>
        <a:p>
          <a:endParaRPr lang="ru-RU"/>
        </a:p>
      </dgm:t>
    </dgm:pt>
    <dgm:pt modelId="{E5F44979-7A35-436C-84CB-1F3BB6C7958B}" type="sibTrans" cxnId="{6B4FE3B5-3093-4E2E-81D0-B69B61D05DE6}">
      <dgm:prSet/>
      <dgm:spPr/>
      <dgm:t>
        <a:bodyPr/>
        <a:lstStyle/>
        <a:p>
          <a:endParaRPr lang="ru-RU"/>
        </a:p>
      </dgm:t>
    </dgm:pt>
    <dgm:pt modelId="{776AD0EE-6811-4932-8000-52CF252C5D33}" type="pres">
      <dgm:prSet presAssocID="{F57434FC-31CA-4B2D-8DD7-E449D7B84F0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22266DA-95B3-4A8B-920D-492A4B5D6603}" type="pres">
      <dgm:prSet presAssocID="{0D307B33-17A0-4815-800C-BCA629F3FA3C}" presName="roof" presStyleLbl="dkBgShp" presStyleIdx="0" presStyleCnt="2"/>
      <dgm:spPr/>
      <dgm:t>
        <a:bodyPr/>
        <a:lstStyle/>
        <a:p>
          <a:endParaRPr lang="ru-RU"/>
        </a:p>
      </dgm:t>
    </dgm:pt>
    <dgm:pt modelId="{BC9D6C12-9ECB-4FE6-8407-1600533A7819}" type="pres">
      <dgm:prSet presAssocID="{0D307B33-17A0-4815-800C-BCA629F3FA3C}" presName="pillars" presStyleCnt="0"/>
      <dgm:spPr/>
    </dgm:pt>
    <dgm:pt modelId="{24572C5A-A84B-474A-A8A3-A9F456F7922E}" type="pres">
      <dgm:prSet presAssocID="{0D307B33-17A0-4815-800C-BCA629F3FA3C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6E0A05-2222-4066-8257-F05A595D1913}" type="pres">
      <dgm:prSet presAssocID="{0E05B2DA-78BF-44DB-AFE1-C2C0FC98974F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5FA00C-713E-49E4-A784-1AB58FB8597E}" type="pres">
      <dgm:prSet presAssocID="{0D307B33-17A0-4815-800C-BCA629F3FA3C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6B4FE3B5-3093-4E2E-81D0-B69B61D05DE6}" srcId="{0D307B33-17A0-4815-800C-BCA629F3FA3C}" destId="{0E05B2DA-78BF-44DB-AFE1-C2C0FC98974F}" srcOrd="1" destOrd="0" parTransId="{8900526F-C4ED-4FF5-9252-22E5467E321C}" sibTransId="{E5F44979-7A35-436C-84CB-1F3BB6C7958B}"/>
    <dgm:cxn modelId="{2069A82B-AD74-4E9C-BD46-DFB239B4B2B6}" type="presOf" srcId="{0D307B33-17A0-4815-800C-BCA629F3FA3C}" destId="{322266DA-95B3-4A8B-920D-492A4B5D6603}" srcOrd="0" destOrd="0" presId="urn:microsoft.com/office/officeart/2005/8/layout/hList3"/>
    <dgm:cxn modelId="{2DB6F2E6-9240-49F0-99B6-E4022593D77A}" srcId="{0D307B33-17A0-4815-800C-BCA629F3FA3C}" destId="{8A0BE866-8F07-4CEF-8D64-970214EFE8C5}" srcOrd="0" destOrd="0" parTransId="{DC3A0416-2557-4E4F-8E8F-E49B3F662BEE}" sibTransId="{C980A544-9C32-4520-9F7F-21B72680A2EE}"/>
    <dgm:cxn modelId="{A19A1109-3B25-4E87-8C53-3CFCDE8A5E0B}" type="presOf" srcId="{0E05B2DA-78BF-44DB-AFE1-C2C0FC98974F}" destId="{756E0A05-2222-4066-8257-F05A595D1913}" srcOrd="0" destOrd="0" presId="urn:microsoft.com/office/officeart/2005/8/layout/hList3"/>
    <dgm:cxn modelId="{3B330010-0BA3-474E-87B2-39914C9EC2FE}" srcId="{F57434FC-31CA-4B2D-8DD7-E449D7B84F04}" destId="{0D307B33-17A0-4815-800C-BCA629F3FA3C}" srcOrd="0" destOrd="0" parTransId="{76E7ED77-E809-47D0-97E0-2D71A1EDA393}" sibTransId="{6B9E8DA7-2123-469E-878C-B742E56A0E18}"/>
    <dgm:cxn modelId="{64CED639-E90E-40E5-B630-DDF0D0B14E69}" type="presOf" srcId="{8A0BE866-8F07-4CEF-8D64-970214EFE8C5}" destId="{24572C5A-A84B-474A-A8A3-A9F456F7922E}" srcOrd="0" destOrd="0" presId="urn:microsoft.com/office/officeart/2005/8/layout/hList3"/>
    <dgm:cxn modelId="{CF0A6AA5-25DA-44C4-9C82-938B19B59F09}" type="presOf" srcId="{F57434FC-31CA-4B2D-8DD7-E449D7B84F04}" destId="{776AD0EE-6811-4932-8000-52CF252C5D33}" srcOrd="0" destOrd="0" presId="urn:microsoft.com/office/officeart/2005/8/layout/hList3"/>
    <dgm:cxn modelId="{F05A09DF-96E9-44BD-97FA-F326A60E077D}" type="presParOf" srcId="{776AD0EE-6811-4932-8000-52CF252C5D33}" destId="{322266DA-95B3-4A8B-920D-492A4B5D6603}" srcOrd="0" destOrd="0" presId="urn:microsoft.com/office/officeart/2005/8/layout/hList3"/>
    <dgm:cxn modelId="{5B7E7883-134C-434F-BFA1-7C09AED9334B}" type="presParOf" srcId="{776AD0EE-6811-4932-8000-52CF252C5D33}" destId="{BC9D6C12-9ECB-4FE6-8407-1600533A7819}" srcOrd="1" destOrd="0" presId="urn:microsoft.com/office/officeart/2005/8/layout/hList3"/>
    <dgm:cxn modelId="{490E95AC-94CC-4191-8F34-6CD7FDF96899}" type="presParOf" srcId="{BC9D6C12-9ECB-4FE6-8407-1600533A7819}" destId="{24572C5A-A84B-474A-A8A3-A9F456F7922E}" srcOrd="0" destOrd="0" presId="urn:microsoft.com/office/officeart/2005/8/layout/hList3"/>
    <dgm:cxn modelId="{DE121054-5136-42B5-B2B0-29228B748F0C}" type="presParOf" srcId="{BC9D6C12-9ECB-4FE6-8407-1600533A7819}" destId="{756E0A05-2222-4066-8257-F05A595D1913}" srcOrd="1" destOrd="0" presId="urn:microsoft.com/office/officeart/2005/8/layout/hList3"/>
    <dgm:cxn modelId="{F8B137EE-E260-4A1C-9AF9-7E60B6FB98E1}" type="presParOf" srcId="{776AD0EE-6811-4932-8000-52CF252C5D33}" destId="{525FA00C-713E-49E4-A784-1AB58FB8597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D627A869-C9C0-4A28-AE62-CC05290147D8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DA6BDF6-4D37-4D75-BAB5-DAE821EB683A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чтение (R);</a:t>
          </a:r>
        </a:p>
      </dgm:t>
    </dgm:pt>
    <dgm:pt modelId="{0CEE7F03-B2DD-44E0-A111-5B39F505C91D}" type="parTrans" cxnId="{265B3403-03B7-4D4F-A075-8BD325B922E2}">
      <dgm:prSet/>
      <dgm:spPr/>
      <dgm:t>
        <a:bodyPr/>
        <a:lstStyle/>
        <a:p>
          <a:endParaRPr lang="ru-RU"/>
        </a:p>
      </dgm:t>
    </dgm:pt>
    <dgm:pt modelId="{9E31013F-F7D9-4B03-B0BD-3040DECB8DB8}" type="sibTrans" cxnId="{265B3403-03B7-4D4F-A075-8BD325B922E2}">
      <dgm:prSet/>
      <dgm:spPr/>
      <dgm:t>
        <a:bodyPr/>
        <a:lstStyle/>
        <a:p>
          <a:endParaRPr lang="ru-RU"/>
        </a:p>
      </dgm:t>
    </dgm:pt>
    <dgm:pt modelId="{805C68DE-3F45-47B1-950C-335F3721EE0C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dirty="0"/>
            <a:t>запись;</a:t>
          </a:r>
        </a:p>
      </dgm:t>
    </dgm:pt>
    <dgm:pt modelId="{6431D5A0-E04E-43D1-9DFD-22CFD553A464}" type="parTrans" cxnId="{6808CE51-06CD-4B07-89DD-65369742EC58}">
      <dgm:prSet/>
      <dgm:spPr/>
      <dgm:t>
        <a:bodyPr/>
        <a:lstStyle/>
        <a:p>
          <a:endParaRPr lang="ru-RU"/>
        </a:p>
      </dgm:t>
    </dgm:pt>
    <dgm:pt modelId="{05D6B02B-25C9-4A68-B365-D1EE8A554250}" type="sibTrans" cxnId="{6808CE51-06CD-4B07-89DD-65369742EC58}">
      <dgm:prSet/>
      <dgm:spPr/>
      <dgm:t>
        <a:bodyPr/>
        <a:lstStyle/>
        <a:p>
          <a:endParaRPr lang="ru-RU"/>
        </a:p>
      </dgm:t>
    </dgm:pt>
    <dgm:pt modelId="{5BA3E9FA-77E4-4105-AECC-630F10CB2A4B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выполнение программ (E).</a:t>
          </a:r>
        </a:p>
      </dgm:t>
    </dgm:pt>
    <dgm:pt modelId="{03F5D68C-D8D8-499A-8E8A-BFF8D834D15E}" type="parTrans" cxnId="{C4E20741-2434-415E-9289-D010F76C1FFF}">
      <dgm:prSet/>
      <dgm:spPr/>
      <dgm:t>
        <a:bodyPr/>
        <a:lstStyle/>
        <a:p>
          <a:endParaRPr lang="ru-RU"/>
        </a:p>
      </dgm:t>
    </dgm:pt>
    <dgm:pt modelId="{0F98AC0B-6095-4B39-8D0C-F4D8F9767D17}" type="sibTrans" cxnId="{C4E20741-2434-415E-9289-D010F76C1FFF}">
      <dgm:prSet/>
      <dgm:spPr/>
      <dgm:t>
        <a:bodyPr/>
        <a:lstStyle/>
        <a:p>
          <a:endParaRPr lang="ru-RU"/>
        </a:p>
      </dgm:t>
    </dgm:pt>
    <dgm:pt modelId="{60018F58-7DAB-49BA-9D41-4787866DD70A}" type="pres">
      <dgm:prSet presAssocID="{D627A869-C9C0-4A28-AE62-CC05290147D8}" presName="CompostProcess" presStyleCnt="0">
        <dgm:presLayoutVars>
          <dgm:dir/>
          <dgm:resizeHandles val="exact"/>
        </dgm:presLayoutVars>
      </dgm:prSet>
      <dgm:spPr/>
    </dgm:pt>
    <dgm:pt modelId="{B7D6F89B-CE71-4019-A755-D30380E8B843}" type="pres">
      <dgm:prSet presAssocID="{D627A869-C9C0-4A28-AE62-CC05290147D8}" presName="arrow" presStyleLbl="bgShp" presStyleIdx="0" presStyleCnt="1"/>
      <dgm:spPr>
        <a:solidFill>
          <a:srgbClr val="FFFF00"/>
        </a:solidFill>
        <a:ln>
          <a:solidFill>
            <a:srgbClr val="FF0000"/>
          </a:solidFill>
        </a:ln>
      </dgm:spPr>
    </dgm:pt>
    <dgm:pt modelId="{0DA68F9E-ADF7-4784-AD31-2CB747B6F9B3}" type="pres">
      <dgm:prSet presAssocID="{D627A869-C9C0-4A28-AE62-CC05290147D8}" presName="linearProcess" presStyleCnt="0"/>
      <dgm:spPr/>
    </dgm:pt>
    <dgm:pt modelId="{EAF7B6AE-21E1-41DD-B62D-6A837C8C6ABD}" type="pres">
      <dgm:prSet presAssocID="{FDA6BDF6-4D37-4D75-BAB5-DAE821EB683A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EFFC8D-87E4-4C61-BE77-4191824918B7}" type="pres">
      <dgm:prSet presAssocID="{9E31013F-F7D9-4B03-B0BD-3040DECB8DB8}" presName="sibTrans" presStyleCnt="0"/>
      <dgm:spPr/>
    </dgm:pt>
    <dgm:pt modelId="{86D8CE49-6F95-43F2-A620-5B782090E446}" type="pres">
      <dgm:prSet presAssocID="{805C68DE-3F45-47B1-950C-335F3721EE0C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90AE441-04E1-4517-8097-8102AEFCCA91}" type="pres">
      <dgm:prSet presAssocID="{05D6B02B-25C9-4A68-B365-D1EE8A554250}" presName="sibTrans" presStyleCnt="0"/>
      <dgm:spPr/>
    </dgm:pt>
    <dgm:pt modelId="{7AF64DF8-C72A-47C5-8D37-DBD9A530C82D}" type="pres">
      <dgm:prSet presAssocID="{5BA3E9FA-77E4-4105-AECC-630F10CB2A4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DC0BFD2-33D9-4428-B1F8-4EE4C076B684}" type="presOf" srcId="{805C68DE-3F45-47B1-950C-335F3721EE0C}" destId="{86D8CE49-6F95-43F2-A620-5B782090E446}" srcOrd="0" destOrd="0" presId="urn:microsoft.com/office/officeart/2005/8/layout/hProcess9"/>
    <dgm:cxn modelId="{C4E20741-2434-415E-9289-D010F76C1FFF}" srcId="{D627A869-C9C0-4A28-AE62-CC05290147D8}" destId="{5BA3E9FA-77E4-4105-AECC-630F10CB2A4B}" srcOrd="2" destOrd="0" parTransId="{03F5D68C-D8D8-499A-8E8A-BFF8D834D15E}" sibTransId="{0F98AC0B-6095-4B39-8D0C-F4D8F9767D17}"/>
    <dgm:cxn modelId="{1FD06673-7EFA-49B4-BB6E-AB8979E1616A}" type="presOf" srcId="{5BA3E9FA-77E4-4105-AECC-630F10CB2A4B}" destId="{7AF64DF8-C72A-47C5-8D37-DBD9A530C82D}" srcOrd="0" destOrd="0" presId="urn:microsoft.com/office/officeart/2005/8/layout/hProcess9"/>
    <dgm:cxn modelId="{67E7F588-8AAA-4023-B18C-950E9883FC11}" type="presOf" srcId="{FDA6BDF6-4D37-4D75-BAB5-DAE821EB683A}" destId="{EAF7B6AE-21E1-41DD-B62D-6A837C8C6ABD}" srcOrd="0" destOrd="0" presId="urn:microsoft.com/office/officeart/2005/8/layout/hProcess9"/>
    <dgm:cxn modelId="{89C8E216-0D88-4242-8CAD-63B8D6B95997}" type="presOf" srcId="{D627A869-C9C0-4A28-AE62-CC05290147D8}" destId="{60018F58-7DAB-49BA-9D41-4787866DD70A}" srcOrd="0" destOrd="0" presId="urn:microsoft.com/office/officeart/2005/8/layout/hProcess9"/>
    <dgm:cxn modelId="{265B3403-03B7-4D4F-A075-8BD325B922E2}" srcId="{D627A869-C9C0-4A28-AE62-CC05290147D8}" destId="{FDA6BDF6-4D37-4D75-BAB5-DAE821EB683A}" srcOrd="0" destOrd="0" parTransId="{0CEE7F03-B2DD-44E0-A111-5B39F505C91D}" sibTransId="{9E31013F-F7D9-4B03-B0BD-3040DECB8DB8}"/>
    <dgm:cxn modelId="{6808CE51-06CD-4B07-89DD-65369742EC58}" srcId="{D627A869-C9C0-4A28-AE62-CC05290147D8}" destId="{805C68DE-3F45-47B1-950C-335F3721EE0C}" srcOrd="1" destOrd="0" parTransId="{6431D5A0-E04E-43D1-9DFD-22CFD553A464}" sibTransId="{05D6B02B-25C9-4A68-B365-D1EE8A554250}"/>
    <dgm:cxn modelId="{960379A0-1634-4070-AABE-F9F529100172}" type="presParOf" srcId="{60018F58-7DAB-49BA-9D41-4787866DD70A}" destId="{B7D6F89B-CE71-4019-A755-D30380E8B843}" srcOrd="0" destOrd="0" presId="urn:microsoft.com/office/officeart/2005/8/layout/hProcess9"/>
    <dgm:cxn modelId="{28904792-CBCF-459B-ABA9-05948069FCB0}" type="presParOf" srcId="{60018F58-7DAB-49BA-9D41-4787866DD70A}" destId="{0DA68F9E-ADF7-4784-AD31-2CB747B6F9B3}" srcOrd="1" destOrd="0" presId="urn:microsoft.com/office/officeart/2005/8/layout/hProcess9"/>
    <dgm:cxn modelId="{09ABA503-994C-4EF2-98FD-19260FB65EAE}" type="presParOf" srcId="{0DA68F9E-ADF7-4784-AD31-2CB747B6F9B3}" destId="{EAF7B6AE-21E1-41DD-B62D-6A837C8C6ABD}" srcOrd="0" destOrd="0" presId="urn:microsoft.com/office/officeart/2005/8/layout/hProcess9"/>
    <dgm:cxn modelId="{E9742DF5-89D0-4A55-8F2C-405550287EC4}" type="presParOf" srcId="{0DA68F9E-ADF7-4784-AD31-2CB747B6F9B3}" destId="{58EFFC8D-87E4-4C61-BE77-4191824918B7}" srcOrd="1" destOrd="0" presId="urn:microsoft.com/office/officeart/2005/8/layout/hProcess9"/>
    <dgm:cxn modelId="{BAFC4AD0-526E-4DFB-998D-FF6CA9D860E3}" type="presParOf" srcId="{0DA68F9E-ADF7-4784-AD31-2CB747B6F9B3}" destId="{86D8CE49-6F95-43F2-A620-5B782090E446}" srcOrd="2" destOrd="0" presId="urn:microsoft.com/office/officeart/2005/8/layout/hProcess9"/>
    <dgm:cxn modelId="{400CCEE5-43B1-4A45-B2BF-461D239E8CEC}" type="presParOf" srcId="{0DA68F9E-ADF7-4784-AD31-2CB747B6F9B3}" destId="{690AE441-04E1-4517-8097-8102AEFCCA91}" srcOrd="3" destOrd="0" presId="urn:microsoft.com/office/officeart/2005/8/layout/hProcess9"/>
    <dgm:cxn modelId="{0ABB1332-F2B1-4138-87C3-981D8DF7E20F}" type="presParOf" srcId="{0DA68F9E-ADF7-4784-AD31-2CB747B6F9B3}" destId="{7AF64DF8-C72A-47C5-8D37-DBD9A530C82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43006871-D2D7-4A88-9D25-1FF68316BDB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367151E-9687-4221-B718-5EEDC7DF567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b="1" i="1" dirty="0"/>
            <a:t>Операции записи </a:t>
          </a:r>
          <a:endParaRPr lang="ru-RU" dirty="0"/>
        </a:p>
      </dgm:t>
    </dgm:pt>
    <dgm:pt modelId="{C189182E-4A51-42E8-BD05-49767A9B80F5}" type="parTrans" cxnId="{C7C2D241-687E-4D88-AB0A-4FFD87EB08AE}">
      <dgm:prSet/>
      <dgm:spPr/>
      <dgm:t>
        <a:bodyPr/>
        <a:lstStyle/>
        <a:p>
          <a:endParaRPr lang="ru-RU"/>
        </a:p>
      </dgm:t>
    </dgm:pt>
    <dgm:pt modelId="{6915910E-54D6-48F8-8755-9F422152C705}" type="sibTrans" cxnId="{C7C2D241-687E-4D88-AB0A-4FFD87EB08AE}">
      <dgm:prSet/>
      <dgm:spPr/>
      <dgm:t>
        <a:bodyPr/>
        <a:lstStyle/>
        <a:p>
          <a:endParaRPr lang="ru-RU"/>
        </a:p>
      </dgm:t>
    </dgm:pt>
    <dgm:pt modelId="{E47CA2B6-D4CA-449A-B60D-E7D719BEC7CD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субъекту доступа может быть дано право осуществлять запись с изменением содержимого файла (W);</a:t>
          </a:r>
        </a:p>
      </dgm:t>
    </dgm:pt>
    <dgm:pt modelId="{0C534B96-B7ED-45CF-8542-9DAA5746D985}" type="parTrans" cxnId="{2BF15649-1EF1-4A75-AD14-A3EB0920F9AF}">
      <dgm:prSet/>
      <dgm:spPr/>
      <dgm:t>
        <a:bodyPr/>
        <a:lstStyle/>
        <a:p>
          <a:endParaRPr lang="ru-RU"/>
        </a:p>
      </dgm:t>
    </dgm:pt>
    <dgm:pt modelId="{E691A3DF-4241-47ED-B726-9E9884C7471A}" type="sibTrans" cxnId="{2BF15649-1EF1-4A75-AD14-A3EB0920F9AF}">
      <dgm:prSet/>
      <dgm:spPr/>
      <dgm:t>
        <a:bodyPr/>
        <a:lstStyle/>
        <a:p>
          <a:endParaRPr lang="ru-RU"/>
        </a:p>
      </dgm:t>
    </dgm:pt>
    <dgm:pt modelId="{426E0A0E-9FEB-4627-BD74-55C47A8B607B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разрешение дописывания в файл без изменения старого содержимого (A).</a:t>
          </a:r>
        </a:p>
      </dgm:t>
    </dgm:pt>
    <dgm:pt modelId="{463A19C0-D3DE-4217-9BD5-89AD59F1A8FD}" type="parTrans" cxnId="{A2B8891C-3F3D-4685-BBC3-DFC95AEC9C5A}">
      <dgm:prSet/>
      <dgm:spPr/>
      <dgm:t>
        <a:bodyPr/>
        <a:lstStyle/>
        <a:p>
          <a:endParaRPr lang="ru-RU"/>
        </a:p>
      </dgm:t>
    </dgm:pt>
    <dgm:pt modelId="{641F2A70-78C4-454B-A697-9496264D8D63}" type="sibTrans" cxnId="{A2B8891C-3F3D-4685-BBC3-DFC95AEC9C5A}">
      <dgm:prSet/>
      <dgm:spPr/>
      <dgm:t>
        <a:bodyPr/>
        <a:lstStyle/>
        <a:p>
          <a:endParaRPr lang="ru-RU"/>
        </a:p>
      </dgm:t>
    </dgm:pt>
    <dgm:pt modelId="{5C940E56-76A7-420A-B578-CF91FEE3DD59}" type="pres">
      <dgm:prSet presAssocID="{43006871-D2D7-4A88-9D25-1FF68316BDB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DD2236AB-26E8-4254-8708-E633893DF304}" type="pres">
      <dgm:prSet presAssocID="{6367151E-9687-4221-B718-5EEDC7DF5679}" presName="composite" presStyleCnt="0"/>
      <dgm:spPr/>
    </dgm:pt>
    <dgm:pt modelId="{C049E873-32D4-4FBD-8C2C-27FE0B6DADF4}" type="pres">
      <dgm:prSet presAssocID="{6367151E-9687-4221-B718-5EEDC7DF5679}" presName="bentUpArrow1" presStyleLbl="alignImgPlace1" presStyleIdx="0" presStyleCnt="2" custLinFactNeighborX="-76282" custLinFactNeighborY="-1059"/>
      <dgm:spPr>
        <a:solidFill>
          <a:srgbClr val="FFFF00"/>
        </a:solidFill>
        <a:ln>
          <a:solidFill>
            <a:srgbClr val="FF0000"/>
          </a:solidFill>
        </a:ln>
      </dgm:spPr>
    </dgm:pt>
    <dgm:pt modelId="{14578D9D-AEC8-483E-9FF1-6E8BE43EDE00}" type="pres">
      <dgm:prSet presAssocID="{6367151E-9687-4221-B718-5EEDC7DF5679}" presName="ParentText" presStyleLbl="node1" presStyleIdx="0" presStyleCnt="3" custScaleX="2066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01CCA4-F13A-4856-8A6D-4219581620A3}" type="pres">
      <dgm:prSet presAssocID="{6367151E-9687-4221-B718-5EEDC7DF5679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327AFF04-3388-4712-948C-D503CE990071}" type="pres">
      <dgm:prSet presAssocID="{6915910E-54D6-48F8-8755-9F422152C705}" presName="sibTrans" presStyleCnt="0"/>
      <dgm:spPr/>
    </dgm:pt>
    <dgm:pt modelId="{AB995B55-A351-4EB7-8270-8EBD3200BC24}" type="pres">
      <dgm:prSet presAssocID="{E47CA2B6-D4CA-449A-B60D-E7D719BEC7CD}" presName="composite" presStyleCnt="0"/>
      <dgm:spPr/>
    </dgm:pt>
    <dgm:pt modelId="{F5FB541B-F134-4208-8235-A7047CBE960F}" type="pres">
      <dgm:prSet presAssocID="{E47CA2B6-D4CA-449A-B60D-E7D719BEC7CD}" presName="bentUpArrow1" presStyleLbl="alignImgPlace1" presStyleIdx="1" presStyleCnt="2" custLinFactNeighborX="-16745" custLinFactNeighborY="1589"/>
      <dgm:spPr>
        <a:solidFill>
          <a:srgbClr val="FFFF00"/>
        </a:solidFill>
        <a:ln>
          <a:solidFill>
            <a:srgbClr val="FF0000"/>
          </a:solidFill>
        </a:ln>
      </dgm:spPr>
    </dgm:pt>
    <dgm:pt modelId="{322F6895-1578-4E06-9633-C075044D1107}" type="pres">
      <dgm:prSet presAssocID="{E47CA2B6-D4CA-449A-B60D-E7D719BEC7CD}" presName="ParentText" presStyleLbl="node1" presStyleIdx="1" presStyleCnt="3" custScaleX="197569" custLinFactNeighborX="-26423" custLinFactNeighborY="13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445D04-F490-4AD8-83B1-F620BF262C2F}" type="pres">
      <dgm:prSet presAssocID="{E47CA2B6-D4CA-449A-B60D-E7D719BEC7CD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18E7D3B0-43E0-4924-8FD6-147D24A969D4}" type="pres">
      <dgm:prSet presAssocID="{E691A3DF-4241-47ED-B726-9E9884C7471A}" presName="sibTrans" presStyleCnt="0"/>
      <dgm:spPr/>
    </dgm:pt>
    <dgm:pt modelId="{63B13440-A95E-4794-AEC3-B57938EC616E}" type="pres">
      <dgm:prSet presAssocID="{426E0A0E-9FEB-4627-BD74-55C47A8B607B}" presName="composite" presStyleCnt="0"/>
      <dgm:spPr/>
    </dgm:pt>
    <dgm:pt modelId="{6AECE0A2-5832-46DA-AF56-1731CAE4DC38}" type="pres">
      <dgm:prSet presAssocID="{426E0A0E-9FEB-4627-BD74-55C47A8B607B}" presName="ParentText" presStyleLbl="node1" presStyleIdx="2" presStyleCnt="3" custScaleX="188132" custLinFactNeighborX="13526" custLinFactNeighborY="4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BF15649-1EF1-4A75-AD14-A3EB0920F9AF}" srcId="{43006871-D2D7-4A88-9D25-1FF68316BDBC}" destId="{E47CA2B6-D4CA-449A-B60D-E7D719BEC7CD}" srcOrd="1" destOrd="0" parTransId="{0C534B96-B7ED-45CF-8542-9DAA5746D985}" sibTransId="{E691A3DF-4241-47ED-B726-9E9884C7471A}"/>
    <dgm:cxn modelId="{0C3CB4B7-775B-4C91-9A75-C46EE4956377}" type="presOf" srcId="{6367151E-9687-4221-B718-5EEDC7DF5679}" destId="{14578D9D-AEC8-483E-9FF1-6E8BE43EDE00}" srcOrd="0" destOrd="0" presId="urn:microsoft.com/office/officeart/2005/8/layout/StepDownProcess"/>
    <dgm:cxn modelId="{A2B8891C-3F3D-4685-BBC3-DFC95AEC9C5A}" srcId="{43006871-D2D7-4A88-9D25-1FF68316BDBC}" destId="{426E0A0E-9FEB-4627-BD74-55C47A8B607B}" srcOrd="2" destOrd="0" parTransId="{463A19C0-D3DE-4217-9BD5-89AD59F1A8FD}" sibTransId="{641F2A70-78C4-454B-A697-9496264D8D63}"/>
    <dgm:cxn modelId="{1583A675-CA21-4F14-809D-EAD3B15915FD}" type="presOf" srcId="{E47CA2B6-D4CA-449A-B60D-E7D719BEC7CD}" destId="{322F6895-1578-4E06-9633-C075044D1107}" srcOrd="0" destOrd="0" presId="urn:microsoft.com/office/officeart/2005/8/layout/StepDownProcess"/>
    <dgm:cxn modelId="{EE49C225-B458-44BE-8007-6D1A266B772F}" type="presOf" srcId="{43006871-D2D7-4A88-9D25-1FF68316BDBC}" destId="{5C940E56-76A7-420A-B578-CF91FEE3DD59}" srcOrd="0" destOrd="0" presId="urn:microsoft.com/office/officeart/2005/8/layout/StepDownProcess"/>
    <dgm:cxn modelId="{C7C2D241-687E-4D88-AB0A-4FFD87EB08AE}" srcId="{43006871-D2D7-4A88-9D25-1FF68316BDBC}" destId="{6367151E-9687-4221-B718-5EEDC7DF5679}" srcOrd="0" destOrd="0" parTransId="{C189182E-4A51-42E8-BD05-49767A9B80F5}" sibTransId="{6915910E-54D6-48F8-8755-9F422152C705}"/>
    <dgm:cxn modelId="{EBE9D4FA-A306-4C41-88E9-0862910213A2}" type="presOf" srcId="{426E0A0E-9FEB-4627-BD74-55C47A8B607B}" destId="{6AECE0A2-5832-46DA-AF56-1731CAE4DC38}" srcOrd="0" destOrd="0" presId="urn:microsoft.com/office/officeart/2005/8/layout/StepDownProcess"/>
    <dgm:cxn modelId="{B4BE469B-3CDE-4F7F-9338-68CEBBDA86DC}" type="presParOf" srcId="{5C940E56-76A7-420A-B578-CF91FEE3DD59}" destId="{DD2236AB-26E8-4254-8708-E633893DF304}" srcOrd="0" destOrd="0" presId="urn:microsoft.com/office/officeart/2005/8/layout/StepDownProcess"/>
    <dgm:cxn modelId="{574BA219-EDCF-474F-9814-FED5584DB569}" type="presParOf" srcId="{DD2236AB-26E8-4254-8708-E633893DF304}" destId="{C049E873-32D4-4FBD-8C2C-27FE0B6DADF4}" srcOrd="0" destOrd="0" presId="urn:microsoft.com/office/officeart/2005/8/layout/StepDownProcess"/>
    <dgm:cxn modelId="{4BFA1135-505D-4982-A7EA-D69BA07D53AD}" type="presParOf" srcId="{DD2236AB-26E8-4254-8708-E633893DF304}" destId="{14578D9D-AEC8-483E-9FF1-6E8BE43EDE00}" srcOrd="1" destOrd="0" presId="urn:microsoft.com/office/officeart/2005/8/layout/StepDownProcess"/>
    <dgm:cxn modelId="{3287F32F-92FA-4C93-AB78-89251F2AE429}" type="presParOf" srcId="{DD2236AB-26E8-4254-8708-E633893DF304}" destId="{B801CCA4-F13A-4856-8A6D-4219581620A3}" srcOrd="2" destOrd="0" presId="urn:microsoft.com/office/officeart/2005/8/layout/StepDownProcess"/>
    <dgm:cxn modelId="{557A66D4-DB34-472C-87FD-CFFF860737D6}" type="presParOf" srcId="{5C940E56-76A7-420A-B578-CF91FEE3DD59}" destId="{327AFF04-3388-4712-948C-D503CE990071}" srcOrd="1" destOrd="0" presId="urn:microsoft.com/office/officeart/2005/8/layout/StepDownProcess"/>
    <dgm:cxn modelId="{BC0CCD87-C68C-4C83-82D4-DD0CE23F3DBA}" type="presParOf" srcId="{5C940E56-76A7-420A-B578-CF91FEE3DD59}" destId="{AB995B55-A351-4EB7-8270-8EBD3200BC24}" srcOrd="2" destOrd="0" presId="urn:microsoft.com/office/officeart/2005/8/layout/StepDownProcess"/>
    <dgm:cxn modelId="{7E294365-95FE-427C-BCEE-3FC0345EB494}" type="presParOf" srcId="{AB995B55-A351-4EB7-8270-8EBD3200BC24}" destId="{F5FB541B-F134-4208-8235-A7047CBE960F}" srcOrd="0" destOrd="0" presId="urn:microsoft.com/office/officeart/2005/8/layout/StepDownProcess"/>
    <dgm:cxn modelId="{4174AC66-4F76-489A-99F2-7642E9C291E7}" type="presParOf" srcId="{AB995B55-A351-4EB7-8270-8EBD3200BC24}" destId="{322F6895-1578-4E06-9633-C075044D1107}" srcOrd="1" destOrd="0" presId="urn:microsoft.com/office/officeart/2005/8/layout/StepDownProcess"/>
    <dgm:cxn modelId="{B2E2A7A9-05DA-4493-B561-9A6D2547DD44}" type="presParOf" srcId="{AB995B55-A351-4EB7-8270-8EBD3200BC24}" destId="{EB445D04-F490-4AD8-83B1-F620BF262C2F}" srcOrd="2" destOrd="0" presId="urn:microsoft.com/office/officeart/2005/8/layout/StepDownProcess"/>
    <dgm:cxn modelId="{D6472A55-225C-4DE3-A055-8330AEDE676A}" type="presParOf" srcId="{5C940E56-76A7-420A-B578-CF91FEE3DD59}" destId="{18E7D3B0-43E0-4924-8FD6-147D24A969D4}" srcOrd="3" destOrd="0" presId="urn:microsoft.com/office/officeart/2005/8/layout/StepDownProcess"/>
    <dgm:cxn modelId="{C661829B-742E-4FBF-910E-1FABB1234F83}" type="presParOf" srcId="{5C940E56-76A7-420A-B578-CF91FEE3DD59}" destId="{63B13440-A95E-4794-AEC3-B57938EC616E}" srcOrd="4" destOrd="0" presId="urn:microsoft.com/office/officeart/2005/8/layout/StepDownProcess"/>
    <dgm:cxn modelId="{BE2B13F0-BC48-4870-A6B4-8DAC20277FF8}" type="presParOf" srcId="{63B13440-A95E-4794-AEC3-B57938EC616E}" destId="{6AECE0A2-5832-46DA-AF56-1731CAE4DC3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F57434FC-31CA-4B2D-8DD7-E449D7B84F0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307B33-17A0-4815-800C-BCA629F3FA3C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dirty="0"/>
            <a:t>Система защиты от исследования и копирования программных средств включает следующие методы:</a:t>
          </a:r>
        </a:p>
      </dgm:t>
    </dgm:pt>
    <dgm:pt modelId="{76E7ED77-E809-47D0-97E0-2D71A1EDA393}" type="parTrans" cxnId="{3B330010-0BA3-474E-87B2-39914C9EC2FE}">
      <dgm:prSet/>
      <dgm:spPr/>
      <dgm:t>
        <a:bodyPr/>
        <a:lstStyle/>
        <a:p>
          <a:endParaRPr lang="ru-RU"/>
        </a:p>
      </dgm:t>
    </dgm:pt>
    <dgm:pt modelId="{6B9E8DA7-2123-469E-878C-B742E56A0E18}" type="sibTrans" cxnId="{3B330010-0BA3-474E-87B2-39914C9EC2FE}">
      <dgm:prSet/>
      <dgm:spPr/>
      <dgm:t>
        <a:bodyPr/>
        <a:lstStyle/>
        <a:p>
          <a:endParaRPr lang="ru-RU"/>
        </a:p>
      </dgm:t>
    </dgm:pt>
    <dgm:pt modelId="{8A0BE866-8F07-4CEF-8D64-970214EFE8C5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методы, затрудняющие считывание скопированной информации;</a:t>
          </a:r>
        </a:p>
      </dgm:t>
    </dgm:pt>
    <dgm:pt modelId="{DC3A0416-2557-4E4F-8E8F-E49B3F662BEE}" type="parTrans" cxnId="{2DB6F2E6-9240-49F0-99B6-E4022593D77A}">
      <dgm:prSet/>
      <dgm:spPr/>
      <dgm:t>
        <a:bodyPr/>
        <a:lstStyle/>
        <a:p>
          <a:endParaRPr lang="ru-RU"/>
        </a:p>
      </dgm:t>
    </dgm:pt>
    <dgm:pt modelId="{C980A544-9C32-4520-9F7F-21B72680A2EE}" type="sibTrans" cxnId="{2DB6F2E6-9240-49F0-99B6-E4022593D77A}">
      <dgm:prSet/>
      <dgm:spPr/>
      <dgm:t>
        <a:bodyPr/>
        <a:lstStyle/>
        <a:p>
          <a:endParaRPr lang="ru-RU"/>
        </a:p>
      </dgm:t>
    </dgm:pt>
    <dgm:pt modelId="{0E05B2DA-78BF-44DB-AFE1-C2C0FC98974F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/>
            <a:t>методы, препятствующие использованию информации.</a:t>
          </a:r>
        </a:p>
      </dgm:t>
    </dgm:pt>
    <dgm:pt modelId="{8900526F-C4ED-4FF5-9252-22E5467E321C}" type="parTrans" cxnId="{6B4FE3B5-3093-4E2E-81D0-B69B61D05DE6}">
      <dgm:prSet/>
      <dgm:spPr/>
      <dgm:t>
        <a:bodyPr/>
        <a:lstStyle/>
        <a:p>
          <a:endParaRPr lang="ru-RU"/>
        </a:p>
      </dgm:t>
    </dgm:pt>
    <dgm:pt modelId="{E5F44979-7A35-436C-84CB-1F3BB6C7958B}" type="sibTrans" cxnId="{6B4FE3B5-3093-4E2E-81D0-B69B61D05DE6}">
      <dgm:prSet/>
      <dgm:spPr/>
      <dgm:t>
        <a:bodyPr/>
        <a:lstStyle/>
        <a:p>
          <a:endParaRPr lang="ru-RU"/>
        </a:p>
      </dgm:t>
    </dgm:pt>
    <dgm:pt modelId="{776AD0EE-6811-4932-8000-52CF252C5D33}" type="pres">
      <dgm:prSet presAssocID="{F57434FC-31CA-4B2D-8DD7-E449D7B84F0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22266DA-95B3-4A8B-920D-492A4B5D6603}" type="pres">
      <dgm:prSet presAssocID="{0D307B33-17A0-4815-800C-BCA629F3FA3C}" presName="roof" presStyleLbl="dkBgShp" presStyleIdx="0" presStyleCnt="2"/>
      <dgm:spPr/>
      <dgm:t>
        <a:bodyPr/>
        <a:lstStyle/>
        <a:p>
          <a:endParaRPr lang="ru-RU"/>
        </a:p>
      </dgm:t>
    </dgm:pt>
    <dgm:pt modelId="{BC9D6C12-9ECB-4FE6-8407-1600533A7819}" type="pres">
      <dgm:prSet presAssocID="{0D307B33-17A0-4815-800C-BCA629F3FA3C}" presName="pillars" presStyleCnt="0"/>
      <dgm:spPr/>
    </dgm:pt>
    <dgm:pt modelId="{24572C5A-A84B-474A-A8A3-A9F456F7922E}" type="pres">
      <dgm:prSet presAssocID="{0D307B33-17A0-4815-800C-BCA629F3FA3C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6E0A05-2222-4066-8257-F05A595D1913}" type="pres">
      <dgm:prSet presAssocID="{0E05B2DA-78BF-44DB-AFE1-C2C0FC98974F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5FA00C-713E-49E4-A784-1AB58FB8597E}" type="pres">
      <dgm:prSet presAssocID="{0D307B33-17A0-4815-800C-BCA629F3FA3C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BB930159-1651-4A74-B6BD-39948D5E55FF}" type="presOf" srcId="{0E05B2DA-78BF-44DB-AFE1-C2C0FC98974F}" destId="{756E0A05-2222-4066-8257-F05A595D1913}" srcOrd="0" destOrd="0" presId="urn:microsoft.com/office/officeart/2005/8/layout/hList3"/>
    <dgm:cxn modelId="{3B330010-0BA3-474E-87B2-39914C9EC2FE}" srcId="{F57434FC-31CA-4B2D-8DD7-E449D7B84F04}" destId="{0D307B33-17A0-4815-800C-BCA629F3FA3C}" srcOrd="0" destOrd="0" parTransId="{76E7ED77-E809-47D0-97E0-2D71A1EDA393}" sibTransId="{6B9E8DA7-2123-469E-878C-B742E56A0E18}"/>
    <dgm:cxn modelId="{79414363-3608-4317-BC18-A5E4DF144BC3}" type="presOf" srcId="{8A0BE866-8F07-4CEF-8D64-970214EFE8C5}" destId="{24572C5A-A84B-474A-A8A3-A9F456F7922E}" srcOrd="0" destOrd="0" presId="urn:microsoft.com/office/officeart/2005/8/layout/hList3"/>
    <dgm:cxn modelId="{6B4FE3B5-3093-4E2E-81D0-B69B61D05DE6}" srcId="{0D307B33-17A0-4815-800C-BCA629F3FA3C}" destId="{0E05B2DA-78BF-44DB-AFE1-C2C0FC98974F}" srcOrd="1" destOrd="0" parTransId="{8900526F-C4ED-4FF5-9252-22E5467E321C}" sibTransId="{E5F44979-7A35-436C-84CB-1F3BB6C7958B}"/>
    <dgm:cxn modelId="{2DB6F2E6-9240-49F0-99B6-E4022593D77A}" srcId="{0D307B33-17A0-4815-800C-BCA629F3FA3C}" destId="{8A0BE866-8F07-4CEF-8D64-970214EFE8C5}" srcOrd="0" destOrd="0" parTransId="{DC3A0416-2557-4E4F-8E8F-E49B3F662BEE}" sibTransId="{C980A544-9C32-4520-9F7F-21B72680A2EE}"/>
    <dgm:cxn modelId="{CE428F6E-2755-4B6F-BD1A-14006542C784}" type="presOf" srcId="{0D307B33-17A0-4815-800C-BCA629F3FA3C}" destId="{322266DA-95B3-4A8B-920D-492A4B5D6603}" srcOrd="0" destOrd="0" presId="urn:microsoft.com/office/officeart/2005/8/layout/hList3"/>
    <dgm:cxn modelId="{72DD9AFE-D65F-4084-8C95-74ABEAE85E24}" type="presOf" srcId="{F57434FC-31CA-4B2D-8DD7-E449D7B84F04}" destId="{776AD0EE-6811-4932-8000-52CF252C5D33}" srcOrd="0" destOrd="0" presId="urn:microsoft.com/office/officeart/2005/8/layout/hList3"/>
    <dgm:cxn modelId="{7AB2D06C-5763-46E7-8615-CE362A7C41C1}" type="presParOf" srcId="{776AD0EE-6811-4932-8000-52CF252C5D33}" destId="{322266DA-95B3-4A8B-920D-492A4B5D6603}" srcOrd="0" destOrd="0" presId="urn:microsoft.com/office/officeart/2005/8/layout/hList3"/>
    <dgm:cxn modelId="{0DBC1BE0-B81D-44E6-82D2-D115D7D4D854}" type="presParOf" srcId="{776AD0EE-6811-4932-8000-52CF252C5D33}" destId="{BC9D6C12-9ECB-4FE6-8407-1600533A7819}" srcOrd="1" destOrd="0" presId="urn:microsoft.com/office/officeart/2005/8/layout/hList3"/>
    <dgm:cxn modelId="{F0BD2B9A-31F0-4687-AEF2-3210937D81B3}" type="presParOf" srcId="{BC9D6C12-9ECB-4FE6-8407-1600533A7819}" destId="{24572C5A-A84B-474A-A8A3-A9F456F7922E}" srcOrd="0" destOrd="0" presId="urn:microsoft.com/office/officeart/2005/8/layout/hList3"/>
    <dgm:cxn modelId="{93BDCC97-D4BC-400F-A9F6-EAC979FAFF75}" type="presParOf" srcId="{BC9D6C12-9ECB-4FE6-8407-1600533A7819}" destId="{756E0A05-2222-4066-8257-F05A595D1913}" srcOrd="1" destOrd="0" presId="urn:microsoft.com/office/officeart/2005/8/layout/hList3"/>
    <dgm:cxn modelId="{86CD263F-CC5B-4C4B-A2F1-B928358E0EB5}" type="presParOf" srcId="{776AD0EE-6811-4932-8000-52CF252C5D33}" destId="{525FA00C-713E-49E4-A784-1AB58FB8597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3FF06DDC-454F-41C0-9FFB-63C54E7A5425}" type="doc">
      <dgm:prSet loTypeId="urn:microsoft.com/office/officeart/2005/8/layout/default#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131A3F-0443-4E65-A347-E156432F8A9A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dirty="0"/>
            <a:t>шифрование;</a:t>
          </a:r>
        </a:p>
      </dgm:t>
    </dgm:pt>
    <dgm:pt modelId="{EEDB41B7-F1F2-4405-8436-87B559A22841}" type="parTrans" cxnId="{9F1F508B-9C4D-4861-BA7A-1DA4879F2F63}">
      <dgm:prSet/>
      <dgm:spPr/>
      <dgm:t>
        <a:bodyPr/>
        <a:lstStyle/>
        <a:p>
          <a:endParaRPr lang="ru-RU"/>
        </a:p>
      </dgm:t>
    </dgm:pt>
    <dgm:pt modelId="{3257732E-5858-47B5-BF8D-CF7FAB8550C9}" type="sibTrans" cxnId="{9F1F508B-9C4D-4861-BA7A-1DA4879F2F63}">
      <dgm:prSet/>
      <dgm:spPr/>
      <dgm:t>
        <a:bodyPr/>
        <a:lstStyle/>
        <a:p>
          <a:endParaRPr lang="ru-RU"/>
        </a:p>
      </dgm:t>
    </dgm:pt>
    <dgm:pt modelId="{0645501E-540E-45AD-ABD3-390DE908DAC2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стенография;</a:t>
          </a:r>
        </a:p>
      </dgm:t>
    </dgm:pt>
    <dgm:pt modelId="{6C102948-641E-442D-B1AF-5C9371DAF7AD}" type="parTrans" cxnId="{F1D8C0CB-8906-44E3-9011-FD36652E455D}">
      <dgm:prSet/>
      <dgm:spPr/>
      <dgm:t>
        <a:bodyPr/>
        <a:lstStyle/>
        <a:p>
          <a:endParaRPr lang="ru-RU"/>
        </a:p>
      </dgm:t>
    </dgm:pt>
    <dgm:pt modelId="{10E32FED-D51C-42AB-A4CD-783CBC55CDED}" type="sibTrans" cxnId="{F1D8C0CB-8906-44E3-9011-FD36652E455D}">
      <dgm:prSet/>
      <dgm:spPr/>
      <dgm:t>
        <a:bodyPr/>
        <a:lstStyle/>
        <a:p>
          <a:endParaRPr lang="ru-RU"/>
        </a:p>
      </dgm:t>
    </dgm:pt>
    <dgm:pt modelId="{B5608F3D-EA04-4EA2-BF77-636713D80934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кодирование;</a:t>
          </a:r>
        </a:p>
      </dgm:t>
    </dgm:pt>
    <dgm:pt modelId="{F70EC655-5AA5-483A-9788-E07E97E4F290}" type="parTrans" cxnId="{D636A750-AC9A-4C95-81F3-AC9A77C0C738}">
      <dgm:prSet/>
      <dgm:spPr/>
      <dgm:t>
        <a:bodyPr/>
        <a:lstStyle/>
        <a:p>
          <a:endParaRPr lang="ru-RU"/>
        </a:p>
      </dgm:t>
    </dgm:pt>
    <dgm:pt modelId="{58716A16-42D6-4CB0-A676-019A69826DAC}" type="sibTrans" cxnId="{D636A750-AC9A-4C95-81F3-AC9A77C0C738}">
      <dgm:prSet/>
      <dgm:spPr/>
      <dgm:t>
        <a:bodyPr/>
        <a:lstStyle/>
        <a:p>
          <a:endParaRPr lang="ru-RU"/>
        </a:p>
      </dgm:t>
    </dgm:pt>
    <dgm:pt modelId="{AC03ED26-37F6-4F00-B39A-6A4316B8D15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dirty="0"/>
            <a:t>сжатие.</a:t>
          </a:r>
        </a:p>
      </dgm:t>
    </dgm:pt>
    <dgm:pt modelId="{45B5A8DF-0FBA-4A6A-8438-CC0B717998C4}" type="parTrans" cxnId="{02EAB690-DEB4-41B8-98CF-939E04126EB7}">
      <dgm:prSet/>
      <dgm:spPr/>
      <dgm:t>
        <a:bodyPr/>
        <a:lstStyle/>
        <a:p>
          <a:endParaRPr lang="ru-RU"/>
        </a:p>
      </dgm:t>
    </dgm:pt>
    <dgm:pt modelId="{B64A889C-9548-47D0-A09E-7448DCBCA085}" type="sibTrans" cxnId="{02EAB690-DEB4-41B8-98CF-939E04126EB7}">
      <dgm:prSet/>
      <dgm:spPr/>
      <dgm:t>
        <a:bodyPr/>
        <a:lstStyle/>
        <a:p>
          <a:endParaRPr lang="ru-RU"/>
        </a:p>
      </dgm:t>
    </dgm:pt>
    <dgm:pt modelId="{11E4A285-5A36-4B25-AEF2-BFA70F6DEE7E}" type="pres">
      <dgm:prSet presAssocID="{3FF06DDC-454F-41C0-9FFB-63C54E7A54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CA7DD9-F630-4499-BE3F-29D1C89EF337}" type="pres">
      <dgm:prSet presAssocID="{7A131A3F-0443-4E65-A347-E156432F8A9A}" presName="node" presStyleLbl="node1" presStyleIdx="0" presStyleCnt="4" custScaleX="1210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15AFB5-7372-45EC-A765-875D53EBCB27}" type="pres">
      <dgm:prSet presAssocID="{3257732E-5858-47B5-BF8D-CF7FAB8550C9}" presName="sibTrans" presStyleCnt="0"/>
      <dgm:spPr/>
    </dgm:pt>
    <dgm:pt modelId="{DC3C6A8B-E3C1-4D76-94C6-54C7332630B1}" type="pres">
      <dgm:prSet presAssocID="{0645501E-540E-45AD-ABD3-390DE908DAC2}" presName="node" presStyleLbl="node1" presStyleIdx="1" presStyleCnt="4" custScaleX="12225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EF98B-04AA-4E88-AE97-C354DB94A31E}" type="pres">
      <dgm:prSet presAssocID="{10E32FED-D51C-42AB-A4CD-783CBC55CDED}" presName="sibTrans" presStyleCnt="0"/>
      <dgm:spPr/>
    </dgm:pt>
    <dgm:pt modelId="{EE51A10F-3AE8-4987-9BBE-3275EFD975F0}" type="pres">
      <dgm:prSet presAssocID="{B5608F3D-EA04-4EA2-BF77-636713D8093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E71711-1EE0-4372-B214-5AED294A5203}" type="pres">
      <dgm:prSet presAssocID="{58716A16-42D6-4CB0-A676-019A69826DAC}" presName="sibTrans" presStyleCnt="0"/>
      <dgm:spPr/>
    </dgm:pt>
    <dgm:pt modelId="{413188E0-09BC-4322-BB4B-8CB868C59CDA}" type="pres">
      <dgm:prSet presAssocID="{AC03ED26-37F6-4F00-B39A-6A4316B8D156}" presName="node" presStyleLbl="node1" presStyleIdx="3" presStyleCnt="4" custScaleX="1325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907347F-A637-4BEE-AF82-76AE62A76875}" type="presOf" srcId="{0645501E-540E-45AD-ABD3-390DE908DAC2}" destId="{DC3C6A8B-E3C1-4D76-94C6-54C7332630B1}" srcOrd="0" destOrd="0" presId="urn:microsoft.com/office/officeart/2005/8/layout/default#5"/>
    <dgm:cxn modelId="{D636A750-AC9A-4C95-81F3-AC9A77C0C738}" srcId="{3FF06DDC-454F-41C0-9FFB-63C54E7A5425}" destId="{B5608F3D-EA04-4EA2-BF77-636713D80934}" srcOrd="2" destOrd="0" parTransId="{F70EC655-5AA5-483A-9788-E07E97E4F290}" sibTransId="{58716A16-42D6-4CB0-A676-019A69826DAC}"/>
    <dgm:cxn modelId="{40573DBE-0243-4688-B2D0-15620484AC79}" type="presOf" srcId="{AC03ED26-37F6-4F00-B39A-6A4316B8D156}" destId="{413188E0-09BC-4322-BB4B-8CB868C59CDA}" srcOrd="0" destOrd="0" presId="urn:microsoft.com/office/officeart/2005/8/layout/default#5"/>
    <dgm:cxn modelId="{81AB1AB6-4636-4E00-8EBC-F029D23DC068}" type="presOf" srcId="{7A131A3F-0443-4E65-A347-E156432F8A9A}" destId="{F0CA7DD9-F630-4499-BE3F-29D1C89EF337}" srcOrd="0" destOrd="0" presId="urn:microsoft.com/office/officeart/2005/8/layout/default#5"/>
    <dgm:cxn modelId="{F1D8C0CB-8906-44E3-9011-FD36652E455D}" srcId="{3FF06DDC-454F-41C0-9FFB-63C54E7A5425}" destId="{0645501E-540E-45AD-ABD3-390DE908DAC2}" srcOrd="1" destOrd="0" parTransId="{6C102948-641E-442D-B1AF-5C9371DAF7AD}" sibTransId="{10E32FED-D51C-42AB-A4CD-783CBC55CDED}"/>
    <dgm:cxn modelId="{9F1F508B-9C4D-4861-BA7A-1DA4879F2F63}" srcId="{3FF06DDC-454F-41C0-9FFB-63C54E7A5425}" destId="{7A131A3F-0443-4E65-A347-E156432F8A9A}" srcOrd="0" destOrd="0" parTransId="{EEDB41B7-F1F2-4405-8436-87B559A22841}" sibTransId="{3257732E-5858-47B5-BF8D-CF7FAB8550C9}"/>
    <dgm:cxn modelId="{11C8F08F-DA4F-425C-BD03-02E6CF5F24A1}" type="presOf" srcId="{3FF06DDC-454F-41C0-9FFB-63C54E7A5425}" destId="{11E4A285-5A36-4B25-AEF2-BFA70F6DEE7E}" srcOrd="0" destOrd="0" presId="urn:microsoft.com/office/officeart/2005/8/layout/default#5"/>
    <dgm:cxn modelId="{02EAB690-DEB4-41B8-98CF-939E04126EB7}" srcId="{3FF06DDC-454F-41C0-9FFB-63C54E7A5425}" destId="{AC03ED26-37F6-4F00-B39A-6A4316B8D156}" srcOrd="3" destOrd="0" parTransId="{45B5A8DF-0FBA-4A6A-8438-CC0B717998C4}" sibTransId="{B64A889C-9548-47D0-A09E-7448DCBCA085}"/>
    <dgm:cxn modelId="{DE1E7724-9730-4CAF-BD34-900D77FB2FE9}" type="presOf" srcId="{B5608F3D-EA04-4EA2-BF77-636713D80934}" destId="{EE51A10F-3AE8-4987-9BBE-3275EFD975F0}" srcOrd="0" destOrd="0" presId="urn:microsoft.com/office/officeart/2005/8/layout/default#5"/>
    <dgm:cxn modelId="{EE36301E-6642-4067-9180-F038A6100642}" type="presParOf" srcId="{11E4A285-5A36-4B25-AEF2-BFA70F6DEE7E}" destId="{F0CA7DD9-F630-4499-BE3F-29D1C89EF337}" srcOrd="0" destOrd="0" presId="urn:microsoft.com/office/officeart/2005/8/layout/default#5"/>
    <dgm:cxn modelId="{71C5D300-23BC-4D8E-9C46-B7B3B68F34BC}" type="presParOf" srcId="{11E4A285-5A36-4B25-AEF2-BFA70F6DEE7E}" destId="{1115AFB5-7372-45EC-A765-875D53EBCB27}" srcOrd="1" destOrd="0" presId="urn:microsoft.com/office/officeart/2005/8/layout/default#5"/>
    <dgm:cxn modelId="{892A56A5-2BBF-41CB-8DF6-AAA1E6594E9E}" type="presParOf" srcId="{11E4A285-5A36-4B25-AEF2-BFA70F6DEE7E}" destId="{DC3C6A8B-E3C1-4D76-94C6-54C7332630B1}" srcOrd="2" destOrd="0" presId="urn:microsoft.com/office/officeart/2005/8/layout/default#5"/>
    <dgm:cxn modelId="{0399B5F3-C471-42CF-A2A3-8D30C5615CE8}" type="presParOf" srcId="{11E4A285-5A36-4B25-AEF2-BFA70F6DEE7E}" destId="{2C9EF98B-04AA-4E88-AE97-C354DB94A31E}" srcOrd="3" destOrd="0" presId="urn:microsoft.com/office/officeart/2005/8/layout/default#5"/>
    <dgm:cxn modelId="{762C852E-30A5-4686-BD56-6569484516E6}" type="presParOf" srcId="{11E4A285-5A36-4B25-AEF2-BFA70F6DEE7E}" destId="{EE51A10F-3AE8-4987-9BBE-3275EFD975F0}" srcOrd="4" destOrd="0" presId="urn:microsoft.com/office/officeart/2005/8/layout/default#5"/>
    <dgm:cxn modelId="{D3A60900-4812-4F8D-B663-FF26720336FA}" type="presParOf" srcId="{11E4A285-5A36-4B25-AEF2-BFA70F6DEE7E}" destId="{82E71711-1EE0-4372-B214-5AED294A5203}" srcOrd="5" destOrd="0" presId="urn:microsoft.com/office/officeart/2005/8/layout/default#5"/>
    <dgm:cxn modelId="{785D2698-9810-4961-A4E5-F48719DCDBE6}" type="presParOf" srcId="{11E4A285-5A36-4B25-AEF2-BFA70F6DEE7E}" destId="{413188E0-09BC-4322-BB4B-8CB868C59CDA}" srcOrd="6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3FF06DDC-454F-41C0-9FFB-63C54E7A5425}" type="doc">
      <dgm:prSet loTypeId="urn:microsoft.com/office/officeart/2005/8/layout/default#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131A3F-0443-4E65-A347-E156432F8A9A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dirty="0"/>
            <a:t>по среде обитания;</a:t>
          </a:r>
        </a:p>
      </dgm:t>
    </dgm:pt>
    <dgm:pt modelId="{EEDB41B7-F1F2-4405-8436-87B559A22841}" type="parTrans" cxnId="{9F1F508B-9C4D-4861-BA7A-1DA4879F2F63}">
      <dgm:prSet/>
      <dgm:spPr/>
      <dgm:t>
        <a:bodyPr/>
        <a:lstStyle/>
        <a:p>
          <a:endParaRPr lang="ru-RU"/>
        </a:p>
      </dgm:t>
    </dgm:pt>
    <dgm:pt modelId="{3257732E-5858-47B5-BF8D-CF7FAB8550C9}" type="sibTrans" cxnId="{9F1F508B-9C4D-4861-BA7A-1DA4879F2F63}">
      <dgm:prSet/>
      <dgm:spPr/>
      <dgm:t>
        <a:bodyPr/>
        <a:lstStyle/>
        <a:p>
          <a:endParaRPr lang="ru-RU"/>
        </a:p>
      </dgm:t>
    </dgm:pt>
    <dgm:pt modelId="{0645501E-540E-45AD-ABD3-390DE908DAC2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по способу заражения;</a:t>
          </a:r>
        </a:p>
      </dgm:t>
    </dgm:pt>
    <dgm:pt modelId="{6C102948-641E-442D-B1AF-5C9371DAF7AD}" type="parTrans" cxnId="{F1D8C0CB-8906-44E3-9011-FD36652E455D}">
      <dgm:prSet/>
      <dgm:spPr/>
      <dgm:t>
        <a:bodyPr/>
        <a:lstStyle/>
        <a:p>
          <a:endParaRPr lang="ru-RU"/>
        </a:p>
      </dgm:t>
    </dgm:pt>
    <dgm:pt modelId="{10E32FED-D51C-42AB-A4CD-783CBC55CDED}" type="sibTrans" cxnId="{F1D8C0CB-8906-44E3-9011-FD36652E455D}">
      <dgm:prSet/>
      <dgm:spPr/>
      <dgm:t>
        <a:bodyPr/>
        <a:lstStyle/>
        <a:p>
          <a:endParaRPr lang="ru-RU"/>
        </a:p>
      </dgm:t>
    </dgm:pt>
    <dgm:pt modelId="{B5608F3D-EA04-4EA2-BF77-636713D80934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по степени опасности вредительских воздействий;</a:t>
          </a:r>
        </a:p>
      </dgm:t>
    </dgm:pt>
    <dgm:pt modelId="{F70EC655-5AA5-483A-9788-E07E97E4F290}" type="parTrans" cxnId="{D636A750-AC9A-4C95-81F3-AC9A77C0C738}">
      <dgm:prSet/>
      <dgm:spPr/>
      <dgm:t>
        <a:bodyPr/>
        <a:lstStyle/>
        <a:p>
          <a:endParaRPr lang="ru-RU"/>
        </a:p>
      </dgm:t>
    </dgm:pt>
    <dgm:pt modelId="{58716A16-42D6-4CB0-A676-019A69826DAC}" type="sibTrans" cxnId="{D636A750-AC9A-4C95-81F3-AC9A77C0C738}">
      <dgm:prSet/>
      <dgm:spPr/>
      <dgm:t>
        <a:bodyPr/>
        <a:lstStyle/>
        <a:p>
          <a:endParaRPr lang="ru-RU"/>
        </a:p>
      </dgm:t>
    </dgm:pt>
    <dgm:pt modelId="{AC03ED26-37F6-4F00-B39A-6A4316B8D15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dirty="0"/>
            <a:t>по алгоритму функционирования.</a:t>
          </a:r>
        </a:p>
      </dgm:t>
    </dgm:pt>
    <dgm:pt modelId="{45B5A8DF-0FBA-4A6A-8438-CC0B717998C4}" type="parTrans" cxnId="{02EAB690-DEB4-41B8-98CF-939E04126EB7}">
      <dgm:prSet/>
      <dgm:spPr/>
      <dgm:t>
        <a:bodyPr/>
        <a:lstStyle/>
        <a:p>
          <a:endParaRPr lang="ru-RU"/>
        </a:p>
      </dgm:t>
    </dgm:pt>
    <dgm:pt modelId="{B64A889C-9548-47D0-A09E-7448DCBCA085}" type="sibTrans" cxnId="{02EAB690-DEB4-41B8-98CF-939E04126EB7}">
      <dgm:prSet/>
      <dgm:spPr/>
      <dgm:t>
        <a:bodyPr/>
        <a:lstStyle/>
        <a:p>
          <a:endParaRPr lang="ru-RU"/>
        </a:p>
      </dgm:t>
    </dgm:pt>
    <dgm:pt modelId="{11E4A285-5A36-4B25-AEF2-BFA70F6DEE7E}" type="pres">
      <dgm:prSet presAssocID="{3FF06DDC-454F-41C0-9FFB-63C54E7A54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CA7DD9-F630-4499-BE3F-29D1C89EF337}" type="pres">
      <dgm:prSet presAssocID="{7A131A3F-0443-4E65-A347-E156432F8A9A}" presName="node" presStyleLbl="node1" presStyleIdx="0" presStyleCnt="4" custScaleX="1210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15AFB5-7372-45EC-A765-875D53EBCB27}" type="pres">
      <dgm:prSet presAssocID="{3257732E-5858-47B5-BF8D-CF7FAB8550C9}" presName="sibTrans" presStyleCnt="0"/>
      <dgm:spPr/>
    </dgm:pt>
    <dgm:pt modelId="{DC3C6A8B-E3C1-4D76-94C6-54C7332630B1}" type="pres">
      <dgm:prSet presAssocID="{0645501E-540E-45AD-ABD3-390DE908DAC2}" presName="node" presStyleLbl="node1" presStyleIdx="1" presStyleCnt="4" custScaleX="12225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EF98B-04AA-4E88-AE97-C354DB94A31E}" type="pres">
      <dgm:prSet presAssocID="{10E32FED-D51C-42AB-A4CD-783CBC55CDED}" presName="sibTrans" presStyleCnt="0"/>
      <dgm:spPr/>
    </dgm:pt>
    <dgm:pt modelId="{EE51A10F-3AE8-4987-9BBE-3275EFD975F0}" type="pres">
      <dgm:prSet presAssocID="{B5608F3D-EA04-4EA2-BF77-636713D8093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E71711-1EE0-4372-B214-5AED294A5203}" type="pres">
      <dgm:prSet presAssocID="{58716A16-42D6-4CB0-A676-019A69826DAC}" presName="sibTrans" presStyleCnt="0"/>
      <dgm:spPr/>
    </dgm:pt>
    <dgm:pt modelId="{413188E0-09BC-4322-BB4B-8CB868C59CDA}" type="pres">
      <dgm:prSet presAssocID="{AC03ED26-37F6-4F00-B39A-6A4316B8D156}" presName="node" presStyleLbl="node1" presStyleIdx="3" presStyleCnt="4" custScaleX="132562" custLinFactNeighborX="-3580" custLinFactNeighborY="-3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3C95913-8623-4F71-94C3-99412833387E}" type="presOf" srcId="{0645501E-540E-45AD-ABD3-390DE908DAC2}" destId="{DC3C6A8B-E3C1-4D76-94C6-54C7332630B1}" srcOrd="0" destOrd="0" presId="urn:microsoft.com/office/officeart/2005/8/layout/default#6"/>
    <dgm:cxn modelId="{D636A750-AC9A-4C95-81F3-AC9A77C0C738}" srcId="{3FF06DDC-454F-41C0-9FFB-63C54E7A5425}" destId="{B5608F3D-EA04-4EA2-BF77-636713D80934}" srcOrd="2" destOrd="0" parTransId="{F70EC655-5AA5-483A-9788-E07E97E4F290}" sibTransId="{58716A16-42D6-4CB0-A676-019A69826DAC}"/>
    <dgm:cxn modelId="{AF0582BF-CFB7-4004-BC36-E7309249F3C4}" type="presOf" srcId="{AC03ED26-37F6-4F00-B39A-6A4316B8D156}" destId="{413188E0-09BC-4322-BB4B-8CB868C59CDA}" srcOrd="0" destOrd="0" presId="urn:microsoft.com/office/officeart/2005/8/layout/default#6"/>
    <dgm:cxn modelId="{F1D8C0CB-8906-44E3-9011-FD36652E455D}" srcId="{3FF06DDC-454F-41C0-9FFB-63C54E7A5425}" destId="{0645501E-540E-45AD-ABD3-390DE908DAC2}" srcOrd="1" destOrd="0" parTransId="{6C102948-641E-442D-B1AF-5C9371DAF7AD}" sibTransId="{10E32FED-D51C-42AB-A4CD-783CBC55CDED}"/>
    <dgm:cxn modelId="{9F1F508B-9C4D-4861-BA7A-1DA4879F2F63}" srcId="{3FF06DDC-454F-41C0-9FFB-63C54E7A5425}" destId="{7A131A3F-0443-4E65-A347-E156432F8A9A}" srcOrd="0" destOrd="0" parTransId="{EEDB41B7-F1F2-4405-8436-87B559A22841}" sibTransId="{3257732E-5858-47B5-BF8D-CF7FAB8550C9}"/>
    <dgm:cxn modelId="{4DD4717B-7096-4A5C-9677-F300257C4045}" type="presOf" srcId="{3FF06DDC-454F-41C0-9FFB-63C54E7A5425}" destId="{11E4A285-5A36-4B25-AEF2-BFA70F6DEE7E}" srcOrd="0" destOrd="0" presId="urn:microsoft.com/office/officeart/2005/8/layout/default#6"/>
    <dgm:cxn modelId="{614C6BC2-E1F4-4472-AF9D-2A7C517F5805}" type="presOf" srcId="{7A131A3F-0443-4E65-A347-E156432F8A9A}" destId="{F0CA7DD9-F630-4499-BE3F-29D1C89EF337}" srcOrd="0" destOrd="0" presId="urn:microsoft.com/office/officeart/2005/8/layout/default#6"/>
    <dgm:cxn modelId="{02EAB690-DEB4-41B8-98CF-939E04126EB7}" srcId="{3FF06DDC-454F-41C0-9FFB-63C54E7A5425}" destId="{AC03ED26-37F6-4F00-B39A-6A4316B8D156}" srcOrd="3" destOrd="0" parTransId="{45B5A8DF-0FBA-4A6A-8438-CC0B717998C4}" sibTransId="{B64A889C-9548-47D0-A09E-7448DCBCA085}"/>
    <dgm:cxn modelId="{4619E398-F51F-4C85-9271-9E0EBEB729EE}" type="presOf" srcId="{B5608F3D-EA04-4EA2-BF77-636713D80934}" destId="{EE51A10F-3AE8-4987-9BBE-3275EFD975F0}" srcOrd="0" destOrd="0" presId="urn:microsoft.com/office/officeart/2005/8/layout/default#6"/>
    <dgm:cxn modelId="{A10C3F6F-A92D-4F65-9A55-859CAB9B4A26}" type="presParOf" srcId="{11E4A285-5A36-4B25-AEF2-BFA70F6DEE7E}" destId="{F0CA7DD9-F630-4499-BE3F-29D1C89EF337}" srcOrd="0" destOrd="0" presId="urn:microsoft.com/office/officeart/2005/8/layout/default#6"/>
    <dgm:cxn modelId="{BDCC8C96-CD4E-42EF-8B2E-4073C40DA188}" type="presParOf" srcId="{11E4A285-5A36-4B25-AEF2-BFA70F6DEE7E}" destId="{1115AFB5-7372-45EC-A765-875D53EBCB27}" srcOrd="1" destOrd="0" presId="urn:microsoft.com/office/officeart/2005/8/layout/default#6"/>
    <dgm:cxn modelId="{632D7319-C101-464C-8936-9B1DF852801F}" type="presParOf" srcId="{11E4A285-5A36-4B25-AEF2-BFA70F6DEE7E}" destId="{DC3C6A8B-E3C1-4D76-94C6-54C7332630B1}" srcOrd="2" destOrd="0" presId="urn:microsoft.com/office/officeart/2005/8/layout/default#6"/>
    <dgm:cxn modelId="{3EDC1D6A-2846-48E8-882F-61EA1BAE8F55}" type="presParOf" srcId="{11E4A285-5A36-4B25-AEF2-BFA70F6DEE7E}" destId="{2C9EF98B-04AA-4E88-AE97-C354DB94A31E}" srcOrd="3" destOrd="0" presId="urn:microsoft.com/office/officeart/2005/8/layout/default#6"/>
    <dgm:cxn modelId="{A7688136-03EF-4EBD-ACEC-1B6F8D9B50C2}" type="presParOf" srcId="{11E4A285-5A36-4B25-AEF2-BFA70F6DEE7E}" destId="{EE51A10F-3AE8-4987-9BBE-3275EFD975F0}" srcOrd="4" destOrd="0" presId="urn:microsoft.com/office/officeart/2005/8/layout/default#6"/>
    <dgm:cxn modelId="{6BD1F16B-C5FE-4984-84DD-1071AAD07AA0}" type="presParOf" srcId="{11E4A285-5A36-4B25-AEF2-BFA70F6DEE7E}" destId="{82E71711-1EE0-4372-B214-5AED294A5203}" srcOrd="5" destOrd="0" presId="urn:microsoft.com/office/officeart/2005/8/layout/default#6"/>
    <dgm:cxn modelId="{9A222E58-77A1-422B-A120-E825ADC195E6}" type="presParOf" srcId="{11E4A285-5A36-4B25-AEF2-BFA70F6DEE7E}" destId="{413188E0-09BC-4322-BB4B-8CB868C59CDA}" srcOrd="6" destOrd="0" presId="urn:microsoft.com/office/officeart/2005/8/layout/default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3FF06DDC-454F-41C0-9FFB-63C54E7A5425}" type="doc">
      <dgm:prSet loTypeId="urn:microsoft.com/office/officeart/2005/8/layout/default#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131A3F-0443-4E65-A347-E156432F8A9A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dirty="0"/>
            <a:t>Средой обитания </a:t>
          </a:r>
          <a:r>
            <a:rPr lang="ru-RU" b="1" dirty="0"/>
            <a:t>сетевых</a:t>
          </a:r>
          <a:r>
            <a:rPr lang="ru-RU" dirty="0"/>
            <a:t> вирусов являются элементы компьютерных сетей. </a:t>
          </a:r>
        </a:p>
      </dgm:t>
    </dgm:pt>
    <dgm:pt modelId="{EEDB41B7-F1F2-4405-8436-87B559A22841}" type="parTrans" cxnId="{9F1F508B-9C4D-4861-BA7A-1DA4879F2F63}">
      <dgm:prSet/>
      <dgm:spPr/>
      <dgm:t>
        <a:bodyPr/>
        <a:lstStyle/>
        <a:p>
          <a:endParaRPr lang="ru-RU"/>
        </a:p>
      </dgm:t>
    </dgm:pt>
    <dgm:pt modelId="{3257732E-5858-47B5-BF8D-CF7FAB8550C9}" type="sibTrans" cxnId="{9F1F508B-9C4D-4861-BA7A-1DA4879F2F63}">
      <dgm:prSet/>
      <dgm:spPr/>
      <dgm:t>
        <a:bodyPr/>
        <a:lstStyle/>
        <a:p>
          <a:endParaRPr lang="ru-RU"/>
        </a:p>
      </dgm:t>
    </dgm:pt>
    <dgm:pt modelId="{0645501E-540E-45AD-ABD3-390DE908DAC2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b="1" dirty="0"/>
            <a:t>Файловые</a:t>
          </a:r>
          <a:r>
            <a:rPr lang="ru-RU" dirty="0"/>
            <a:t> вирусы размещаются в исполняемых файлах. </a:t>
          </a:r>
        </a:p>
      </dgm:t>
    </dgm:pt>
    <dgm:pt modelId="{6C102948-641E-442D-B1AF-5C9371DAF7AD}" type="parTrans" cxnId="{F1D8C0CB-8906-44E3-9011-FD36652E455D}">
      <dgm:prSet/>
      <dgm:spPr/>
      <dgm:t>
        <a:bodyPr/>
        <a:lstStyle/>
        <a:p>
          <a:endParaRPr lang="ru-RU"/>
        </a:p>
      </dgm:t>
    </dgm:pt>
    <dgm:pt modelId="{10E32FED-D51C-42AB-A4CD-783CBC55CDED}" type="sibTrans" cxnId="{F1D8C0CB-8906-44E3-9011-FD36652E455D}">
      <dgm:prSet/>
      <dgm:spPr/>
      <dgm:t>
        <a:bodyPr/>
        <a:lstStyle/>
        <a:p>
          <a:endParaRPr lang="ru-RU"/>
        </a:p>
      </dgm:t>
    </dgm:pt>
    <dgm:pt modelId="{B5608F3D-EA04-4EA2-BF77-636713D80934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b="1" dirty="0"/>
            <a:t>Загрузочные</a:t>
          </a:r>
          <a:r>
            <a:rPr lang="ru-RU" dirty="0"/>
            <a:t> вирусы находятся в загрузочных секторах внешних запоминающих устройств. </a:t>
          </a:r>
        </a:p>
      </dgm:t>
    </dgm:pt>
    <dgm:pt modelId="{F70EC655-5AA5-483A-9788-E07E97E4F290}" type="parTrans" cxnId="{D636A750-AC9A-4C95-81F3-AC9A77C0C738}">
      <dgm:prSet/>
      <dgm:spPr/>
      <dgm:t>
        <a:bodyPr/>
        <a:lstStyle/>
        <a:p>
          <a:endParaRPr lang="ru-RU"/>
        </a:p>
      </dgm:t>
    </dgm:pt>
    <dgm:pt modelId="{58716A16-42D6-4CB0-A676-019A69826DAC}" type="sibTrans" cxnId="{D636A750-AC9A-4C95-81F3-AC9A77C0C738}">
      <dgm:prSet/>
      <dgm:spPr/>
      <dgm:t>
        <a:bodyPr/>
        <a:lstStyle/>
        <a:p>
          <a:endParaRPr lang="ru-RU"/>
        </a:p>
      </dgm:t>
    </dgm:pt>
    <dgm:pt modelId="{AC03ED26-37F6-4F00-B39A-6A4316B8D15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b="1" dirty="0"/>
            <a:t>Комбинированные</a:t>
          </a:r>
          <a:r>
            <a:rPr lang="ru-RU" dirty="0"/>
            <a:t> вирусы размещаются в нескольких средах обитания. Например, загрузочно-файловые вирусы.</a:t>
          </a:r>
        </a:p>
      </dgm:t>
    </dgm:pt>
    <dgm:pt modelId="{45B5A8DF-0FBA-4A6A-8438-CC0B717998C4}" type="parTrans" cxnId="{02EAB690-DEB4-41B8-98CF-939E04126EB7}">
      <dgm:prSet/>
      <dgm:spPr/>
      <dgm:t>
        <a:bodyPr/>
        <a:lstStyle/>
        <a:p>
          <a:endParaRPr lang="ru-RU"/>
        </a:p>
      </dgm:t>
    </dgm:pt>
    <dgm:pt modelId="{B64A889C-9548-47D0-A09E-7448DCBCA085}" type="sibTrans" cxnId="{02EAB690-DEB4-41B8-98CF-939E04126EB7}">
      <dgm:prSet/>
      <dgm:spPr/>
      <dgm:t>
        <a:bodyPr/>
        <a:lstStyle/>
        <a:p>
          <a:endParaRPr lang="ru-RU"/>
        </a:p>
      </dgm:t>
    </dgm:pt>
    <dgm:pt modelId="{11E4A285-5A36-4B25-AEF2-BFA70F6DEE7E}" type="pres">
      <dgm:prSet presAssocID="{3FF06DDC-454F-41C0-9FFB-63C54E7A54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CA7DD9-F630-4499-BE3F-29D1C89EF337}" type="pres">
      <dgm:prSet presAssocID="{7A131A3F-0443-4E65-A347-E156432F8A9A}" presName="node" presStyleLbl="node1" presStyleIdx="0" presStyleCnt="4" custScaleX="1210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15AFB5-7372-45EC-A765-875D53EBCB27}" type="pres">
      <dgm:prSet presAssocID="{3257732E-5858-47B5-BF8D-CF7FAB8550C9}" presName="sibTrans" presStyleCnt="0"/>
      <dgm:spPr/>
    </dgm:pt>
    <dgm:pt modelId="{DC3C6A8B-E3C1-4D76-94C6-54C7332630B1}" type="pres">
      <dgm:prSet presAssocID="{0645501E-540E-45AD-ABD3-390DE908DAC2}" presName="node" presStyleLbl="node1" presStyleIdx="1" presStyleCnt="4" custScaleX="12225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EF98B-04AA-4E88-AE97-C354DB94A31E}" type="pres">
      <dgm:prSet presAssocID="{10E32FED-D51C-42AB-A4CD-783CBC55CDED}" presName="sibTrans" presStyleCnt="0"/>
      <dgm:spPr/>
    </dgm:pt>
    <dgm:pt modelId="{EE51A10F-3AE8-4987-9BBE-3275EFD975F0}" type="pres">
      <dgm:prSet presAssocID="{B5608F3D-EA04-4EA2-BF77-636713D8093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E71711-1EE0-4372-B214-5AED294A5203}" type="pres">
      <dgm:prSet presAssocID="{58716A16-42D6-4CB0-A676-019A69826DAC}" presName="sibTrans" presStyleCnt="0"/>
      <dgm:spPr/>
    </dgm:pt>
    <dgm:pt modelId="{413188E0-09BC-4322-BB4B-8CB868C59CDA}" type="pres">
      <dgm:prSet presAssocID="{AC03ED26-37F6-4F00-B39A-6A4316B8D156}" presName="node" presStyleLbl="node1" presStyleIdx="3" presStyleCnt="4" custScaleX="132562" custLinFactNeighborX="-3580" custLinFactNeighborY="-31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636A750-AC9A-4C95-81F3-AC9A77C0C738}" srcId="{3FF06DDC-454F-41C0-9FFB-63C54E7A5425}" destId="{B5608F3D-EA04-4EA2-BF77-636713D80934}" srcOrd="2" destOrd="0" parTransId="{F70EC655-5AA5-483A-9788-E07E97E4F290}" sibTransId="{58716A16-42D6-4CB0-A676-019A69826DAC}"/>
    <dgm:cxn modelId="{F1D8C0CB-8906-44E3-9011-FD36652E455D}" srcId="{3FF06DDC-454F-41C0-9FFB-63C54E7A5425}" destId="{0645501E-540E-45AD-ABD3-390DE908DAC2}" srcOrd="1" destOrd="0" parTransId="{6C102948-641E-442D-B1AF-5C9371DAF7AD}" sibTransId="{10E32FED-D51C-42AB-A4CD-783CBC55CDED}"/>
    <dgm:cxn modelId="{9F1F508B-9C4D-4861-BA7A-1DA4879F2F63}" srcId="{3FF06DDC-454F-41C0-9FFB-63C54E7A5425}" destId="{7A131A3F-0443-4E65-A347-E156432F8A9A}" srcOrd="0" destOrd="0" parTransId="{EEDB41B7-F1F2-4405-8436-87B559A22841}" sibTransId="{3257732E-5858-47B5-BF8D-CF7FAB8550C9}"/>
    <dgm:cxn modelId="{3799FB58-64BD-400B-8BE0-2648DB31517B}" type="presOf" srcId="{3FF06DDC-454F-41C0-9FFB-63C54E7A5425}" destId="{11E4A285-5A36-4B25-AEF2-BFA70F6DEE7E}" srcOrd="0" destOrd="0" presId="urn:microsoft.com/office/officeart/2005/8/layout/default#7"/>
    <dgm:cxn modelId="{A4825212-78AC-4220-BBF1-9BD7165B4C22}" type="presOf" srcId="{7A131A3F-0443-4E65-A347-E156432F8A9A}" destId="{F0CA7DD9-F630-4499-BE3F-29D1C89EF337}" srcOrd="0" destOrd="0" presId="urn:microsoft.com/office/officeart/2005/8/layout/default#7"/>
    <dgm:cxn modelId="{02EAB690-DEB4-41B8-98CF-939E04126EB7}" srcId="{3FF06DDC-454F-41C0-9FFB-63C54E7A5425}" destId="{AC03ED26-37F6-4F00-B39A-6A4316B8D156}" srcOrd="3" destOrd="0" parTransId="{45B5A8DF-0FBA-4A6A-8438-CC0B717998C4}" sibTransId="{B64A889C-9548-47D0-A09E-7448DCBCA085}"/>
    <dgm:cxn modelId="{F5B88C7D-CC7F-4BF5-9871-BE30316E9C8B}" type="presOf" srcId="{AC03ED26-37F6-4F00-B39A-6A4316B8D156}" destId="{413188E0-09BC-4322-BB4B-8CB868C59CDA}" srcOrd="0" destOrd="0" presId="urn:microsoft.com/office/officeart/2005/8/layout/default#7"/>
    <dgm:cxn modelId="{1FE63A08-F2F7-478E-8CE1-1AD9ED462E27}" type="presOf" srcId="{0645501E-540E-45AD-ABD3-390DE908DAC2}" destId="{DC3C6A8B-E3C1-4D76-94C6-54C7332630B1}" srcOrd="0" destOrd="0" presId="urn:microsoft.com/office/officeart/2005/8/layout/default#7"/>
    <dgm:cxn modelId="{0453E2BF-74CC-4BC6-A90F-7888546E1825}" type="presOf" srcId="{B5608F3D-EA04-4EA2-BF77-636713D80934}" destId="{EE51A10F-3AE8-4987-9BBE-3275EFD975F0}" srcOrd="0" destOrd="0" presId="urn:microsoft.com/office/officeart/2005/8/layout/default#7"/>
    <dgm:cxn modelId="{7B7B86F1-BE42-4146-A908-BF6BDB310B0E}" type="presParOf" srcId="{11E4A285-5A36-4B25-AEF2-BFA70F6DEE7E}" destId="{F0CA7DD9-F630-4499-BE3F-29D1C89EF337}" srcOrd="0" destOrd="0" presId="urn:microsoft.com/office/officeart/2005/8/layout/default#7"/>
    <dgm:cxn modelId="{1898A09D-3D30-4DC4-A2C3-3EE255A98F12}" type="presParOf" srcId="{11E4A285-5A36-4B25-AEF2-BFA70F6DEE7E}" destId="{1115AFB5-7372-45EC-A765-875D53EBCB27}" srcOrd="1" destOrd="0" presId="urn:microsoft.com/office/officeart/2005/8/layout/default#7"/>
    <dgm:cxn modelId="{481C4051-F269-4621-9AE6-854DD2A5DD59}" type="presParOf" srcId="{11E4A285-5A36-4B25-AEF2-BFA70F6DEE7E}" destId="{DC3C6A8B-E3C1-4D76-94C6-54C7332630B1}" srcOrd="2" destOrd="0" presId="urn:microsoft.com/office/officeart/2005/8/layout/default#7"/>
    <dgm:cxn modelId="{6C53B6F3-7DA7-4153-83FA-16909058DE11}" type="presParOf" srcId="{11E4A285-5A36-4B25-AEF2-BFA70F6DEE7E}" destId="{2C9EF98B-04AA-4E88-AE97-C354DB94A31E}" srcOrd="3" destOrd="0" presId="urn:microsoft.com/office/officeart/2005/8/layout/default#7"/>
    <dgm:cxn modelId="{24028B03-1F0D-48C7-9B58-CC3FA5AD8118}" type="presParOf" srcId="{11E4A285-5A36-4B25-AEF2-BFA70F6DEE7E}" destId="{EE51A10F-3AE8-4987-9BBE-3275EFD975F0}" srcOrd="4" destOrd="0" presId="urn:microsoft.com/office/officeart/2005/8/layout/default#7"/>
    <dgm:cxn modelId="{E618D20F-CC6D-48C5-9244-DA24245C11DD}" type="presParOf" srcId="{11E4A285-5A36-4B25-AEF2-BFA70F6DEE7E}" destId="{82E71711-1EE0-4372-B214-5AED294A5203}" srcOrd="5" destOrd="0" presId="urn:microsoft.com/office/officeart/2005/8/layout/default#7"/>
    <dgm:cxn modelId="{40E06D99-0783-4ADA-B344-5E8F38507BA0}" type="presParOf" srcId="{11E4A285-5A36-4B25-AEF2-BFA70F6DEE7E}" destId="{413188E0-09BC-4322-BB4B-8CB868C59CDA}" srcOrd="6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F57434FC-31CA-4B2D-8DD7-E449D7B84F0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307B33-17A0-4815-800C-BCA629F3FA3C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dirty="0"/>
            <a:t>По способу заражения среды обитания компьютерные вирусы делятся на:</a:t>
          </a:r>
        </a:p>
      </dgm:t>
    </dgm:pt>
    <dgm:pt modelId="{76E7ED77-E809-47D0-97E0-2D71A1EDA393}" type="parTrans" cxnId="{3B330010-0BA3-474E-87B2-39914C9EC2FE}">
      <dgm:prSet/>
      <dgm:spPr/>
      <dgm:t>
        <a:bodyPr/>
        <a:lstStyle/>
        <a:p>
          <a:endParaRPr lang="ru-RU"/>
        </a:p>
      </dgm:t>
    </dgm:pt>
    <dgm:pt modelId="{6B9E8DA7-2123-469E-878C-B742E56A0E18}" type="sibTrans" cxnId="{3B330010-0BA3-474E-87B2-39914C9EC2FE}">
      <dgm:prSet/>
      <dgm:spPr/>
      <dgm:t>
        <a:bodyPr/>
        <a:lstStyle/>
        <a:p>
          <a:endParaRPr lang="ru-RU"/>
        </a:p>
      </dgm:t>
    </dgm:pt>
    <dgm:pt modelId="{8A0BE866-8F07-4CEF-8D64-970214EFE8C5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Резидентные вирусы после их активизации полностью или частично перемещаются из среды обитания в оперативную память компьютера. Эти вирусы, используя, как правило, привилегированные режимы работы, разрешённые только операционной системе, заражают среду обитания и при выполнении определённых условий реализуют вредительскую функцию.</a:t>
          </a:r>
        </a:p>
      </dgm:t>
    </dgm:pt>
    <dgm:pt modelId="{DC3A0416-2557-4E4F-8E8F-E49B3F662BEE}" type="parTrans" cxnId="{2DB6F2E6-9240-49F0-99B6-E4022593D77A}">
      <dgm:prSet/>
      <dgm:spPr/>
      <dgm:t>
        <a:bodyPr/>
        <a:lstStyle/>
        <a:p>
          <a:endParaRPr lang="ru-RU"/>
        </a:p>
      </dgm:t>
    </dgm:pt>
    <dgm:pt modelId="{C980A544-9C32-4520-9F7F-21B72680A2EE}" type="sibTrans" cxnId="{2DB6F2E6-9240-49F0-99B6-E4022593D77A}">
      <dgm:prSet/>
      <dgm:spPr/>
      <dgm:t>
        <a:bodyPr/>
        <a:lstStyle/>
        <a:p>
          <a:endParaRPr lang="ru-RU"/>
        </a:p>
      </dgm:t>
    </dgm:pt>
    <dgm:pt modelId="{0E05B2DA-78BF-44DB-AFE1-C2C0FC98974F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/>
            <a:t>Нерезидентные вирусы попадают в оперативную память компьютера только на время их активности, в течение которого выполняют вредительскую функцию и функцию заражения. Затем они полностью покидают оперативную память , оставаясь в среде обитания.</a:t>
          </a:r>
        </a:p>
      </dgm:t>
    </dgm:pt>
    <dgm:pt modelId="{8900526F-C4ED-4FF5-9252-22E5467E321C}" type="parTrans" cxnId="{6B4FE3B5-3093-4E2E-81D0-B69B61D05DE6}">
      <dgm:prSet/>
      <dgm:spPr/>
      <dgm:t>
        <a:bodyPr/>
        <a:lstStyle/>
        <a:p>
          <a:endParaRPr lang="ru-RU"/>
        </a:p>
      </dgm:t>
    </dgm:pt>
    <dgm:pt modelId="{E5F44979-7A35-436C-84CB-1F3BB6C7958B}" type="sibTrans" cxnId="{6B4FE3B5-3093-4E2E-81D0-B69B61D05DE6}">
      <dgm:prSet/>
      <dgm:spPr/>
      <dgm:t>
        <a:bodyPr/>
        <a:lstStyle/>
        <a:p>
          <a:endParaRPr lang="ru-RU"/>
        </a:p>
      </dgm:t>
    </dgm:pt>
    <dgm:pt modelId="{776AD0EE-6811-4932-8000-52CF252C5D33}" type="pres">
      <dgm:prSet presAssocID="{F57434FC-31CA-4B2D-8DD7-E449D7B84F0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22266DA-95B3-4A8B-920D-492A4B5D6603}" type="pres">
      <dgm:prSet presAssocID="{0D307B33-17A0-4815-800C-BCA629F3FA3C}" presName="roof" presStyleLbl="dkBgShp" presStyleIdx="0" presStyleCnt="2"/>
      <dgm:spPr/>
      <dgm:t>
        <a:bodyPr/>
        <a:lstStyle/>
        <a:p>
          <a:endParaRPr lang="ru-RU"/>
        </a:p>
      </dgm:t>
    </dgm:pt>
    <dgm:pt modelId="{BC9D6C12-9ECB-4FE6-8407-1600533A7819}" type="pres">
      <dgm:prSet presAssocID="{0D307B33-17A0-4815-800C-BCA629F3FA3C}" presName="pillars" presStyleCnt="0"/>
      <dgm:spPr/>
    </dgm:pt>
    <dgm:pt modelId="{24572C5A-A84B-474A-A8A3-A9F456F7922E}" type="pres">
      <dgm:prSet presAssocID="{0D307B33-17A0-4815-800C-BCA629F3FA3C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6E0A05-2222-4066-8257-F05A595D1913}" type="pres">
      <dgm:prSet presAssocID="{0E05B2DA-78BF-44DB-AFE1-C2C0FC98974F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5FA00C-713E-49E4-A784-1AB58FB8597E}" type="pres">
      <dgm:prSet presAssocID="{0D307B33-17A0-4815-800C-BCA629F3FA3C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EA11119A-421A-4EBB-B5C4-31FF77B3F225}" type="presOf" srcId="{F57434FC-31CA-4B2D-8DD7-E449D7B84F04}" destId="{776AD0EE-6811-4932-8000-52CF252C5D33}" srcOrd="0" destOrd="0" presId="urn:microsoft.com/office/officeart/2005/8/layout/hList3"/>
    <dgm:cxn modelId="{9C3D36F8-0C7D-4018-8A4C-E93C11B501B8}" type="presOf" srcId="{0E05B2DA-78BF-44DB-AFE1-C2C0FC98974F}" destId="{756E0A05-2222-4066-8257-F05A595D1913}" srcOrd="0" destOrd="0" presId="urn:microsoft.com/office/officeart/2005/8/layout/hList3"/>
    <dgm:cxn modelId="{3B330010-0BA3-474E-87B2-39914C9EC2FE}" srcId="{F57434FC-31CA-4B2D-8DD7-E449D7B84F04}" destId="{0D307B33-17A0-4815-800C-BCA629F3FA3C}" srcOrd="0" destOrd="0" parTransId="{76E7ED77-E809-47D0-97E0-2D71A1EDA393}" sibTransId="{6B9E8DA7-2123-469E-878C-B742E56A0E18}"/>
    <dgm:cxn modelId="{B09DF698-8178-4C73-BE9E-6F4C335BEA27}" type="presOf" srcId="{0D307B33-17A0-4815-800C-BCA629F3FA3C}" destId="{322266DA-95B3-4A8B-920D-492A4B5D6603}" srcOrd="0" destOrd="0" presId="urn:microsoft.com/office/officeart/2005/8/layout/hList3"/>
    <dgm:cxn modelId="{6B4FE3B5-3093-4E2E-81D0-B69B61D05DE6}" srcId="{0D307B33-17A0-4815-800C-BCA629F3FA3C}" destId="{0E05B2DA-78BF-44DB-AFE1-C2C0FC98974F}" srcOrd="1" destOrd="0" parTransId="{8900526F-C4ED-4FF5-9252-22E5467E321C}" sibTransId="{E5F44979-7A35-436C-84CB-1F3BB6C7958B}"/>
    <dgm:cxn modelId="{4F0D3BFA-9565-472C-BD4C-7654F650792F}" type="presOf" srcId="{8A0BE866-8F07-4CEF-8D64-970214EFE8C5}" destId="{24572C5A-A84B-474A-A8A3-A9F456F7922E}" srcOrd="0" destOrd="0" presId="urn:microsoft.com/office/officeart/2005/8/layout/hList3"/>
    <dgm:cxn modelId="{2DB6F2E6-9240-49F0-99B6-E4022593D77A}" srcId="{0D307B33-17A0-4815-800C-BCA629F3FA3C}" destId="{8A0BE866-8F07-4CEF-8D64-970214EFE8C5}" srcOrd="0" destOrd="0" parTransId="{DC3A0416-2557-4E4F-8E8F-E49B3F662BEE}" sibTransId="{C980A544-9C32-4520-9F7F-21B72680A2EE}"/>
    <dgm:cxn modelId="{2298FE51-8884-4A5D-AC13-AF3D6E9A3BF2}" type="presParOf" srcId="{776AD0EE-6811-4932-8000-52CF252C5D33}" destId="{322266DA-95B3-4A8B-920D-492A4B5D6603}" srcOrd="0" destOrd="0" presId="urn:microsoft.com/office/officeart/2005/8/layout/hList3"/>
    <dgm:cxn modelId="{1A748681-99EE-41EE-8791-32FCADA91581}" type="presParOf" srcId="{776AD0EE-6811-4932-8000-52CF252C5D33}" destId="{BC9D6C12-9ECB-4FE6-8407-1600533A7819}" srcOrd="1" destOrd="0" presId="urn:microsoft.com/office/officeart/2005/8/layout/hList3"/>
    <dgm:cxn modelId="{4AA168E8-9DCB-4A8A-9C0B-4B49C9C25F74}" type="presParOf" srcId="{BC9D6C12-9ECB-4FE6-8407-1600533A7819}" destId="{24572C5A-A84B-474A-A8A3-A9F456F7922E}" srcOrd="0" destOrd="0" presId="urn:microsoft.com/office/officeart/2005/8/layout/hList3"/>
    <dgm:cxn modelId="{E8D87DF8-2B08-4E24-A450-6EF32EF69707}" type="presParOf" srcId="{BC9D6C12-9ECB-4FE6-8407-1600533A7819}" destId="{756E0A05-2222-4066-8257-F05A595D1913}" srcOrd="1" destOrd="0" presId="urn:microsoft.com/office/officeart/2005/8/layout/hList3"/>
    <dgm:cxn modelId="{21BFE24C-2CBC-424A-9468-32D9387A90FA}" type="presParOf" srcId="{776AD0EE-6811-4932-8000-52CF252C5D33}" destId="{525FA00C-713E-49E4-A784-1AB58FB8597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4A0081F1-1B94-406A-8C92-6F89A11FF2A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31FD83-6913-4FD5-92B1-A1C94DFA88A7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i="1" dirty="0"/>
            <a:t>По степени опасности для информационных ресурсов пользователя вирусы разделяются на:</a:t>
          </a:r>
          <a:endParaRPr lang="ru-RU" dirty="0"/>
        </a:p>
      </dgm:t>
    </dgm:pt>
    <dgm:pt modelId="{166C7AA8-545F-4D10-87C6-02E9A66499FD}" type="parTrans" cxnId="{22035D42-A874-4D1E-8B38-F49EEB5D1AFE}">
      <dgm:prSet/>
      <dgm:spPr/>
      <dgm:t>
        <a:bodyPr/>
        <a:lstStyle/>
        <a:p>
          <a:endParaRPr lang="ru-RU"/>
        </a:p>
      </dgm:t>
    </dgm:pt>
    <dgm:pt modelId="{22D66168-5785-41DB-924F-9B08DFBABC09}" type="sibTrans" cxnId="{22035D42-A874-4D1E-8B38-F49EEB5D1AFE}">
      <dgm:prSet/>
      <dgm:spPr/>
      <dgm:t>
        <a:bodyPr/>
        <a:lstStyle/>
        <a:p>
          <a:endParaRPr lang="ru-RU"/>
        </a:p>
      </dgm:t>
    </dgm:pt>
    <dgm:pt modelId="{A08DB6A9-8136-40A5-97AB-C27600BCED79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безвредные;</a:t>
          </a:r>
        </a:p>
      </dgm:t>
    </dgm:pt>
    <dgm:pt modelId="{86440760-A222-43B4-ABC4-914CC0EEE995}" type="parTrans" cxnId="{9A3362E0-6A3E-4E57-A105-CD68F1AD05A6}">
      <dgm:prSet/>
      <dgm:spPr/>
      <dgm:t>
        <a:bodyPr/>
        <a:lstStyle/>
        <a:p>
          <a:endParaRPr lang="ru-RU"/>
        </a:p>
      </dgm:t>
    </dgm:pt>
    <dgm:pt modelId="{D3BAE846-EBC8-4008-A6A9-ED917C2085BC}" type="sibTrans" cxnId="{9A3362E0-6A3E-4E57-A105-CD68F1AD05A6}">
      <dgm:prSet/>
      <dgm:spPr/>
      <dgm:t>
        <a:bodyPr/>
        <a:lstStyle/>
        <a:p>
          <a:endParaRPr lang="ru-RU"/>
        </a:p>
      </dgm:t>
    </dgm:pt>
    <dgm:pt modelId="{60EEDED3-7881-40B9-84DE-80B0B732F7B7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опасные;</a:t>
          </a:r>
        </a:p>
      </dgm:t>
    </dgm:pt>
    <dgm:pt modelId="{BF67B8DB-0923-4AEE-9F62-10EF500207AD}" type="parTrans" cxnId="{20DE9BB0-EFBD-4CAE-959E-04756066DFFD}">
      <dgm:prSet/>
      <dgm:spPr/>
      <dgm:t>
        <a:bodyPr/>
        <a:lstStyle/>
        <a:p>
          <a:endParaRPr lang="ru-RU"/>
        </a:p>
      </dgm:t>
    </dgm:pt>
    <dgm:pt modelId="{7EAC4E2F-BC60-4931-9C8A-B36E32D9008B}" type="sibTrans" cxnId="{20DE9BB0-EFBD-4CAE-959E-04756066DFFD}">
      <dgm:prSet/>
      <dgm:spPr/>
      <dgm:t>
        <a:bodyPr/>
        <a:lstStyle/>
        <a:p>
          <a:endParaRPr lang="ru-RU"/>
        </a:p>
      </dgm:t>
    </dgm:pt>
    <dgm:pt modelId="{88ECF3E5-6E42-4638-9ACF-329FAD5CC34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dirty="0"/>
            <a:t>очень опасные.</a:t>
          </a:r>
        </a:p>
      </dgm:t>
    </dgm:pt>
    <dgm:pt modelId="{F0575AEB-3485-4096-9EAB-C9BA6796B464}" type="parTrans" cxnId="{D815D1D6-7428-4F72-BA5C-607F69C847CA}">
      <dgm:prSet/>
      <dgm:spPr/>
      <dgm:t>
        <a:bodyPr/>
        <a:lstStyle/>
        <a:p>
          <a:endParaRPr lang="ru-RU"/>
        </a:p>
      </dgm:t>
    </dgm:pt>
    <dgm:pt modelId="{927B1B1D-C0B4-4C10-BBF5-7B080575054F}" type="sibTrans" cxnId="{D815D1D6-7428-4F72-BA5C-607F69C847CA}">
      <dgm:prSet/>
      <dgm:spPr/>
      <dgm:t>
        <a:bodyPr/>
        <a:lstStyle/>
        <a:p>
          <a:endParaRPr lang="ru-RU"/>
        </a:p>
      </dgm:t>
    </dgm:pt>
    <dgm:pt modelId="{C1DA7E51-24AD-4AED-9BDC-9000A9EE40F3}" type="pres">
      <dgm:prSet presAssocID="{4A0081F1-1B94-406A-8C92-6F89A11FF2A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188638-FF78-461C-8A18-E158761C8AF9}" type="pres">
      <dgm:prSet presAssocID="{3631FD83-6913-4FD5-92B1-A1C94DFA88A7}" presName="roof" presStyleLbl="dkBgShp" presStyleIdx="0" presStyleCnt="2"/>
      <dgm:spPr/>
      <dgm:t>
        <a:bodyPr/>
        <a:lstStyle/>
        <a:p>
          <a:endParaRPr lang="ru-RU"/>
        </a:p>
      </dgm:t>
    </dgm:pt>
    <dgm:pt modelId="{14BD2F6C-6E71-4408-804A-3285F4850D65}" type="pres">
      <dgm:prSet presAssocID="{3631FD83-6913-4FD5-92B1-A1C94DFA88A7}" presName="pillars" presStyleCnt="0"/>
      <dgm:spPr/>
    </dgm:pt>
    <dgm:pt modelId="{1954A244-994A-4CCC-8DC5-4286320064AE}" type="pres">
      <dgm:prSet presAssocID="{3631FD83-6913-4FD5-92B1-A1C94DFA88A7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50F61-F9BE-47EA-BD6E-9F79C4F3492C}" type="pres">
      <dgm:prSet presAssocID="{60EEDED3-7881-40B9-84DE-80B0B732F7B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DC465D-69F4-4049-B30D-287B971989B2}" type="pres">
      <dgm:prSet presAssocID="{88ECF3E5-6E42-4638-9ACF-329FAD5CC346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88471-C52A-47ED-A1BF-EE0349422040}" type="pres">
      <dgm:prSet presAssocID="{3631FD83-6913-4FD5-92B1-A1C94DFA88A7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4FC94C9B-C3A4-47A7-839C-6B14385CD379}" type="presOf" srcId="{4A0081F1-1B94-406A-8C92-6F89A11FF2A4}" destId="{C1DA7E51-24AD-4AED-9BDC-9000A9EE40F3}" srcOrd="0" destOrd="0" presId="urn:microsoft.com/office/officeart/2005/8/layout/hList3"/>
    <dgm:cxn modelId="{9A3362E0-6A3E-4E57-A105-CD68F1AD05A6}" srcId="{3631FD83-6913-4FD5-92B1-A1C94DFA88A7}" destId="{A08DB6A9-8136-40A5-97AB-C27600BCED79}" srcOrd="0" destOrd="0" parTransId="{86440760-A222-43B4-ABC4-914CC0EEE995}" sibTransId="{D3BAE846-EBC8-4008-A6A9-ED917C2085BC}"/>
    <dgm:cxn modelId="{3A4A8C9E-D1EC-4F0E-B096-8837C4A24C2B}" type="presOf" srcId="{88ECF3E5-6E42-4638-9ACF-329FAD5CC346}" destId="{EDDC465D-69F4-4049-B30D-287B971989B2}" srcOrd="0" destOrd="0" presId="urn:microsoft.com/office/officeart/2005/8/layout/hList3"/>
    <dgm:cxn modelId="{22035D42-A874-4D1E-8B38-F49EEB5D1AFE}" srcId="{4A0081F1-1B94-406A-8C92-6F89A11FF2A4}" destId="{3631FD83-6913-4FD5-92B1-A1C94DFA88A7}" srcOrd="0" destOrd="0" parTransId="{166C7AA8-545F-4D10-87C6-02E9A66499FD}" sibTransId="{22D66168-5785-41DB-924F-9B08DFBABC09}"/>
    <dgm:cxn modelId="{E395BEED-15A0-410B-996C-A81A596EECE2}" type="presOf" srcId="{60EEDED3-7881-40B9-84DE-80B0B732F7B7}" destId="{67B50F61-F9BE-47EA-BD6E-9F79C4F3492C}" srcOrd="0" destOrd="0" presId="urn:microsoft.com/office/officeart/2005/8/layout/hList3"/>
    <dgm:cxn modelId="{D815D1D6-7428-4F72-BA5C-607F69C847CA}" srcId="{3631FD83-6913-4FD5-92B1-A1C94DFA88A7}" destId="{88ECF3E5-6E42-4638-9ACF-329FAD5CC346}" srcOrd="2" destOrd="0" parTransId="{F0575AEB-3485-4096-9EAB-C9BA6796B464}" sibTransId="{927B1B1D-C0B4-4C10-BBF5-7B080575054F}"/>
    <dgm:cxn modelId="{190CAB9B-2A4C-4364-97E6-E49803FF6CB4}" type="presOf" srcId="{A08DB6A9-8136-40A5-97AB-C27600BCED79}" destId="{1954A244-994A-4CCC-8DC5-4286320064AE}" srcOrd="0" destOrd="0" presId="urn:microsoft.com/office/officeart/2005/8/layout/hList3"/>
    <dgm:cxn modelId="{20DE9BB0-EFBD-4CAE-959E-04756066DFFD}" srcId="{3631FD83-6913-4FD5-92B1-A1C94DFA88A7}" destId="{60EEDED3-7881-40B9-84DE-80B0B732F7B7}" srcOrd="1" destOrd="0" parTransId="{BF67B8DB-0923-4AEE-9F62-10EF500207AD}" sibTransId="{7EAC4E2F-BC60-4931-9C8A-B36E32D9008B}"/>
    <dgm:cxn modelId="{494C0AC2-5ACE-4859-BFEA-4650805ED479}" type="presOf" srcId="{3631FD83-6913-4FD5-92B1-A1C94DFA88A7}" destId="{E5188638-FF78-461C-8A18-E158761C8AF9}" srcOrd="0" destOrd="0" presId="urn:microsoft.com/office/officeart/2005/8/layout/hList3"/>
    <dgm:cxn modelId="{3E278579-9A55-49D4-B8D8-71154F03AF2D}" type="presParOf" srcId="{C1DA7E51-24AD-4AED-9BDC-9000A9EE40F3}" destId="{E5188638-FF78-461C-8A18-E158761C8AF9}" srcOrd="0" destOrd="0" presId="urn:microsoft.com/office/officeart/2005/8/layout/hList3"/>
    <dgm:cxn modelId="{49D5EDF2-111B-4F00-867A-AB893E146E1A}" type="presParOf" srcId="{C1DA7E51-24AD-4AED-9BDC-9000A9EE40F3}" destId="{14BD2F6C-6E71-4408-804A-3285F4850D65}" srcOrd="1" destOrd="0" presId="urn:microsoft.com/office/officeart/2005/8/layout/hList3"/>
    <dgm:cxn modelId="{C17E1D98-9E77-4B63-8D3B-A8D826989EB0}" type="presParOf" srcId="{14BD2F6C-6E71-4408-804A-3285F4850D65}" destId="{1954A244-994A-4CCC-8DC5-4286320064AE}" srcOrd="0" destOrd="0" presId="urn:microsoft.com/office/officeart/2005/8/layout/hList3"/>
    <dgm:cxn modelId="{0B4B7EB3-02AC-4EFF-9041-B14D58E042AD}" type="presParOf" srcId="{14BD2F6C-6E71-4408-804A-3285F4850D65}" destId="{67B50F61-F9BE-47EA-BD6E-9F79C4F3492C}" srcOrd="1" destOrd="0" presId="urn:microsoft.com/office/officeart/2005/8/layout/hList3"/>
    <dgm:cxn modelId="{09B985B7-6063-4ECC-A104-2A6F04EFB721}" type="presParOf" srcId="{14BD2F6C-6E71-4408-804A-3285F4850D65}" destId="{EDDC465D-69F4-4049-B30D-287B971989B2}" srcOrd="2" destOrd="0" presId="urn:microsoft.com/office/officeart/2005/8/layout/hList3"/>
    <dgm:cxn modelId="{90E125A4-E145-47B7-B110-550CFBB896F9}" type="presParOf" srcId="{C1DA7E51-24AD-4AED-9BDC-9000A9EE40F3}" destId="{D5A88471-C52A-47ED-A1BF-EE034942204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4A0081F1-1B94-406A-8C92-6F89A11FF2A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31FD83-6913-4FD5-92B1-A1C94DFA88A7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dirty="0"/>
            <a:t>Безвредные вирусы создаются авторами, которые не ставят себе цели нанести какой-либо ущерб ресурсам компьютерной системы. </a:t>
          </a:r>
          <a:r>
            <a:rPr lang="ru-RU" b="1" i="1" dirty="0"/>
            <a:t>Однако такие вирусы всё-таки наносят определённый ущерб:</a:t>
          </a:r>
          <a:endParaRPr lang="ru-RU" dirty="0"/>
        </a:p>
      </dgm:t>
    </dgm:pt>
    <dgm:pt modelId="{166C7AA8-545F-4D10-87C6-02E9A66499FD}" type="parTrans" cxnId="{22035D42-A874-4D1E-8B38-F49EEB5D1AFE}">
      <dgm:prSet/>
      <dgm:spPr/>
      <dgm:t>
        <a:bodyPr/>
        <a:lstStyle/>
        <a:p>
          <a:endParaRPr lang="ru-RU"/>
        </a:p>
      </dgm:t>
    </dgm:pt>
    <dgm:pt modelId="{22D66168-5785-41DB-924F-9B08DFBABC09}" type="sibTrans" cxnId="{22035D42-A874-4D1E-8B38-F49EEB5D1AFE}">
      <dgm:prSet/>
      <dgm:spPr/>
      <dgm:t>
        <a:bodyPr/>
        <a:lstStyle/>
        <a:p>
          <a:endParaRPr lang="ru-RU"/>
        </a:p>
      </dgm:t>
    </dgm:pt>
    <dgm:pt modelId="{A08DB6A9-8136-40A5-97AB-C27600BCED79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расходуют ресурсы компьютерной системы;</a:t>
          </a:r>
        </a:p>
      </dgm:t>
    </dgm:pt>
    <dgm:pt modelId="{86440760-A222-43B4-ABC4-914CC0EEE995}" type="parTrans" cxnId="{9A3362E0-6A3E-4E57-A105-CD68F1AD05A6}">
      <dgm:prSet/>
      <dgm:spPr/>
      <dgm:t>
        <a:bodyPr/>
        <a:lstStyle/>
        <a:p>
          <a:endParaRPr lang="ru-RU"/>
        </a:p>
      </dgm:t>
    </dgm:pt>
    <dgm:pt modelId="{D3BAE846-EBC8-4008-A6A9-ED917C2085BC}" type="sibTrans" cxnId="{9A3362E0-6A3E-4E57-A105-CD68F1AD05A6}">
      <dgm:prSet/>
      <dgm:spPr/>
      <dgm:t>
        <a:bodyPr/>
        <a:lstStyle/>
        <a:p>
          <a:endParaRPr lang="ru-RU"/>
        </a:p>
      </dgm:t>
    </dgm:pt>
    <dgm:pt modelId="{60EEDED3-7881-40B9-84DE-80B0B732F7B7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могут содержать ошибки, вызывающие опасные последствия для информационных ресурсов;</a:t>
          </a:r>
        </a:p>
      </dgm:t>
    </dgm:pt>
    <dgm:pt modelId="{BF67B8DB-0923-4AEE-9F62-10EF500207AD}" type="parTrans" cxnId="{20DE9BB0-EFBD-4CAE-959E-04756066DFFD}">
      <dgm:prSet/>
      <dgm:spPr/>
      <dgm:t>
        <a:bodyPr/>
        <a:lstStyle/>
        <a:p>
          <a:endParaRPr lang="ru-RU"/>
        </a:p>
      </dgm:t>
    </dgm:pt>
    <dgm:pt modelId="{7EAC4E2F-BC60-4931-9C8A-B36E32D9008B}" type="sibTrans" cxnId="{20DE9BB0-EFBD-4CAE-959E-04756066DFFD}">
      <dgm:prSet/>
      <dgm:spPr/>
      <dgm:t>
        <a:bodyPr/>
        <a:lstStyle/>
        <a:p>
          <a:endParaRPr lang="ru-RU"/>
        </a:p>
      </dgm:t>
    </dgm:pt>
    <dgm:pt modelId="{88ECF3E5-6E42-4638-9ACF-329FAD5CC34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dirty="0"/>
            <a:t>вирусы, созданные ранее, могут приводить к нарушениям штатного алгоритма работы системы при модернизации операционной системы или аппаратных средств.</a:t>
          </a:r>
        </a:p>
      </dgm:t>
    </dgm:pt>
    <dgm:pt modelId="{F0575AEB-3485-4096-9EAB-C9BA6796B464}" type="parTrans" cxnId="{D815D1D6-7428-4F72-BA5C-607F69C847CA}">
      <dgm:prSet/>
      <dgm:spPr/>
      <dgm:t>
        <a:bodyPr/>
        <a:lstStyle/>
        <a:p>
          <a:endParaRPr lang="ru-RU"/>
        </a:p>
      </dgm:t>
    </dgm:pt>
    <dgm:pt modelId="{927B1B1D-C0B4-4C10-BBF5-7B080575054F}" type="sibTrans" cxnId="{D815D1D6-7428-4F72-BA5C-607F69C847CA}">
      <dgm:prSet/>
      <dgm:spPr/>
      <dgm:t>
        <a:bodyPr/>
        <a:lstStyle/>
        <a:p>
          <a:endParaRPr lang="ru-RU"/>
        </a:p>
      </dgm:t>
    </dgm:pt>
    <dgm:pt modelId="{C1DA7E51-24AD-4AED-9BDC-9000A9EE40F3}" type="pres">
      <dgm:prSet presAssocID="{4A0081F1-1B94-406A-8C92-6F89A11FF2A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188638-FF78-461C-8A18-E158761C8AF9}" type="pres">
      <dgm:prSet presAssocID="{3631FD83-6913-4FD5-92B1-A1C94DFA88A7}" presName="roof" presStyleLbl="dkBgShp" presStyleIdx="0" presStyleCnt="2"/>
      <dgm:spPr/>
      <dgm:t>
        <a:bodyPr/>
        <a:lstStyle/>
        <a:p>
          <a:endParaRPr lang="ru-RU"/>
        </a:p>
      </dgm:t>
    </dgm:pt>
    <dgm:pt modelId="{14BD2F6C-6E71-4408-804A-3285F4850D65}" type="pres">
      <dgm:prSet presAssocID="{3631FD83-6913-4FD5-92B1-A1C94DFA88A7}" presName="pillars" presStyleCnt="0"/>
      <dgm:spPr/>
    </dgm:pt>
    <dgm:pt modelId="{1954A244-994A-4CCC-8DC5-4286320064AE}" type="pres">
      <dgm:prSet presAssocID="{3631FD83-6913-4FD5-92B1-A1C94DFA88A7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50F61-F9BE-47EA-BD6E-9F79C4F3492C}" type="pres">
      <dgm:prSet presAssocID="{60EEDED3-7881-40B9-84DE-80B0B732F7B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DC465D-69F4-4049-B30D-287B971989B2}" type="pres">
      <dgm:prSet presAssocID="{88ECF3E5-6E42-4638-9ACF-329FAD5CC346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88471-C52A-47ED-A1BF-EE0349422040}" type="pres">
      <dgm:prSet presAssocID="{3631FD83-6913-4FD5-92B1-A1C94DFA88A7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9A3362E0-6A3E-4E57-A105-CD68F1AD05A6}" srcId="{3631FD83-6913-4FD5-92B1-A1C94DFA88A7}" destId="{A08DB6A9-8136-40A5-97AB-C27600BCED79}" srcOrd="0" destOrd="0" parTransId="{86440760-A222-43B4-ABC4-914CC0EEE995}" sibTransId="{D3BAE846-EBC8-4008-A6A9-ED917C2085BC}"/>
    <dgm:cxn modelId="{5283D990-E205-4241-8CD2-A6C40FC62035}" type="presOf" srcId="{A08DB6A9-8136-40A5-97AB-C27600BCED79}" destId="{1954A244-994A-4CCC-8DC5-4286320064AE}" srcOrd="0" destOrd="0" presId="urn:microsoft.com/office/officeart/2005/8/layout/hList3"/>
    <dgm:cxn modelId="{6D8AAB49-5674-4F88-9CD3-62D84D765E9C}" type="presOf" srcId="{4A0081F1-1B94-406A-8C92-6F89A11FF2A4}" destId="{C1DA7E51-24AD-4AED-9BDC-9000A9EE40F3}" srcOrd="0" destOrd="0" presId="urn:microsoft.com/office/officeart/2005/8/layout/hList3"/>
    <dgm:cxn modelId="{22035D42-A874-4D1E-8B38-F49EEB5D1AFE}" srcId="{4A0081F1-1B94-406A-8C92-6F89A11FF2A4}" destId="{3631FD83-6913-4FD5-92B1-A1C94DFA88A7}" srcOrd="0" destOrd="0" parTransId="{166C7AA8-545F-4D10-87C6-02E9A66499FD}" sibTransId="{22D66168-5785-41DB-924F-9B08DFBABC09}"/>
    <dgm:cxn modelId="{D815D1D6-7428-4F72-BA5C-607F69C847CA}" srcId="{3631FD83-6913-4FD5-92B1-A1C94DFA88A7}" destId="{88ECF3E5-6E42-4638-9ACF-329FAD5CC346}" srcOrd="2" destOrd="0" parTransId="{F0575AEB-3485-4096-9EAB-C9BA6796B464}" sibTransId="{927B1B1D-C0B4-4C10-BBF5-7B080575054F}"/>
    <dgm:cxn modelId="{5C8B9C5C-7AEB-433F-9ABF-8C24785BC128}" type="presOf" srcId="{88ECF3E5-6E42-4638-9ACF-329FAD5CC346}" destId="{EDDC465D-69F4-4049-B30D-287B971989B2}" srcOrd="0" destOrd="0" presId="urn:microsoft.com/office/officeart/2005/8/layout/hList3"/>
    <dgm:cxn modelId="{93642F78-071B-493C-ADEA-4013ECECF1A5}" type="presOf" srcId="{3631FD83-6913-4FD5-92B1-A1C94DFA88A7}" destId="{E5188638-FF78-461C-8A18-E158761C8AF9}" srcOrd="0" destOrd="0" presId="urn:microsoft.com/office/officeart/2005/8/layout/hList3"/>
    <dgm:cxn modelId="{20DE9BB0-EFBD-4CAE-959E-04756066DFFD}" srcId="{3631FD83-6913-4FD5-92B1-A1C94DFA88A7}" destId="{60EEDED3-7881-40B9-84DE-80B0B732F7B7}" srcOrd="1" destOrd="0" parTransId="{BF67B8DB-0923-4AEE-9F62-10EF500207AD}" sibTransId="{7EAC4E2F-BC60-4931-9C8A-B36E32D9008B}"/>
    <dgm:cxn modelId="{EE7F3544-B6AA-4A72-85E2-9AA0CDC8D863}" type="presOf" srcId="{60EEDED3-7881-40B9-84DE-80B0B732F7B7}" destId="{67B50F61-F9BE-47EA-BD6E-9F79C4F3492C}" srcOrd="0" destOrd="0" presId="urn:microsoft.com/office/officeart/2005/8/layout/hList3"/>
    <dgm:cxn modelId="{42F31D40-E2FC-46F5-BE4B-125D044E5C94}" type="presParOf" srcId="{C1DA7E51-24AD-4AED-9BDC-9000A9EE40F3}" destId="{E5188638-FF78-461C-8A18-E158761C8AF9}" srcOrd="0" destOrd="0" presId="urn:microsoft.com/office/officeart/2005/8/layout/hList3"/>
    <dgm:cxn modelId="{6A147865-C471-4BCB-9ADC-F42BD9138C44}" type="presParOf" srcId="{C1DA7E51-24AD-4AED-9BDC-9000A9EE40F3}" destId="{14BD2F6C-6E71-4408-804A-3285F4850D65}" srcOrd="1" destOrd="0" presId="urn:microsoft.com/office/officeart/2005/8/layout/hList3"/>
    <dgm:cxn modelId="{082D9FF2-E486-44AB-8669-33AB7525C355}" type="presParOf" srcId="{14BD2F6C-6E71-4408-804A-3285F4850D65}" destId="{1954A244-994A-4CCC-8DC5-4286320064AE}" srcOrd="0" destOrd="0" presId="urn:microsoft.com/office/officeart/2005/8/layout/hList3"/>
    <dgm:cxn modelId="{BDAD5A86-CAD9-4D43-9D4C-71BC66CEAFB7}" type="presParOf" srcId="{14BD2F6C-6E71-4408-804A-3285F4850D65}" destId="{67B50F61-F9BE-47EA-BD6E-9F79C4F3492C}" srcOrd="1" destOrd="0" presId="urn:microsoft.com/office/officeart/2005/8/layout/hList3"/>
    <dgm:cxn modelId="{16C99C37-1990-4553-96DF-456FF643D924}" type="presParOf" srcId="{14BD2F6C-6E71-4408-804A-3285F4850D65}" destId="{EDDC465D-69F4-4049-B30D-287B971989B2}" srcOrd="2" destOrd="0" presId="urn:microsoft.com/office/officeart/2005/8/layout/hList3"/>
    <dgm:cxn modelId="{319565C4-7EE0-40D7-A095-CCF1A0BCB9E8}" type="presParOf" srcId="{C1DA7E51-24AD-4AED-9BDC-9000A9EE40F3}" destId="{D5A88471-C52A-47ED-A1BF-EE034942204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FF06DDC-454F-41C0-9FFB-63C54E7A5425}" type="doc">
      <dgm:prSet loTypeId="urn:microsoft.com/office/officeart/2005/8/layout/default#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131A3F-0443-4E65-A347-E156432F8A9A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dirty="0"/>
            <a:t>соответствуют перечню сведений, составляющих государственную тайну, не входят в перечень сведений, не подлежащих засекречиванию, и отвечают законодательству РФ о государственной тайне (принцип законности);</a:t>
          </a:r>
        </a:p>
      </dgm:t>
    </dgm:pt>
    <dgm:pt modelId="{EEDB41B7-F1F2-4405-8436-87B559A22841}" type="parTrans" cxnId="{9F1F508B-9C4D-4861-BA7A-1DA4879F2F63}">
      <dgm:prSet/>
      <dgm:spPr/>
      <dgm:t>
        <a:bodyPr/>
        <a:lstStyle/>
        <a:p>
          <a:endParaRPr lang="ru-RU"/>
        </a:p>
      </dgm:t>
    </dgm:pt>
    <dgm:pt modelId="{3257732E-5858-47B5-BF8D-CF7FAB8550C9}" type="sibTrans" cxnId="{9F1F508B-9C4D-4861-BA7A-1DA4879F2F63}">
      <dgm:prSet/>
      <dgm:spPr/>
      <dgm:t>
        <a:bodyPr/>
        <a:lstStyle/>
        <a:p>
          <a:endParaRPr lang="ru-RU"/>
        </a:p>
      </dgm:t>
    </dgm:pt>
    <dgm:pt modelId="{0645501E-540E-45AD-ABD3-390DE908DAC2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целесообразность засекречивания конкретных сведений установлена путем экспертной оценки вероятных экономических и иных последствий, возможности нанесения ущерба безопасности РФ, исходя из баланса жизненно важных интересов государства, общества и личности (принцип обоснованности);</a:t>
          </a:r>
        </a:p>
      </dgm:t>
    </dgm:pt>
    <dgm:pt modelId="{6C102948-641E-442D-B1AF-5C9371DAF7AD}" type="parTrans" cxnId="{F1D8C0CB-8906-44E3-9011-FD36652E455D}">
      <dgm:prSet/>
      <dgm:spPr/>
      <dgm:t>
        <a:bodyPr/>
        <a:lstStyle/>
        <a:p>
          <a:endParaRPr lang="ru-RU"/>
        </a:p>
      </dgm:t>
    </dgm:pt>
    <dgm:pt modelId="{10E32FED-D51C-42AB-A4CD-783CBC55CDED}" type="sibTrans" cxnId="{F1D8C0CB-8906-44E3-9011-FD36652E455D}">
      <dgm:prSet/>
      <dgm:spPr/>
      <dgm:t>
        <a:bodyPr/>
        <a:lstStyle/>
        <a:p>
          <a:endParaRPr lang="ru-RU"/>
        </a:p>
      </dgm:t>
    </dgm:pt>
    <dgm:pt modelId="{B5608F3D-EA04-4EA2-BF77-636713D80934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ограничения на распространение этих сведений и на доступ к ним установлены с момента их получения (разработки) или заблаговременно (принцип своевременности);</a:t>
          </a:r>
        </a:p>
      </dgm:t>
    </dgm:pt>
    <dgm:pt modelId="{F70EC655-5AA5-483A-9788-E07E97E4F290}" type="parTrans" cxnId="{D636A750-AC9A-4C95-81F3-AC9A77C0C738}">
      <dgm:prSet/>
      <dgm:spPr/>
      <dgm:t>
        <a:bodyPr/>
        <a:lstStyle/>
        <a:p>
          <a:endParaRPr lang="ru-RU"/>
        </a:p>
      </dgm:t>
    </dgm:pt>
    <dgm:pt modelId="{58716A16-42D6-4CB0-A676-019A69826DAC}" type="sibTrans" cxnId="{D636A750-AC9A-4C95-81F3-AC9A77C0C738}">
      <dgm:prSet/>
      <dgm:spPr/>
      <dgm:t>
        <a:bodyPr/>
        <a:lstStyle/>
        <a:p>
          <a:endParaRPr lang="ru-RU"/>
        </a:p>
      </dgm:t>
    </dgm:pt>
    <dgm:pt modelId="{AC03ED26-37F6-4F00-B39A-6A4316B8D15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dirty="0"/>
            <a:t>компетентные органы и их должностные лица приняли в отношении конкретных сведений решение об отнесении их к государственной тайне и засекречивании и установили в отношении их соответствующий режим правовой охраны и защиты (принцип обязательной защиты).</a:t>
          </a:r>
        </a:p>
      </dgm:t>
    </dgm:pt>
    <dgm:pt modelId="{45B5A8DF-0FBA-4A6A-8438-CC0B717998C4}" type="parTrans" cxnId="{02EAB690-DEB4-41B8-98CF-939E04126EB7}">
      <dgm:prSet/>
      <dgm:spPr/>
      <dgm:t>
        <a:bodyPr/>
        <a:lstStyle/>
        <a:p>
          <a:endParaRPr lang="ru-RU"/>
        </a:p>
      </dgm:t>
    </dgm:pt>
    <dgm:pt modelId="{B64A889C-9548-47D0-A09E-7448DCBCA085}" type="sibTrans" cxnId="{02EAB690-DEB4-41B8-98CF-939E04126EB7}">
      <dgm:prSet/>
      <dgm:spPr/>
      <dgm:t>
        <a:bodyPr/>
        <a:lstStyle/>
        <a:p>
          <a:endParaRPr lang="ru-RU"/>
        </a:p>
      </dgm:t>
    </dgm:pt>
    <dgm:pt modelId="{11E4A285-5A36-4B25-AEF2-BFA70F6DEE7E}" type="pres">
      <dgm:prSet presAssocID="{3FF06DDC-454F-41C0-9FFB-63C54E7A54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CA7DD9-F630-4499-BE3F-29D1C89EF337}" type="pres">
      <dgm:prSet presAssocID="{7A131A3F-0443-4E65-A347-E156432F8A9A}" presName="node" presStyleLbl="node1" presStyleIdx="0" presStyleCnt="4" custScaleX="1210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15AFB5-7372-45EC-A765-875D53EBCB27}" type="pres">
      <dgm:prSet presAssocID="{3257732E-5858-47B5-BF8D-CF7FAB8550C9}" presName="sibTrans" presStyleCnt="0"/>
      <dgm:spPr/>
    </dgm:pt>
    <dgm:pt modelId="{DC3C6A8B-E3C1-4D76-94C6-54C7332630B1}" type="pres">
      <dgm:prSet presAssocID="{0645501E-540E-45AD-ABD3-390DE908DAC2}" presName="node" presStyleLbl="node1" presStyleIdx="1" presStyleCnt="4" custScaleX="12225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EF98B-04AA-4E88-AE97-C354DB94A31E}" type="pres">
      <dgm:prSet presAssocID="{10E32FED-D51C-42AB-A4CD-783CBC55CDED}" presName="sibTrans" presStyleCnt="0"/>
      <dgm:spPr/>
    </dgm:pt>
    <dgm:pt modelId="{EE51A10F-3AE8-4987-9BBE-3275EFD975F0}" type="pres">
      <dgm:prSet presAssocID="{B5608F3D-EA04-4EA2-BF77-636713D8093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E71711-1EE0-4372-B214-5AED294A5203}" type="pres">
      <dgm:prSet presAssocID="{58716A16-42D6-4CB0-A676-019A69826DAC}" presName="sibTrans" presStyleCnt="0"/>
      <dgm:spPr/>
    </dgm:pt>
    <dgm:pt modelId="{413188E0-09BC-4322-BB4B-8CB868C59CDA}" type="pres">
      <dgm:prSet presAssocID="{AC03ED26-37F6-4F00-B39A-6A4316B8D156}" presName="node" presStyleLbl="node1" presStyleIdx="3" presStyleCnt="4" custScaleX="1325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1D8C0CB-8906-44E3-9011-FD36652E455D}" srcId="{3FF06DDC-454F-41C0-9FFB-63C54E7A5425}" destId="{0645501E-540E-45AD-ABD3-390DE908DAC2}" srcOrd="1" destOrd="0" parTransId="{6C102948-641E-442D-B1AF-5C9371DAF7AD}" sibTransId="{10E32FED-D51C-42AB-A4CD-783CBC55CDED}"/>
    <dgm:cxn modelId="{02EAB690-DEB4-41B8-98CF-939E04126EB7}" srcId="{3FF06DDC-454F-41C0-9FFB-63C54E7A5425}" destId="{AC03ED26-37F6-4F00-B39A-6A4316B8D156}" srcOrd="3" destOrd="0" parTransId="{45B5A8DF-0FBA-4A6A-8438-CC0B717998C4}" sibTransId="{B64A889C-9548-47D0-A09E-7448DCBCA085}"/>
    <dgm:cxn modelId="{D636A750-AC9A-4C95-81F3-AC9A77C0C738}" srcId="{3FF06DDC-454F-41C0-9FFB-63C54E7A5425}" destId="{B5608F3D-EA04-4EA2-BF77-636713D80934}" srcOrd="2" destOrd="0" parTransId="{F70EC655-5AA5-483A-9788-E07E97E4F290}" sibTransId="{58716A16-42D6-4CB0-A676-019A69826DAC}"/>
    <dgm:cxn modelId="{26857C28-2DA9-446E-818E-22B250C2C1FD}" type="presOf" srcId="{0645501E-540E-45AD-ABD3-390DE908DAC2}" destId="{DC3C6A8B-E3C1-4D76-94C6-54C7332630B1}" srcOrd="0" destOrd="0" presId="urn:microsoft.com/office/officeart/2005/8/layout/default#3"/>
    <dgm:cxn modelId="{C565B8E7-47C2-4374-9A65-8333D05D8581}" type="presOf" srcId="{7A131A3F-0443-4E65-A347-E156432F8A9A}" destId="{F0CA7DD9-F630-4499-BE3F-29D1C89EF337}" srcOrd="0" destOrd="0" presId="urn:microsoft.com/office/officeart/2005/8/layout/default#3"/>
    <dgm:cxn modelId="{DCD74F10-050F-42CF-A567-88A7348968E8}" type="presOf" srcId="{B5608F3D-EA04-4EA2-BF77-636713D80934}" destId="{EE51A10F-3AE8-4987-9BBE-3275EFD975F0}" srcOrd="0" destOrd="0" presId="urn:microsoft.com/office/officeart/2005/8/layout/default#3"/>
    <dgm:cxn modelId="{C2EEC3CE-C6F1-4FF3-B028-985237F5CA2C}" type="presOf" srcId="{3FF06DDC-454F-41C0-9FFB-63C54E7A5425}" destId="{11E4A285-5A36-4B25-AEF2-BFA70F6DEE7E}" srcOrd="0" destOrd="0" presId="urn:microsoft.com/office/officeart/2005/8/layout/default#3"/>
    <dgm:cxn modelId="{9F1F508B-9C4D-4861-BA7A-1DA4879F2F63}" srcId="{3FF06DDC-454F-41C0-9FFB-63C54E7A5425}" destId="{7A131A3F-0443-4E65-A347-E156432F8A9A}" srcOrd="0" destOrd="0" parTransId="{EEDB41B7-F1F2-4405-8436-87B559A22841}" sibTransId="{3257732E-5858-47B5-BF8D-CF7FAB8550C9}"/>
    <dgm:cxn modelId="{C05D7AC8-90B1-42F1-96B9-5C04DE7D5334}" type="presOf" srcId="{AC03ED26-37F6-4F00-B39A-6A4316B8D156}" destId="{413188E0-09BC-4322-BB4B-8CB868C59CDA}" srcOrd="0" destOrd="0" presId="urn:microsoft.com/office/officeart/2005/8/layout/default#3"/>
    <dgm:cxn modelId="{DF38E3CF-16AC-45E8-9E08-61B8F0C623B4}" type="presParOf" srcId="{11E4A285-5A36-4B25-AEF2-BFA70F6DEE7E}" destId="{F0CA7DD9-F630-4499-BE3F-29D1C89EF337}" srcOrd="0" destOrd="0" presId="urn:microsoft.com/office/officeart/2005/8/layout/default#3"/>
    <dgm:cxn modelId="{6C78D1D5-8219-4E06-82AC-43374B65AD42}" type="presParOf" srcId="{11E4A285-5A36-4B25-AEF2-BFA70F6DEE7E}" destId="{1115AFB5-7372-45EC-A765-875D53EBCB27}" srcOrd="1" destOrd="0" presId="urn:microsoft.com/office/officeart/2005/8/layout/default#3"/>
    <dgm:cxn modelId="{17EA6EFC-BD11-41E3-AAF9-752F4CD68F27}" type="presParOf" srcId="{11E4A285-5A36-4B25-AEF2-BFA70F6DEE7E}" destId="{DC3C6A8B-E3C1-4D76-94C6-54C7332630B1}" srcOrd="2" destOrd="0" presId="urn:microsoft.com/office/officeart/2005/8/layout/default#3"/>
    <dgm:cxn modelId="{FBB5C4B0-0721-4BA9-9D56-97CC75819454}" type="presParOf" srcId="{11E4A285-5A36-4B25-AEF2-BFA70F6DEE7E}" destId="{2C9EF98B-04AA-4E88-AE97-C354DB94A31E}" srcOrd="3" destOrd="0" presId="urn:microsoft.com/office/officeart/2005/8/layout/default#3"/>
    <dgm:cxn modelId="{8370112F-5F1C-4B8D-BA66-9F654DBED003}" type="presParOf" srcId="{11E4A285-5A36-4B25-AEF2-BFA70F6DEE7E}" destId="{EE51A10F-3AE8-4987-9BBE-3275EFD975F0}" srcOrd="4" destOrd="0" presId="urn:microsoft.com/office/officeart/2005/8/layout/default#3"/>
    <dgm:cxn modelId="{A0909E91-DD41-403F-98AC-3E7FCD64D8AC}" type="presParOf" srcId="{11E4A285-5A36-4B25-AEF2-BFA70F6DEE7E}" destId="{82E71711-1EE0-4372-B214-5AED294A5203}" srcOrd="5" destOrd="0" presId="urn:microsoft.com/office/officeart/2005/8/layout/default#3"/>
    <dgm:cxn modelId="{72405814-EF56-43FC-9B8D-1F09EB19D24E}" type="presParOf" srcId="{11E4A285-5A36-4B25-AEF2-BFA70F6DEE7E}" destId="{413188E0-09BC-4322-BB4B-8CB868C59CDA}" srcOrd="6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89663DC2-CA43-475C-9900-20AB28498C5D}" type="doc">
      <dgm:prSet loTypeId="urn:microsoft.com/office/officeart/2005/8/layout/default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4502B1-8D59-4316-94DE-DAC128545D9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вызывают нарушение конфиденциальности информации;</a:t>
          </a:r>
        </a:p>
      </dgm:t>
    </dgm:pt>
    <dgm:pt modelId="{4D5DB026-34CD-4C73-B370-0302EF268919}" type="parTrans" cxnId="{D212EC98-D6AB-480E-9FBC-BD14178D06C1}">
      <dgm:prSet/>
      <dgm:spPr/>
      <dgm:t>
        <a:bodyPr/>
        <a:lstStyle/>
        <a:p>
          <a:endParaRPr lang="ru-RU"/>
        </a:p>
      </dgm:t>
    </dgm:pt>
    <dgm:pt modelId="{8A5B49E9-AE8C-4605-8AB6-17241B52C8C8}" type="sibTrans" cxnId="{D212EC98-D6AB-480E-9FBC-BD14178D06C1}">
      <dgm:prSet/>
      <dgm:spPr/>
      <dgm:t>
        <a:bodyPr/>
        <a:lstStyle/>
        <a:p>
          <a:endParaRPr lang="ru-RU"/>
        </a:p>
      </dgm:t>
    </dgm:pt>
    <dgm:pt modelId="{4CD65CDD-41C2-4DFF-B5E2-8230680B1FD2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уничтожают информацию;</a:t>
          </a:r>
        </a:p>
      </dgm:t>
    </dgm:pt>
    <dgm:pt modelId="{92F8ADAD-B5C5-4668-B905-461264E059E7}" type="parTrans" cxnId="{1819FFB6-9E76-4685-9B16-19BD30309490}">
      <dgm:prSet/>
      <dgm:spPr/>
      <dgm:t>
        <a:bodyPr/>
        <a:lstStyle/>
        <a:p>
          <a:endParaRPr lang="ru-RU"/>
        </a:p>
      </dgm:t>
    </dgm:pt>
    <dgm:pt modelId="{B669147C-FBAF-4CAF-A175-C7A3946E90B7}" type="sibTrans" cxnId="{1819FFB6-9E76-4685-9B16-19BD30309490}">
      <dgm:prSet/>
      <dgm:spPr/>
      <dgm:t>
        <a:bodyPr/>
        <a:lstStyle/>
        <a:p>
          <a:endParaRPr lang="ru-RU"/>
        </a:p>
      </dgm:t>
    </dgm:pt>
    <dgm:pt modelId="{83265AC6-7E43-402D-ADA5-47742AE3DFAB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вызывают необратимую модификацию (в том числе и шифрование) информации;</a:t>
          </a:r>
        </a:p>
      </dgm:t>
    </dgm:pt>
    <dgm:pt modelId="{49C9D25F-689F-4E84-8CE7-DF749A9ACECA}" type="parTrans" cxnId="{B1FC4345-4B2D-4A75-ABD3-C640887FAFBA}">
      <dgm:prSet/>
      <dgm:spPr/>
      <dgm:t>
        <a:bodyPr/>
        <a:lstStyle/>
        <a:p>
          <a:endParaRPr lang="ru-RU"/>
        </a:p>
      </dgm:t>
    </dgm:pt>
    <dgm:pt modelId="{8E83D67E-0B9E-47DC-AB68-53C48865379F}" type="sibTrans" cxnId="{B1FC4345-4B2D-4A75-ABD3-C640887FAFBA}">
      <dgm:prSet/>
      <dgm:spPr/>
      <dgm:t>
        <a:bodyPr/>
        <a:lstStyle/>
        <a:p>
          <a:endParaRPr lang="ru-RU"/>
        </a:p>
      </dgm:t>
    </dgm:pt>
    <dgm:pt modelId="{9BBC961C-28D7-479F-B1FD-EDEB2A714746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dirty="0"/>
            <a:t>блокируют доступ к информации;</a:t>
          </a:r>
        </a:p>
      </dgm:t>
    </dgm:pt>
    <dgm:pt modelId="{60C12CDB-7227-460A-AD0D-A2DF2F6431FF}" type="parTrans" cxnId="{2A3C3732-AB1F-4831-856A-80562CD487C8}">
      <dgm:prSet/>
      <dgm:spPr/>
      <dgm:t>
        <a:bodyPr/>
        <a:lstStyle/>
        <a:p>
          <a:endParaRPr lang="ru-RU"/>
        </a:p>
      </dgm:t>
    </dgm:pt>
    <dgm:pt modelId="{12FE6908-348A-462B-B780-0B58F38E4E48}" type="sibTrans" cxnId="{2A3C3732-AB1F-4831-856A-80562CD487C8}">
      <dgm:prSet/>
      <dgm:spPr/>
      <dgm:t>
        <a:bodyPr/>
        <a:lstStyle/>
        <a:p>
          <a:endParaRPr lang="ru-RU"/>
        </a:p>
      </dgm:t>
    </dgm:pt>
    <dgm:pt modelId="{A0567F24-9287-4140-93A2-7B096428524C}">
      <dgm:prSet phldrT="[Текст]"/>
      <dgm:spPr>
        <a:solidFill>
          <a:srgbClr val="7030A0"/>
        </a:solidFill>
      </dgm:spPr>
      <dgm:t>
        <a:bodyPr/>
        <a:lstStyle/>
        <a:p>
          <a:r>
            <a:rPr lang="ru-RU" dirty="0"/>
            <a:t>наносят ущерб здоровью пользователям.</a:t>
          </a:r>
        </a:p>
      </dgm:t>
    </dgm:pt>
    <dgm:pt modelId="{45CF6877-B18D-4017-A6BD-BFD3F9C1867D}" type="parTrans" cxnId="{DAF065F0-AED3-4A93-850F-AEABB77172D9}">
      <dgm:prSet/>
      <dgm:spPr/>
      <dgm:t>
        <a:bodyPr/>
        <a:lstStyle/>
        <a:p>
          <a:endParaRPr lang="ru-RU"/>
        </a:p>
      </dgm:t>
    </dgm:pt>
    <dgm:pt modelId="{2398D492-0503-48DF-906D-3513E6A01899}" type="sibTrans" cxnId="{DAF065F0-AED3-4A93-850F-AEABB77172D9}">
      <dgm:prSet/>
      <dgm:spPr/>
      <dgm:t>
        <a:bodyPr/>
        <a:lstStyle/>
        <a:p>
          <a:endParaRPr lang="ru-RU"/>
        </a:p>
      </dgm:t>
    </dgm:pt>
    <dgm:pt modelId="{C730F052-65BD-4C22-B57B-2F1F5DA9533C}">
      <dgm:prSet phldrT="[Текст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ru-RU" dirty="0"/>
            <a:t>приводят к отказу аппаратных средств;</a:t>
          </a:r>
        </a:p>
      </dgm:t>
    </dgm:pt>
    <dgm:pt modelId="{C6C5E4CF-2C99-4384-81A7-24024043FAC5}" type="sibTrans" cxnId="{1E8CBC35-845A-42F6-A26E-F6BD6CDF8AA4}">
      <dgm:prSet/>
      <dgm:spPr/>
      <dgm:t>
        <a:bodyPr/>
        <a:lstStyle/>
        <a:p>
          <a:endParaRPr lang="ru-RU"/>
        </a:p>
      </dgm:t>
    </dgm:pt>
    <dgm:pt modelId="{E1304E64-F67C-49FD-93EB-8B5895FEAFDF}" type="parTrans" cxnId="{1E8CBC35-845A-42F6-A26E-F6BD6CDF8AA4}">
      <dgm:prSet/>
      <dgm:spPr/>
      <dgm:t>
        <a:bodyPr/>
        <a:lstStyle/>
        <a:p>
          <a:endParaRPr lang="ru-RU"/>
        </a:p>
      </dgm:t>
    </dgm:pt>
    <dgm:pt modelId="{7200C41D-6AE4-4C5D-B51A-898328557758}" type="pres">
      <dgm:prSet presAssocID="{89663DC2-CA43-475C-9900-20AB28498C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31D8FF1-E18C-48F8-AD65-8B22F3EC0C63}" type="pres">
      <dgm:prSet presAssocID="{E34502B1-8D59-4316-94DE-DAC128545D99}" presName="node" presStyleLbl="node1" presStyleIdx="0" presStyleCnt="6" custScaleY="1201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552F55-430B-4B1D-8FAF-F7D7484EF27A}" type="pres">
      <dgm:prSet presAssocID="{8A5B49E9-AE8C-4605-8AB6-17241B52C8C8}" presName="sibTrans" presStyleCnt="0"/>
      <dgm:spPr/>
    </dgm:pt>
    <dgm:pt modelId="{7682CA35-09BF-4EDD-ACA1-CFC2F3652AEC}" type="pres">
      <dgm:prSet presAssocID="{4CD65CDD-41C2-4DFF-B5E2-8230680B1FD2}" presName="node" presStyleLbl="node1" presStyleIdx="1" presStyleCnt="6" custScaleY="1163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A55B6D-C6B2-43CE-8234-ABAF6468BC74}" type="pres">
      <dgm:prSet presAssocID="{B669147C-FBAF-4CAF-A175-C7A3946E90B7}" presName="sibTrans" presStyleCnt="0"/>
      <dgm:spPr/>
    </dgm:pt>
    <dgm:pt modelId="{7AB120C2-77EA-47D6-A5CD-E89F3DA8BB6B}" type="pres">
      <dgm:prSet presAssocID="{83265AC6-7E43-402D-ADA5-47742AE3DFAB}" presName="node" presStyleLbl="node1" presStyleIdx="2" presStyleCnt="6" custScaleY="11939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0F413F-B739-4C63-ADB5-E5E5664AD3DF}" type="pres">
      <dgm:prSet presAssocID="{8E83D67E-0B9E-47DC-AB68-53C48865379F}" presName="sibTrans" presStyleCnt="0"/>
      <dgm:spPr/>
    </dgm:pt>
    <dgm:pt modelId="{ED9DDAA0-EC4C-4900-9546-CA87EB61C53D}" type="pres">
      <dgm:prSet presAssocID="{9BBC961C-28D7-479F-B1FD-EDEB2A714746}" presName="node" presStyleLbl="node1" presStyleIdx="3" presStyleCnt="6" custScaleY="1167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0C2EA1-F577-4B94-B919-85795CD783B3}" type="pres">
      <dgm:prSet presAssocID="{12FE6908-348A-462B-B780-0B58F38E4E48}" presName="sibTrans" presStyleCnt="0"/>
      <dgm:spPr/>
    </dgm:pt>
    <dgm:pt modelId="{E6E1A194-D90E-4695-992B-7317401F9C01}" type="pres">
      <dgm:prSet presAssocID="{C730F052-65BD-4C22-B57B-2F1F5DA9533C}" presName="node" presStyleLbl="node1" presStyleIdx="4" presStyleCnt="6" custScaleY="1160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A606B3-F5D8-4CF7-BA2C-6CB8CF519A55}" type="pres">
      <dgm:prSet presAssocID="{C6C5E4CF-2C99-4384-81A7-24024043FAC5}" presName="sibTrans" presStyleCnt="0"/>
      <dgm:spPr/>
    </dgm:pt>
    <dgm:pt modelId="{368992E2-549D-4C31-B987-A4CE50581DAA}" type="pres">
      <dgm:prSet presAssocID="{A0567F24-9287-4140-93A2-7B096428524C}" presName="node" presStyleLbl="node1" presStyleIdx="5" presStyleCnt="6" custScaleY="1183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1FC4345-4B2D-4A75-ABD3-C640887FAFBA}" srcId="{89663DC2-CA43-475C-9900-20AB28498C5D}" destId="{83265AC6-7E43-402D-ADA5-47742AE3DFAB}" srcOrd="2" destOrd="0" parTransId="{49C9D25F-689F-4E84-8CE7-DF749A9ACECA}" sibTransId="{8E83D67E-0B9E-47DC-AB68-53C48865379F}"/>
    <dgm:cxn modelId="{E223F738-0F4F-4D53-BC32-6AAA378B3AF1}" type="presOf" srcId="{C730F052-65BD-4C22-B57B-2F1F5DA9533C}" destId="{E6E1A194-D90E-4695-992B-7317401F9C01}" srcOrd="0" destOrd="0" presId="urn:microsoft.com/office/officeart/2005/8/layout/default#8"/>
    <dgm:cxn modelId="{D212EC98-D6AB-480E-9FBC-BD14178D06C1}" srcId="{89663DC2-CA43-475C-9900-20AB28498C5D}" destId="{E34502B1-8D59-4316-94DE-DAC128545D99}" srcOrd="0" destOrd="0" parTransId="{4D5DB026-34CD-4C73-B370-0302EF268919}" sibTransId="{8A5B49E9-AE8C-4605-8AB6-17241B52C8C8}"/>
    <dgm:cxn modelId="{8EE5D408-C441-4899-A732-3BB85E01AE16}" type="presOf" srcId="{E34502B1-8D59-4316-94DE-DAC128545D99}" destId="{031D8FF1-E18C-48F8-AD65-8B22F3EC0C63}" srcOrd="0" destOrd="0" presId="urn:microsoft.com/office/officeart/2005/8/layout/default#8"/>
    <dgm:cxn modelId="{1819FFB6-9E76-4685-9B16-19BD30309490}" srcId="{89663DC2-CA43-475C-9900-20AB28498C5D}" destId="{4CD65CDD-41C2-4DFF-B5E2-8230680B1FD2}" srcOrd="1" destOrd="0" parTransId="{92F8ADAD-B5C5-4668-B905-461264E059E7}" sibTransId="{B669147C-FBAF-4CAF-A175-C7A3946E90B7}"/>
    <dgm:cxn modelId="{2A3C3732-AB1F-4831-856A-80562CD487C8}" srcId="{89663DC2-CA43-475C-9900-20AB28498C5D}" destId="{9BBC961C-28D7-479F-B1FD-EDEB2A714746}" srcOrd="3" destOrd="0" parTransId="{60C12CDB-7227-460A-AD0D-A2DF2F6431FF}" sibTransId="{12FE6908-348A-462B-B780-0B58F38E4E48}"/>
    <dgm:cxn modelId="{CDDBF069-A645-4091-9114-23AEF0D3C91C}" type="presOf" srcId="{9BBC961C-28D7-479F-B1FD-EDEB2A714746}" destId="{ED9DDAA0-EC4C-4900-9546-CA87EB61C53D}" srcOrd="0" destOrd="0" presId="urn:microsoft.com/office/officeart/2005/8/layout/default#8"/>
    <dgm:cxn modelId="{15AFEB05-7EBF-42C4-996F-8674F5990A70}" type="presOf" srcId="{4CD65CDD-41C2-4DFF-B5E2-8230680B1FD2}" destId="{7682CA35-09BF-4EDD-ACA1-CFC2F3652AEC}" srcOrd="0" destOrd="0" presId="urn:microsoft.com/office/officeart/2005/8/layout/default#8"/>
    <dgm:cxn modelId="{DAF065F0-AED3-4A93-850F-AEABB77172D9}" srcId="{89663DC2-CA43-475C-9900-20AB28498C5D}" destId="{A0567F24-9287-4140-93A2-7B096428524C}" srcOrd="5" destOrd="0" parTransId="{45CF6877-B18D-4017-A6BD-BFD3F9C1867D}" sibTransId="{2398D492-0503-48DF-906D-3513E6A01899}"/>
    <dgm:cxn modelId="{5A833C2F-6087-4644-8376-47C242D5372D}" type="presOf" srcId="{A0567F24-9287-4140-93A2-7B096428524C}" destId="{368992E2-549D-4C31-B987-A4CE50581DAA}" srcOrd="0" destOrd="0" presId="urn:microsoft.com/office/officeart/2005/8/layout/default#8"/>
    <dgm:cxn modelId="{E8851D7F-8480-445D-BFF4-59D5963BEAD2}" type="presOf" srcId="{89663DC2-CA43-475C-9900-20AB28498C5D}" destId="{7200C41D-6AE4-4C5D-B51A-898328557758}" srcOrd="0" destOrd="0" presId="urn:microsoft.com/office/officeart/2005/8/layout/default#8"/>
    <dgm:cxn modelId="{3C0924D1-3618-4B7D-9FB3-09B321C90185}" type="presOf" srcId="{83265AC6-7E43-402D-ADA5-47742AE3DFAB}" destId="{7AB120C2-77EA-47D6-A5CD-E89F3DA8BB6B}" srcOrd="0" destOrd="0" presId="urn:microsoft.com/office/officeart/2005/8/layout/default#8"/>
    <dgm:cxn modelId="{1E8CBC35-845A-42F6-A26E-F6BD6CDF8AA4}" srcId="{89663DC2-CA43-475C-9900-20AB28498C5D}" destId="{C730F052-65BD-4C22-B57B-2F1F5DA9533C}" srcOrd="4" destOrd="0" parTransId="{E1304E64-F67C-49FD-93EB-8B5895FEAFDF}" sibTransId="{C6C5E4CF-2C99-4384-81A7-24024043FAC5}"/>
    <dgm:cxn modelId="{E37B0377-02C9-45E5-926A-6C4F73E101FE}" type="presParOf" srcId="{7200C41D-6AE4-4C5D-B51A-898328557758}" destId="{031D8FF1-E18C-48F8-AD65-8B22F3EC0C63}" srcOrd="0" destOrd="0" presId="urn:microsoft.com/office/officeart/2005/8/layout/default#8"/>
    <dgm:cxn modelId="{8626CEDC-E6BF-45BA-A3A3-7DE482079BE8}" type="presParOf" srcId="{7200C41D-6AE4-4C5D-B51A-898328557758}" destId="{38552F55-430B-4B1D-8FAF-F7D7484EF27A}" srcOrd="1" destOrd="0" presId="urn:microsoft.com/office/officeart/2005/8/layout/default#8"/>
    <dgm:cxn modelId="{06E70D58-27DA-4FED-A3D3-CBD3265263E1}" type="presParOf" srcId="{7200C41D-6AE4-4C5D-B51A-898328557758}" destId="{7682CA35-09BF-4EDD-ACA1-CFC2F3652AEC}" srcOrd="2" destOrd="0" presId="urn:microsoft.com/office/officeart/2005/8/layout/default#8"/>
    <dgm:cxn modelId="{6BA189EA-375B-4850-A68D-4DF34E467C2E}" type="presParOf" srcId="{7200C41D-6AE4-4C5D-B51A-898328557758}" destId="{A4A55B6D-C6B2-43CE-8234-ABAF6468BC74}" srcOrd="3" destOrd="0" presId="urn:microsoft.com/office/officeart/2005/8/layout/default#8"/>
    <dgm:cxn modelId="{B29B80D7-5F2F-4A15-BF1F-BFA352DFD634}" type="presParOf" srcId="{7200C41D-6AE4-4C5D-B51A-898328557758}" destId="{7AB120C2-77EA-47D6-A5CD-E89F3DA8BB6B}" srcOrd="4" destOrd="0" presId="urn:microsoft.com/office/officeart/2005/8/layout/default#8"/>
    <dgm:cxn modelId="{26BEFFEB-92B1-48CA-A0D0-3A55E5B83A80}" type="presParOf" srcId="{7200C41D-6AE4-4C5D-B51A-898328557758}" destId="{D30F413F-B739-4C63-ADB5-E5E5664AD3DF}" srcOrd="5" destOrd="0" presId="urn:microsoft.com/office/officeart/2005/8/layout/default#8"/>
    <dgm:cxn modelId="{E58EF8A7-4472-419B-AB32-459D36CF86D1}" type="presParOf" srcId="{7200C41D-6AE4-4C5D-B51A-898328557758}" destId="{ED9DDAA0-EC4C-4900-9546-CA87EB61C53D}" srcOrd="6" destOrd="0" presId="urn:microsoft.com/office/officeart/2005/8/layout/default#8"/>
    <dgm:cxn modelId="{F58FC518-4815-47CB-A1E4-77B944754E34}" type="presParOf" srcId="{7200C41D-6AE4-4C5D-B51A-898328557758}" destId="{530C2EA1-F577-4B94-B919-85795CD783B3}" srcOrd="7" destOrd="0" presId="urn:microsoft.com/office/officeart/2005/8/layout/default#8"/>
    <dgm:cxn modelId="{ACCE08A4-415A-45D1-AE55-DB2BFF2FDB9E}" type="presParOf" srcId="{7200C41D-6AE4-4C5D-B51A-898328557758}" destId="{E6E1A194-D90E-4695-992B-7317401F9C01}" srcOrd="8" destOrd="0" presId="urn:microsoft.com/office/officeart/2005/8/layout/default#8"/>
    <dgm:cxn modelId="{DCDF84A6-C351-455B-8CE0-2EDDF79BA3A2}" type="presParOf" srcId="{7200C41D-6AE4-4C5D-B51A-898328557758}" destId="{64A606B3-F5D8-4CF7-BA2C-6CB8CF519A55}" srcOrd="9" destOrd="0" presId="urn:microsoft.com/office/officeart/2005/8/layout/default#8"/>
    <dgm:cxn modelId="{865EF248-3646-4A10-8B2B-90D98205D418}" type="presParOf" srcId="{7200C41D-6AE4-4C5D-B51A-898328557758}" destId="{368992E2-549D-4C31-B987-A4CE50581DAA}" srcOrd="10" destOrd="0" presId="urn:microsoft.com/office/officeart/2005/8/layout/default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43006871-D2D7-4A88-9D25-1FF68316BDBC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367151E-9687-4221-B718-5EEDC7DF567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b="1" i="1" dirty="0"/>
            <a:t>По алгоритму функционирования вирусы подразделяются на:</a:t>
          </a:r>
          <a:endParaRPr lang="ru-RU" dirty="0"/>
        </a:p>
      </dgm:t>
    </dgm:pt>
    <dgm:pt modelId="{C189182E-4A51-42E8-BD05-49767A9B80F5}" type="parTrans" cxnId="{C7C2D241-687E-4D88-AB0A-4FFD87EB08AE}">
      <dgm:prSet/>
      <dgm:spPr/>
      <dgm:t>
        <a:bodyPr/>
        <a:lstStyle/>
        <a:p>
          <a:endParaRPr lang="ru-RU"/>
        </a:p>
      </dgm:t>
    </dgm:pt>
    <dgm:pt modelId="{6915910E-54D6-48F8-8755-9F422152C705}" type="sibTrans" cxnId="{C7C2D241-687E-4D88-AB0A-4FFD87EB08AE}">
      <dgm:prSet/>
      <dgm:spPr/>
      <dgm:t>
        <a:bodyPr/>
        <a:lstStyle/>
        <a:p>
          <a:endParaRPr lang="ru-RU"/>
        </a:p>
      </dgm:t>
    </dgm:pt>
    <dgm:pt modelId="{E47CA2B6-D4CA-449A-B60D-E7D719BEC7CD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не изменяющие среду обитания при их распространении;</a:t>
          </a:r>
        </a:p>
      </dgm:t>
    </dgm:pt>
    <dgm:pt modelId="{0C534B96-B7ED-45CF-8542-9DAA5746D985}" type="parTrans" cxnId="{2BF15649-1EF1-4A75-AD14-A3EB0920F9AF}">
      <dgm:prSet/>
      <dgm:spPr/>
      <dgm:t>
        <a:bodyPr/>
        <a:lstStyle/>
        <a:p>
          <a:endParaRPr lang="ru-RU"/>
        </a:p>
      </dgm:t>
    </dgm:pt>
    <dgm:pt modelId="{E691A3DF-4241-47ED-B726-9E9884C7471A}" type="sibTrans" cxnId="{2BF15649-1EF1-4A75-AD14-A3EB0920F9AF}">
      <dgm:prSet/>
      <dgm:spPr/>
      <dgm:t>
        <a:bodyPr/>
        <a:lstStyle/>
        <a:p>
          <a:endParaRPr lang="ru-RU"/>
        </a:p>
      </dgm:t>
    </dgm:pt>
    <dgm:pt modelId="{426E0A0E-9FEB-4627-BD74-55C47A8B607B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изменяющие среду обитания при их распространении.</a:t>
          </a:r>
        </a:p>
      </dgm:t>
    </dgm:pt>
    <dgm:pt modelId="{463A19C0-D3DE-4217-9BD5-89AD59F1A8FD}" type="parTrans" cxnId="{A2B8891C-3F3D-4685-BBC3-DFC95AEC9C5A}">
      <dgm:prSet/>
      <dgm:spPr/>
      <dgm:t>
        <a:bodyPr/>
        <a:lstStyle/>
        <a:p>
          <a:endParaRPr lang="ru-RU"/>
        </a:p>
      </dgm:t>
    </dgm:pt>
    <dgm:pt modelId="{641F2A70-78C4-454B-A697-9496264D8D63}" type="sibTrans" cxnId="{A2B8891C-3F3D-4685-BBC3-DFC95AEC9C5A}">
      <dgm:prSet/>
      <dgm:spPr/>
      <dgm:t>
        <a:bodyPr/>
        <a:lstStyle/>
        <a:p>
          <a:endParaRPr lang="ru-RU"/>
        </a:p>
      </dgm:t>
    </dgm:pt>
    <dgm:pt modelId="{5C940E56-76A7-420A-B578-CF91FEE3DD59}" type="pres">
      <dgm:prSet presAssocID="{43006871-D2D7-4A88-9D25-1FF68316BDBC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DD2236AB-26E8-4254-8708-E633893DF304}" type="pres">
      <dgm:prSet presAssocID="{6367151E-9687-4221-B718-5EEDC7DF5679}" presName="composite" presStyleCnt="0"/>
      <dgm:spPr/>
    </dgm:pt>
    <dgm:pt modelId="{C049E873-32D4-4FBD-8C2C-27FE0B6DADF4}" type="pres">
      <dgm:prSet presAssocID="{6367151E-9687-4221-B718-5EEDC7DF5679}" presName="bentUpArrow1" presStyleLbl="alignImgPlace1" presStyleIdx="0" presStyleCnt="2" custLinFactNeighborX="-76282" custLinFactNeighborY="-1059"/>
      <dgm:spPr>
        <a:solidFill>
          <a:srgbClr val="FFFF00"/>
        </a:solidFill>
        <a:ln>
          <a:solidFill>
            <a:srgbClr val="FF0000"/>
          </a:solidFill>
        </a:ln>
      </dgm:spPr>
    </dgm:pt>
    <dgm:pt modelId="{14578D9D-AEC8-483E-9FF1-6E8BE43EDE00}" type="pres">
      <dgm:prSet presAssocID="{6367151E-9687-4221-B718-5EEDC7DF5679}" presName="ParentText" presStyleLbl="node1" presStyleIdx="0" presStyleCnt="3" custScaleX="20663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801CCA4-F13A-4856-8A6D-4219581620A3}" type="pres">
      <dgm:prSet presAssocID="{6367151E-9687-4221-B718-5EEDC7DF5679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327AFF04-3388-4712-948C-D503CE990071}" type="pres">
      <dgm:prSet presAssocID="{6915910E-54D6-48F8-8755-9F422152C705}" presName="sibTrans" presStyleCnt="0"/>
      <dgm:spPr/>
    </dgm:pt>
    <dgm:pt modelId="{AB995B55-A351-4EB7-8270-8EBD3200BC24}" type="pres">
      <dgm:prSet presAssocID="{E47CA2B6-D4CA-449A-B60D-E7D719BEC7CD}" presName="composite" presStyleCnt="0"/>
      <dgm:spPr/>
    </dgm:pt>
    <dgm:pt modelId="{F5FB541B-F134-4208-8235-A7047CBE960F}" type="pres">
      <dgm:prSet presAssocID="{E47CA2B6-D4CA-449A-B60D-E7D719BEC7CD}" presName="bentUpArrow1" presStyleLbl="alignImgPlace1" presStyleIdx="1" presStyleCnt="2" custLinFactNeighborX="-16745" custLinFactNeighborY="1589"/>
      <dgm:spPr>
        <a:solidFill>
          <a:srgbClr val="FFFF00"/>
        </a:solidFill>
        <a:ln>
          <a:solidFill>
            <a:srgbClr val="FF0000"/>
          </a:solidFill>
        </a:ln>
      </dgm:spPr>
    </dgm:pt>
    <dgm:pt modelId="{322F6895-1578-4E06-9633-C075044D1107}" type="pres">
      <dgm:prSet presAssocID="{E47CA2B6-D4CA-449A-B60D-E7D719BEC7CD}" presName="ParentText" presStyleLbl="node1" presStyleIdx="1" presStyleCnt="3" custScaleX="197569" custLinFactNeighborX="-26423" custLinFactNeighborY="134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B445D04-F490-4AD8-83B1-F620BF262C2F}" type="pres">
      <dgm:prSet presAssocID="{E47CA2B6-D4CA-449A-B60D-E7D719BEC7CD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18E7D3B0-43E0-4924-8FD6-147D24A969D4}" type="pres">
      <dgm:prSet presAssocID="{E691A3DF-4241-47ED-B726-9E9884C7471A}" presName="sibTrans" presStyleCnt="0"/>
      <dgm:spPr/>
    </dgm:pt>
    <dgm:pt modelId="{63B13440-A95E-4794-AEC3-B57938EC616E}" type="pres">
      <dgm:prSet presAssocID="{426E0A0E-9FEB-4627-BD74-55C47A8B607B}" presName="composite" presStyleCnt="0"/>
      <dgm:spPr/>
    </dgm:pt>
    <dgm:pt modelId="{6AECE0A2-5832-46DA-AF56-1731CAE4DC38}" type="pres">
      <dgm:prSet presAssocID="{426E0A0E-9FEB-4627-BD74-55C47A8B607B}" presName="ParentText" presStyleLbl="node1" presStyleIdx="2" presStyleCnt="3" custScaleX="188132" custLinFactNeighborX="13526" custLinFactNeighborY="449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FA95C5F-24F8-4FBE-B268-A13BECC04D26}" type="presOf" srcId="{E47CA2B6-D4CA-449A-B60D-E7D719BEC7CD}" destId="{322F6895-1578-4E06-9633-C075044D1107}" srcOrd="0" destOrd="0" presId="urn:microsoft.com/office/officeart/2005/8/layout/StepDownProcess"/>
    <dgm:cxn modelId="{2BF15649-1EF1-4A75-AD14-A3EB0920F9AF}" srcId="{43006871-D2D7-4A88-9D25-1FF68316BDBC}" destId="{E47CA2B6-D4CA-449A-B60D-E7D719BEC7CD}" srcOrd="1" destOrd="0" parTransId="{0C534B96-B7ED-45CF-8542-9DAA5746D985}" sibTransId="{E691A3DF-4241-47ED-B726-9E9884C7471A}"/>
    <dgm:cxn modelId="{A2B8891C-3F3D-4685-BBC3-DFC95AEC9C5A}" srcId="{43006871-D2D7-4A88-9D25-1FF68316BDBC}" destId="{426E0A0E-9FEB-4627-BD74-55C47A8B607B}" srcOrd="2" destOrd="0" parTransId="{463A19C0-D3DE-4217-9BD5-89AD59F1A8FD}" sibTransId="{641F2A70-78C4-454B-A697-9496264D8D63}"/>
    <dgm:cxn modelId="{B4CF9A1E-3F75-40AB-9005-71B00B01C6FB}" type="presOf" srcId="{6367151E-9687-4221-B718-5EEDC7DF5679}" destId="{14578D9D-AEC8-483E-9FF1-6E8BE43EDE00}" srcOrd="0" destOrd="0" presId="urn:microsoft.com/office/officeart/2005/8/layout/StepDownProcess"/>
    <dgm:cxn modelId="{093AF95E-5D37-4747-914D-7B8D68F6CDFE}" type="presOf" srcId="{426E0A0E-9FEB-4627-BD74-55C47A8B607B}" destId="{6AECE0A2-5832-46DA-AF56-1731CAE4DC38}" srcOrd="0" destOrd="0" presId="urn:microsoft.com/office/officeart/2005/8/layout/StepDownProcess"/>
    <dgm:cxn modelId="{8B04D9BB-F8C0-4C8F-A995-8BC653A0C32F}" type="presOf" srcId="{43006871-D2D7-4A88-9D25-1FF68316BDBC}" destId="{5C940E56-76A7-420A-B578-CF91FEE3DD59}" srcOrd="0" destOrd="0" presId="urn:microsoft.com/office/officeart/2005/8/layout/StepDownProcess"/>
    <dgm:cxn modelId="{C7C2D241-687E-4D88-AB0A-4FFD87EB08AE}" srcId="{43006871-D2D7-4A88-9D25-1FF68316BDBC}" destId="{6367151E-9687-4221-B718-5EEDC7DF5679}" srcOrd="0" destOrd="0" parTransId="{C189182E-4A51-42E8-BD05-49767A9B80F5}" sibTransId="{6915910E-54D6-48F8-8755-9F422152C705}"/>
    <dgm:cxn modelId="{5F60AA73-2235-49BA-BB25-0137A4810D7B}" type="presParOf" srcId="{5C940E56-76A7-420A-B578-CF91FEE3DD59}" destId="{DD2236AB-26E8-4254-8708-E633893DF304}" srcOrd="0" destOrd="0" presId="urn:microsoft.com/office/officeart/2005/8/layout/StepDownProcess"/>
    <dgm:cxn modelId="{58C3CEBF-CB59-4F27-97C3-2D23CEE63C6F}" type="presParOf" srcId="{DD2236AB-26E8-4254-8708-E633893DF304}" destId="{C049E873-32D4-4FBD-8C2C-27FE0B6DADF4}" srcOrd="0" destOrd="0" presId="urn:microsoft.com/office/officeart/2005/8/layout/StepDownProcess"/>
    <dgm:cxn modelId="{46ECF76E-AC63-4ECB-A3EE-B20DCD36FB56}" type="presParOf" srcId="{DD2236AB-26E8-4254-8708-E633893DF304}" destId="{14578D9D-AEC8-483E-9FF1-6E8BE43EDE00}" srcOrd="1" destOrd="0" presId="urn:microsoft.com/office/officeart/2005/8/layout/StepDownProcess"/>
    <dgm:cxn modelId="{C8E3058D-CE12-4148-BEB3-9BFACD3BD46F}" type="presParOf" srcId="{DD2236AB-26E8-4254-8708-E633893DF304}" destId="{B801CCA4-F13A-4856-8A6D-4219581620A3}" srcOrd="2" destOrd="0" presId="urn:microsoft.com/office/officeart/2005/8/layout/StepDownProcess"/>
    <dgm:cxn modelId="{0161644D-1C81-461B-994B-9CFF7A01D62A}" type="presParOf" srcId="{5C940E56-76A7-420A-B578-CF91FEE3DD59}" destId="{327AFF04-3388-4712-948C-D503CE990071}" srcOrd="1" destOrd="0" presId="urn:microsoft.com/office/officeart/2005/8/layout/StepDownProcess"/>
    <dgm:cxn modelId="{5B7DA27D-CBEB-45C5-B494-EA40E9883A7F}" type="presParOf" srcId="{5C940E56-76A7-420A-B578-CF91FEE3DD59}" destId="{AB995B55-A351-4EB7-8270-8EBD3200BC24}" srcOrd="2" destOrd="0" presId="urn:microsoft.com/office/officeart/2005/8/layout/StepDownProcess"/>
    <dgm:cxn modelId="{BA7FC344-B1ED-45F3-82D7-1E9F5E5F20B4}" type="presParOf" srcId="{AB995B55-A351-4EB7-8270-8EBD3200BC24}" destId="{F5FB541B-F134-4208-8235-A7047CBE960F}" srcOrd="0" destOrd="0" presId="urn:microsoft.com/office/officeart/2005/8/layout/StepDownProcess"/>
    <dgm:cxn modelId="{ADF53C8F-4FC3-4BFA-AC29-677747140BBF}" type="presParOf" srcId="{AB995B55-A351-4EB7-8270-8EBD3200BC24}" destId="{322F6895-1578-4E06-9633-C075044D1107}" srcOrd="1" destOrd="0" presId="urn:microsoft.com/office/officeart/2005/8/layout/StepDownProcess"/>
    <dgm:cxn modelId="{4F3EC75C-FCAF-4983-8575-60B3386D82FB}" type="presParOf" srcId="{AB995B55-A351-4EB7-8270-8EBD3200BC24}" destId="{EB445D04-F490-4AD8-83B1-F620BF262C2F}" srcOrd="2" destOrd="0" presId="urn:microsoft.com/office/officeart/2005/8/layout/StepDownProcess"/>
    <dgm:cxn modelId="{4959FE71-D108-490A-B78B-4BE4C8D14FC3}" type="presParOf" srcId="{5C940E56-76A7-420A-B578-CF91FEE3DD59}" destId="{18E7D3B0-43E0-4924-8FD6-147D24A969D4}" srcOrd="3" destOrd="0" presId="urn:microsoft.com/office/officeart/2005/8/layout/StepDownProcess"/>
    <dgm:cxn modelId="{7F468CBE-CB6A-4835-9F5E-45E365038462}" type="presParOf" srcId="{5C940E56-76A7-420A-B578-CF91FEE3DD59}" destId="{63B13440-A95E-4794-AEC3-B57938EC616E}" srcOrd="4" destOrd="0" presId="urn:microsoft.com/office/officeart/2005/8/layout/StepDownProcess"/>
    <dgm:cxn modelId="{C00DCCD0-88F4-4769-A1B3-827B357F5F72}" type="presParOf" srcId="{63B13440-A95E-4794-AEC3-B57938EC616E}" destId="{6AECE0A2-5832-46DA-AF56-1731CAE4DC3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4A0081F1-1B94-406A-8C92-6F89A11FF2A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31FD83-6913-4FD5-92B1-A1C94DFA88A7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i="1" dirty="0"/>
            <a:t>Антивирусные средства выполняют следующие задачи:</a:t>
          </a:r>
          <a:endParaRPr lang="ru-RU" dirty="0"/>
        </a:p>
      </dgm:t>
    </dgm:pt>
    <dgm:pt modelId="{166C7AA8-545F-4D10-87C6-02E9A66499FD}" type="parTrans" cxnId="{22035D42-A874-4D1E-8B38-F49EEB5D1AFE}">
      <dgm:prSet/>
      <dgm:spPr/>
      <dgm:t>
        <a:bodyPr/>
        <a:lstStyle/>
        <a:p>
          <a:endParaRPr lang="ru-RU"/>
        </a:p>
      </dgm:t>
    </dgm:pt>
    <dgm:pt modelId="{22D66168-5785-41DB-924F-9B08DFBABC09}" type="sibTrans" cxnId="{22035D42-A874-4D1E-8B38-F49EEB5D1AFE}">
      <dgm:prSet/>
      <dgm:spPr/>
      <dgm:t>
        <a:bodyPr/>
        <a:lstStyle/>
        <a:p>
          <a:endParaRPr lang="ru-RU"/>
        </a:p>
      </dgm:t>
    </dgm:pt>
    <dgm:pt modelId="{A08DB6A9-8136-40A5-97AB-C27600BCED79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обнаружение вирусов в компьютерных системах;</a:t>
          </a:r>
        </a:p>
      </dgm:t>
    </dgm:pt>
    <dgm:pt modelId="{86440760-A222-43B4-ABC4-914CC0EEE995}" type="parTrans" cxnId="{9A3362E0-6A3E-4E57-A105-CD68F1AD05A6}">
      <dgm:prSet/>
      <dgm:spPr/>
      <dgm:t>
        <a:bodyPr/>
        <a:lstStyle/>
        <a:p>
          <a:endParaRPr lang="ru-RU"/>
        </a:p>
      </dgm:t>
    </dgm:pt>
    <dgm:pt modelId="{D3BAE846-EBC8-4008-A6A9-ED917C2085BC}" type="sibTrans" cxnId="{9A3362E0-6A3E-4E57-A105-CD68F1AD05A6}">
      <dgm:prSet/>
      <dgm:spPr/>
      <dgm:t>
        <a:bodyPr/>
        <a:lstStyle/>
        <a:p>
          <a:endParaRPr lang="ru-RU"/>
        </a:p>
      </dgm:t>
    </dgm:pt>
    <dgm:pt modelId="{60EEDED3-7881-40B9-84DE-80B0B732F7B7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блокирование работы программ-вирусов;</a:t>
          </a:r>
        </a:p>
      </dgm:t>
    </dgm:pt>
    <dgm:pt modelId="{BF67B8DB-0923-4AEE-9F62-10EF500207AD}" type="parTrans" cxnId="{20DE9BB0-EFBD-4CAE-959E-04756066DFFD}">
      <dgm:prSet/>
      <dgm:spPr/>
      <dgm:t>
        <a:bodyPr/>
        <a:lstStyle/>
        <a:p>
          <a:endParaRPr lang="ru-RU"/>
        </a:p>
      </dgm:t>
    </dgm:pt>
    <dgm:pt modelId="{7EAC4E2F-BC60-4931-9C8A-B36E32D9008B}" type="sibTrans" cxnId="{20DE9BB0-EFBD-4CAE-959E-04756066DFFD}">
      <dgm:prSet/>
      <dgm:spPr/>
      <dgm:t>
        <a:bodyPr/>
        <a:lstStyle/>
        <a:p>
          <a:endParaRPr lang="ru-RU"/>
        </a:p>
      </dgm:t>
    </dgm:pt>
    <dgm:pt modelId="{88ECF3E5-6E42-4638-9ACF-329FAD5CC34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dirty="0"/>
            <a:t>устранение последствий воздействия вирусов.</a:t>
          </a:r>
        </a:p>
      </dgm:t>
    </dgm:pt>
    <dgm:pt modelId="{F0575AEB-3485-4096-9EAB-C9BA6796B464}" type="parTrans" cxnId="{D815D1D6-7428-4F72-BA5C-607F69C847CA}">
      <dgm:prSet/>
      <dgm:spPr/>
      <dgm:t>
        <a:bodyPr/>
        <a:lstStyle/>
        <a:p>
          <a:endParaRPr lang="ru-RU"/>
        </a:p>
      </dgm:t>
    </dgm:pt>
    <dgm:pt modelId="{927B1B1D-C0B4-4C10-BBF5-7B080575054F}" type="sibTrans" cxnId="{D815D1D6-7428-4F72-BA5C-607F69C847CA}">
      <dgm:prSet/>
      <dgm:spPr/>
      <dgm:t>
        <a:bodyPr/>
        <a:lstStyle/>
        <a:p>
          <a:endParaRPr lang="ru-RU"/>
        </a:p>
      </dgm:t>
    </dgm:pt>
    <dgm:pt modelId="{C1DA7E51-24AD-4AED-9BDC-9000A9EE40F3}" type="pres">
      <dgm:prSet presAssocID="{4A0081F1-1B94-406A-8C92-6F89A11FF2A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188638-FF78-461C-8A18-E158761C8AF9}" type="pres">
      <dgm:prSet presAssocID="{3631FD83-6913-4FD5-92B1-A1C94DFA88A7}" presName="roof" presStyleLbl="dkBgShp" presStyleIdx="0" presStyleCnt="2"/>
      <dgm:spPr/>
      <dgm:t>
        <a:bodyPr/>
        <a:lstStyle/>
        <a:p>
          <a:endParaRPr lang="ru-RU"/>
        </a:p>
      </dgm:t>
    </dgm:pt>
    <dgm:pt modelId="{14BD2F6C-6E71-4408-804A-3285F4850D65}" type="pres">
      <dgm:prSet presAssocID="{3631FD83-6913-4FD5-92B1-A1C94DFA88A7}" presName="pillars" presStyleCnt="0"/>
      <dgm:spPr/>
    </dgm:pt>
    <dgm:pt modelId="{1954A244-994A-4CCC-8DC5-4286320064AE}" type="pres">
      <dgm:prSet presAssocID="{3631FD83-6913-4FD5-92B1-A1C94DFA88A7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50F61-F9BE-47EA-BD6E-9F79C4F3492C}" type="pres">
      <dgm:prSet presAssocID="{60EEDED3-7881-40B9-84DE-80B0B732F7B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DC465D-69F4-4049-B30D-287B971989B2}" type="pres">
      <dgm:prSet presAssocID="{88ECF3E5-6E42-4638-9ACF-329FAD5CC346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88471-C52A-47ED-A1BF-EE0349422040}" type="pres">
      <dgm:prSet presAssocID="{3631FD83-6913-4FD5-92B1-A1C94DFA88A7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D815D1D6-7428-4F72-BA5C-607F69C847CA}" srcId="{3631FD83-6913-4FD5-92B1-A1C94DFA88A7}" destId="{88ECF3E5-6E42-4638-9ACF-329FAD5CC346}" srcOrd="2" destOrd="0" parTransId="{F0575AEB-3485-4096-9EAB-C9BA6796B464}" sibTransId="{927B1B1D-C0B4-4C10-BBF5-7B080575054F}"/>
    <dgm:cxn modelId="{7E9A8D4F-F50C-4D16-BDBE-209AAA3CFD2A}" type="presOf" srcId="{3631FD83-6913-4FD5-92B1-A1C94DFA88A7}" destId="{E5188638-FF78-461C-8A18-E158761C8AF9}" srcOrd="0" destOrd="0" presId="urn:microsoft.com/office/officeart/2005/8/layout/hList3"/>
    <dgm:cxn modelId="{4312F336-15EB-4FB4-BC8D-E7085E691A3B}" type="presOf" srcId="{88ECF3E5-6E42-4638-9ACF-329FAD5CC346}" destId="{EDDC465D-69F4-4049-B30D-287B971989B2}" srcOrd="0" destOrd="0" presId="urn:microsoft.com/office/officeart/2005/8/layout/hList3"/>
    <dgm:cxn modelId="{22035D42-A874-4D1E-8B38-F49EEB5D1AFE}" srcId="{4A0081F1-1B94-406A-8C92-6F89A11FF2A4}" destId="{3631FD83-6913-4FD5-92B1-A1C94DFA88A7}" srcOrd="0" destOrd="0" parTransId="{166C7AA8-545F-4D10-87C6-02E9A66499FD}" sibTransId="{22D66168-5785-41DB-924F-9B08DFBABC09}"/>
    <dgm:cxn modelId="{B228DC26-8F9D-4D76-8090-70C0C0DB015D}" type="presOf" srcId="{4A0081F1-1B94-406A-8C92-6F89A11FF2A4}" destId="{C1DA7E51-24AD-4AED-9BDC-9000A9EE40F3}" srcOrd="0" destOrd="0" presId="urn:microsoft.com/office/officeart/2005/8/layout/hList3"/>
    <dgm:cxn modelId="{20DE9BB0-EFBD-4CAE-959E-04756066DFFD}" srcId="{3631FD83-6913-4FD5-92B1-A1C94DFA88A7}" destId="{60EEDED3-7881-40B9-84DE-80B0B732F7B7}" srcOrd="1" destOrd="0" parTransId="{BF67B8DB-0923-4AEE-9F62-10EF500207AD}" sibTransId="{7EAC4E2F-BC60-4931-9C8A-B36E32D9008B}"/>
    <dgm:cxn modelId="{B1EFF373-4B02-421A-A85F-F15A2E590122}" type="presOf" srcId="{A08DB6A9-8136-40A5-97AB-C27600BCED79}" destId="{1954A244-994A-4CCC-8DC5-4286320064AE}" srcOrd="0" destOrd="0" presId="urn:microsoft.com/office/officeart/2005/8/layout/hList3"/>
    <dgm:cxn modelId="{9A3362E0-6A3E-4E57-A105-CD68F1AD05A6}" srcId="{3631FD83-6913-4FD5-92B1-A1C94DFA88A7}" destId="{A08DB6A9-8136-40A5-97AB-C27600BCED79}" srcOrd="0" destOrd="0" parTransId="{86440760-A222-43B4-ABC4-914CC0EEE995}" sibTransId="{D3BAE846-EBC8-4008-A6A9-ED917C2085BC}"/>
    <dgm:cxn modelId="{CD4F4D0E-945F-4D4D-ACD0-68BA151BBC40}" type="presOf" srcId="{60EEDED3-7881-40B9-84DE-80B0B732F7B7}" destId="{67B50F61-F9BE-47EA-BD6E-9F79C4F3492C}" srcOrd="0" destOrd="0" presId="urn:microsoft.com/office/officeart/2005/8/layout/hList3"/>
    <dgm:cxn modelId="{A6574316-3E2C-4D4F-B860-B104A1347DAD}" type="presParOf" srcId="{C1DA7E51-24AD-4AED-9BDC-9000A9EE40F3}" destId="{E5188638-FF78-461C-8A18-E158761C8AF9}" srcOrd="0" destOrd="0" presId="urn:microsoft.com/office/officeart/2005/8/layout/hList3"/>
    <dgm:cxn modelId="{C016A28C-A8FD-40E0-977D-26B9EF5D306D}" type="presParOf" srcId="{C1DA7E51-24AD-4AED-9BDC-9000A9EE40F3}" destId="{14BD2F6C-6E71-4408-804A-3285F4850D65}" srcOrd="1" destOrd="0" presId="urn:microsoft.com/office/officeart/2005/8/layout/hList3"/>
    <dgm:cxn modelId="{F9EE180B-1A96-417F-8E9C-73BD9DAFAB02}" type="presParOf" srcId="{14BD2F6C-6E71-4408-804A-3285F4850D65}" destId="{1954A244-994A-4CCC-8DC5-4286320064AE}" srcOrd="0" destOrd="0" presId="urn:microsoft.com/office/officeart/2005/8/layout/hList3"/>
    <dgm:cxn modelId="{3E38B56A-0FEC-493D-B2DA-1800839B4B41}" type="presParOf" srcId="{14BD2F6C-6E71-4408-804A-3285F4850D65}" destId="{67B50F61-F9BE-47EA-BD6E-9F79C4F3492C}" srcOrd="1" destOrd="0" presId="urn:microsoft.com/office/officeart/2005/8/layout/hList3"/>
    <dgm:cxn modelId="{6A88CCE6-2944-4802-B1DD-A227745FDBF4}" type="presParOf" srcId="{14BD2F6C-6E71-4408-804A-3285F4850D65}" destId="{EDDC465D-69F4-4049-B30D-287B971989B2}" srcOrd="2" destOrd="0" presId="urn:microsoft.com/office/officeart/2005/8/layout/hList3"/>
    <dgm:cxn modelId="{78CB2B34-10B7-451D-B03A-68CE7C4642E7}" type="presParOf" srcId="{C1DA7E51-24AD-4AED-9BDC-9000A9EE40F3}" destId="{D5A88471-C52A-47ED-A1BF-EE034942204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89663DC2-CA43-475C-9900-20AB28498C5D}" type="doc">
      <dgm:prSet loTypeId="urn:microsoft.com/office/officeart/2005/8/layout/default#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4502B1-8D59-4316-94DE-DAC128545D9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сканирование;</a:t>
          </a:r>
        </a:p>
      </dgm:t>
    </dgm:pt>
    <dgm:pt modelId="{4D5DB026-34CD-4C73-B370-0302EF268919}" type="parTrans" cxnId="{D212EC98-D6AB-480E-9FBC-BD14178D06C1}">
      <dgm:prSet/>
      <dgm:spPr/>
      <dgm:t>
        <a:bodyPr/>
        <a:lstStyle/>
        <a:p>
          <a:endParaRPr lang="ru-RU"/>
        </a:p>
      </dgm:t>
    </dgm:pt>
    <dgm:pt modelId="{8A5B49E9-AE8C-4605-8AB6-17241B52C8C8}" type="sibTrans" cxnId="{D212EC98-D6AB-480E-9FBC-BD14178D06C1}">
      <dgm:prSet/>
      <dgm:spPr/>
      <dgm:t>
        <a:bodyPr/>
        <a:lstStyle/>
        <a:p>
          <a:endParaRPr lang="ru-RU"/>
        </a:p>
      </dgm:t>
    </dgm:pt>
    <dgm:pt modelId="{4CD65CDD-41C2-4DFF-B5E2-8230680B1FD2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обнаружение изменений;</a:t>
          </a:r>
        </a:p>
      </dgm:t>
    </dgm:pt>
    <dgm:pt modelId="{92F8ADAD-B5C5-4668-B905-461264E059E7}" type="parTrans" cxnId="{1819FFB6-9E76-4685-9B16-19BD30309490}">
      <dgm:prSet/>
      <dgm:spPr/>
      <dgm:t>
        <a:bodyPr/>
        <a:lstStyle/>
        <a:p>
          <a:endParaRPr lang="ru-RU"/>
        </a:p>
      </dgm:t>
    </dgm:pt>
    <dgm:pt modelId="{B669147C-FBAF-4CAF-A175-C7A3946E90B7}" type="sibTrans" cxnId="{1819FFB6-9E76-4685-9B16-19BD30309490}">
      <dgm:prSet/>
      <dgm:spPr/>
      <dgm:t>
        <a:bodyPr/>
        <a:lstStyle/>
        <a:p>
          <a:endParaRPr lang="ru-RU"/>
        </a:p>
      </dgm:t>
    </dgm:pt>
    <dgm:pt modelId="{83265AC6-7E43-402D-ADA5-47742AE3DFAB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обнаружение изменений;</a:t>
          </a:r>
        </a:p>
      </dgm:t>
    </dgm:pt>
    <dgm:pt modelId="{49C9D25F-689F-4E84-8CE7-DF749A9ACECA}" type="parTrans" cxnId="{B1FC4345-4B2D-4A75-ABD3-C640887FAFBA}">
      <dgm:prSet/>
      <dgm:spPr/>
      <dgm:t>
        <a:bodyPr/>
        <a:lstStyle/>
        <a:p>
          <a:endParaRPr lang="ru-RU"/>
        </a:p>
      </dgm:t>
    </dgm:pt>
    <dgm:pt modelId="{8E83D67E-0B9E-47DC-AB68-53C48865379F}" type="sibTrans" cxnId="{B1FC4345-4B2D-4A75-ABD3-C640887FAFBA}">
      <dgm:prSet/>
      <dgm:spPr/>
      <dgm:t>
        <a:bodyPr/>
        <a:lstStyle/>
        <a:p>
          <a:endParaRPr lang="ru-RU"/>
        </a:p>
      </dgm:t>
    </dgm:pt>
    <dgm:pt modelId="{9BBC961C-28D7-479F-B1FD-EDEB2A714746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dirty="0"/>
            <a:t>использование резидентных сторожей;</a:t>
          </a:r>
        </a:p>
      </dgm:t>
    </dgm:pt>
    <dgm:pt modelId="{60C12CDB-7227-460A-AD0D-A2DF2F6431FF}" type="parTrans" cxnId="{2A3C3732-AB1F-4831-856A-80562CD487C8}">
      <dgm:prSet/>
      <dgm:spPr/>
      <dgm:t>
        <a:bodyPr/>
        <a:lstStyle/>
        <a:p>
          <a:endParaRPr lang="ru-RU"/>
        </a:p>
      </dgm:t>
    </dgm:pt>
    <dgm:pt modelId="{12FE6908-348A-462B-B780-0B58F38E4E48}" type="sibTrans" cxnId="{2A3C3732-AB1F-4831-856A-80562CD487C8}">
      <dgm:prSet/>
      <dgm:spPr/>
      <dgm:t>
        <a:bodyPr/>
        <a:lstStyle/>
        <a:p>
          <a:endParaRPr lang="ru-RU"/>
        </a:p>
      </dgm:t>
    </dgm:pt>
    <dgm:pt modelId="{A0567F24-9287-4140-93A2-7B096428524C}">
      <dgm:prSet phldrT="[Текст]"/>
      <dgm:spPr>
        <a:solidFill>
          <a:srgbClr val="7030A0"/>
        </a:solidFill>
      </dgm:spPr>
      <dgm:t>
        <a:bodyPr/>
        <a:lstStyle/>
        <a:p>
          <a:r>
            <a:rPr lang="ru-RU" dirty="0"/>
            <a:t>аппаратно-программная защита.</a:t>
          </a:r>
        </a:p>
      </dgm:t>
    </dgm:pt>
    <dgm:pt modelId="{45CF6877-B18D-4017-A6BD-BFD3F9C1867D}" type="parTrans" cxnId="{DAF065F0-AED3-4A93-850F-AEABB77172D9}">
      <dgm:prSet/>
      <dgm:spPr/>
      <dgm:t>
        <a:bodyPr/>
        <a:lstStyle/>
        <a:p>
          <a:endParaRPr lang="ru-RU"/>
        </a:p>
      </dgm:t>
    </dgm:pt>
    <dgm:pt modelId="{2398D492-0503-48DF-906D-3513E6A01899}" type="sibTrans" cxnId="{DAF065F0-AED3-4A93-850F-AEABB77172D9}">
      <dgm:prSet/>
      <dgm:spPr/>
      <dgm:t>
        <a:bodyPr/>
        <a:lstStyle/>
        <a:p>
          <a:endParaRPr lang="ru-RU"/>
        </a:p>
      </dgm:t>
    </dgm:pt>
    <dgm:pt modelId="{C730F052-65BD-4C22-B57B-2F1F5DA9533C}">
      <dgm:prSet phldrT="[Текст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ru-RU" dirty="0"/>
            <a:t>вакцинирование программ;</a:t>
          </a:r>
        </a:p>
      </dgm:t>
    </dgm:pt>
    <dgm:pt modelId="{C6C5E4CF-2C99-4384-81A7-24024043FAC5}" type="sibTrans" cxnId="{1E8CBC35-845A-42F6-A26E-F6BD6CDF8AA4}">
      <dgm:prSet/>
      <dgm:spPr/>
      <dgm:t>
        <a:bodyPr/>
        <a:lstStyle/>
        <a:p>
          <a:endParaRPr lang="ru-RU"/>
        </a:p>
      </dgm:t>
    </dgm:pt>
    <dgm:pt modelId="{E1304E64-F67C-49FD-93EB-8B5895FEAFDF}" type="parTrans" cxnId="{1E8CBC35-845A-42F6-A26E-F6BD6CDF8AA4}">
      <dgm:prSet/>
      <dgm:spPr/>
      <dgm:t>
        <a:bodyPr/>
        <a:lstStyle/>
        <a:p>
          <a:endParaRPr lang="ru-RU"/>
        </a:p>
      </dgm:t>
    </dgm:pt>
    <dgm:pt modelId="{7200C41D-6AE4-4C5D-B51A-898328557758}" type="pres">
      <dgm:prSet presAssocID="{89663DC2-CA43-475C-9900-20AB28498C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31D8FF1-E18C-48F8-AD65-8B22F3EC0C63}" type="pres">
      <dgm:prSet presAssocID="{E34502B1-8D59-4316-94DE-DAC128545D99}" presName="node" presStyleLbl="node1" presStyleIdx="0" presStyleCnt="6" custScaleY="1201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552F55-430B-4B1D-8FAF-F7D7484EF27A}" type="pres">
      <dgm:prSet presAssocID="{8A5B49E9-AE8C-4605-8AB6-17241B52C8C8}" presName="sibTrans" presStyleCnt="0"/>
      <dgm:spPr/>
    </dgm:pt>
    <dgm:pt modelId="{7682CA35-09BF-4EDD-ACA1-CFC2F3652AEC}" type="pres">
      <dgm:prSet presAssocID="{4CD65CDD-41C2-4DFF-B5E2-8230680B1FD2}" presName="node" presStyleLbl="node1" presStyleIdx="1" presStyleCnt="6" custScaleY="1163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A55B6D-C6B2-43CE-8234-ABAF6468BC74}" type="pres">
      <dgm:prSet presAssocID="{B669147C-FBAF-4CAF-A175-C7A3946E90B7}" presName="sibTrans" presStyleCnt="0"/>
      <dgm:spPr/>
    </dgm:pt>
    <dgm:pt modelId="{7AB120C2-77EA-47D6-A5CD-E89F3DA8BB6B}" type="pres">
      <dgm:prSet presAssocID="{83265AC6-7E43-402D-ADA5-47742AE3DFAB}" presName="node" presStyleLbl="node1" presStyleIdx="2" presStyleCnt="6" custScaleY="11939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0F413F-B739-4C63-ADB5-E5E5664AD3DF}" type="pres">
      <dgm:prSet presAssocID="{8E83D67E-0B9E-47DC-AB68-53C48865379F}" presName="sibTrans" presStyleCnt="0"/>
      <dgm:spPr/>
    </dgm:pt>
    <dgm:pt modelId="{ED9DDAA0-EC4C-4900-9546-CA87EB61C53D}" type="pres">
      <dgm:prSet presAssocID="{9BBC961C-28D7-479F-B1FD-EDEB2A714746}" presName="node" presStyleLbl="node1" presStyleIdx="3" presStyleCnt="6" custScaleY="1167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0C2EA1-F577-4B94-B919-85795CD783B3}" type="pres">
      <dgm:prSet presAssocID="{12FE6908-348A-462B-B780-0B58F38E4E48}" presName="sibTrans" presStyleCnt="0"/>
      <dgm:spPr/>
    </dgm:pt>
    <dgm:pt modelId="{E6E1A194-D90E-4695-992B-7317401F9C01}" type="pres">
      <dgm:prSet presAssocID="{C730F052-65BD-4C22-B57B-2F1F5DA9533C}" presName="node" presStyleLbl="node1" presStyleIdx="4" presStyleCnt="6" custScaleY="1160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A606B3-F5D8-4CF7-BA2C-6CB8CF519A55}" type="pres">
      <dgm:prSet presAssocID="{C6C5E4CF-2C99-4384-81A7-24024043FAC5}" presName="sibTrans" presStyleCnt="0"/>
      <dgm:spPr/>
    </dgm:pt>
    <dgm:pt modelId="{368992E2-549D-4C31-B987-A4CE50581DAA}" type="pres">
      <dgm:prSet presAssocID="{A0567F24-9287-4140-93A2-7B096428524C}" presName="node" presStyleLbl="node1" presStyleIdx="5" presStyleCnt="6" custScaleY="1183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AF065F0-AED3-4A93-850F-AEABB77172D9}" srcId="{89663DC2-CA43-475C-9900-20AB28498C5D}" destId="{A0567F24-9287-4140-93A2-7B096428524C}" srcOrd="5" destOrd="0" parTransId="{45CF6877-B18D-4017-A6BD-BFD3F9C1867D}" sibTransId="{2398D492-0503-48DF-906D-3513E6A01899}"/>
    <dgm:cxn modelId="{B1FC4345-4B2D-4A75-ABD3-C640887FAFBA}" srcId="{89663DC2-CA43-475C-9900-20AB28498C5D}" destId="{83265AC6-7E43-402D-ADA5-47742AE3DFAB}" srcOrd="2" destOrd="0" parTransId="{49C9D25F-689F-4E84-8CE7-DF749A9ACECA}" sibTransId="{8E83D67E-0B9E-47DC-AB68-53C48865379F}"/>
    <dgm:cxn modelId="{FC600ABC-918D-4415-B9A7-5F1F8CCEB3A6}" type="presOf" srcId="{A0567F24-9287-4140-93A2-7B096428524C}" destId="{368992E2-549D-4C31-B987-A4CE50581DAA}" srcOrd="0" destOrd="0" presId="urn:microsoft.com/office/officeart/2005/8/layout/default#9"/>
    <dgm:cxn modelId="{358227D7-2564-43B4-9611-352B03A676A0}" type="presOf" srcId="{89663DC2-CA43-475C-9900-20AB28498C5D}" destId="{7200C41D-6AE4-4C5D-B51A-898328557758}" srcOrd="0" destOrd="0" presId="urn:microsoft.com/office/officeart/2005/8/layout/default#9"/>
    <dgm:cxn modelId="{1819FFB6-9E76-4685-9B16-19BD30309490}" srcId="{89663DC2-CA43-475C-9900-20AB28498C5D}" destId="{4CD65CDD-41C2-4DFF-B5E2-8230680B1FD2}" srcOrd="1" destOrd="0" parTransId="{92F8ADAD-B5C5-4668-B905-461264E059E7}" sibTransId="{B669147C-FBAF-4CAF-A175-C7A3946E90B7}"/>
    <dgm:cxn modelId="{1C4ABEEA-120A-4B6B-9966-0A5F7C783044}" type="presOf" srcId="{9BBC961C-28D7-479F-B1FD-EDEB2A714746}" destId="{ED9DDAA0-EC4C-4900-9546-CA87EB61C53D}" srcOrd="0" destOrd="0" presId="urn:microsoft.com/office/officeart/2005/8/layout/default#9"/>
    <dgm:cxn modelId="{10E6DF13-D6A5-453D-AC93-36756240E1FA}" type="presOf" srcId="{4CD65CDD-41C2-4DFF-B5E2-8230680B1FD2}" destId="{7682CA35-09BF-4EDD-ACA1-CFC2F3652AEC}" srcOrd="0" destOrd="0" presId="urn:microsoft.com/office/officeart/2005/8/layout/default#9"/>
    <dgm:cxn modelId="{44E59C3F-D792-4F9D-BAF9-E60516CEE493}" type="presOf" srcId="{C730F052-65BD-4C22-B57B-2F1F5DA9533C}" destId="{E6E1A194-D90E-4695-992B-7317401F9C01}" srcOrd="0" destOrd="0" presId="urn:microsoft.com/office/officeart/2005/8/layout/default#9"/>
    <dgm:cxn modelId="{1E8CBC35-845A-42F6-A26E-F6BD6CDF8AA4}" srcId="{89663DC2-CA43-475C-9900-20AB28498C5D}" destId="{C730F052-65BD-4C22-B57B-2F1F5DA9533C}" srcOrd="4" destOrd="0" parTransId="{E1304E64-F67C-49FD-93EB-8B5895FEAFDF}" sibTransId="{C6C5E4CF-2C99-4384-81A7-24024043FAC5}"/>
    <dgm:cxn modelId="{2E4AFB2D-C4AA-4410-A612-FE8A8E59D3E0}" type="presOf" srcId="{E34502B1-8D59-4316-94DE-DAC128545D99}" destId="{031D8FF1-E18C-48F8-AD65-8B22F3EC0C63}" srcOrd="0" destOrd="0" presId="urn:microsoft.com/office/officeart/2005/8/layout/default#9"/>
    <dgm:cxn modelId="{D212EC98-D6AB-480E-9FBC-BD14178D06C1}" srcId="{89663DC2-CA43-475C-9900-20AB28498C5D}" destId="{E34502B1-8D59-4316-94DE-DAC128545D99}" srcOrd="0" destOrd="0" parTransId="{4D5DB026-34CD-4C73-B370-0302EF268919}" sibTransId="{8A5B49E9-AE8C-4605-8AB6-17241B52C8C8}"/>
    <dgm:cxn modelId="{D6DEC17A-CB35-407F-BF1C-572856279974}" type="presOf" srcId="{83265AC6-7E43-402D-ADA5-47742AE3DFAB}" destId="{7AB120C2-77EA-47D6-A5CD-E89F3DA8BB6B}" srcOrd="0" destOrd="0" presId="urn:microsoft.com/office/officeart/2005/8/layout/default#9"/>
    <dgm:cxn modelId="{2A3C3732-AB1F-4831-856A-80562CD487C8}" srcId="{89663DC2-CA43-475C-9900-20AB28498C5D}" destId="{9BBC961C-28D7-479F-B1FD-EDEB2A714746}" srcOrd="3" destOrd="0" parTransId="{60C12CDB-7227-460A-AD0D-A2DF2F6431FF}" sibTransId="{12FE6908-348A-462B-B780-0B58F38E4E48}"/>
    <dgm:cxn modelId="{899DF4C8-F11A-468E-8D9D-CAD7898C3487}" type="presParOf" srcId="{7200C41D-6AE4-4C5D-B51A-898328557758}" destId="{031D8FF1-E18C-48F8-AD65-8B22F3EC0C63}" srcOrd="0" destOrd="0" presId="urn:microsoft.com/office/officeart/2005/8/layout/default#9"/>
    <dgm:cxn modelId="{BFEBCBFC-556C-411B-BA14-7C73876C507D}" type="presParOf" srcId="{7200C41D-6AE4-4C5D-B51A-898328557758}" destId="{38552F55-430B-4B1D-8FAF-F7D7484EF27A}" srcOrd="1" destOrd="0" presId="urn:microsoft.com/office/officeart/2005/8/layout/default#9"/>
    <dgm:cxn modelId="{334A846F-4BE4-4B4C-8850-CF8940E826BC}" type="presParOf" srcId="{7200C41D-6AE4-4C5D-B51A-898328557758}" destId="{7682CA35-09BF-4EDD-ACA1-CFC2F3652AEC}" srcOrd="2" destOrd="0" presId="urn:microsoft.com/office/officeart/2005/8/layout/default#9"/>
    <dgm:cxn modelId="{4DB30A04-0C6D-49CA-865F-DFCF398A6D56}" type="presParOf" srcId="{7200C41D-6AE4-4C5D-B51A-898328557758}" destId="{A4A55B6D-C6B2-43CE-8234-ABAF6468BC74}" srcOrd="3" destOrd="0" presId="urn:microsoft.com/office/officeart/2005/8/layout/default#9"/>
    <dgm:cxn modelId="{63AE219E-DA4C-4976-AE5F-D41501637E70}" type="presParOf" srcId="{7200C41D-6AE4-4C5D-B51A-898328557758}" destId="{7AB120C2-77EA-47D6-A5CD-E89F3DA8BB6B}" srcOrd="4" destOrd="0" presId="urn:microsoft.com/office/officeart/2005/8/layout/default#9"/>
    <dgm:cxn modelId="{0DAA1EB6-BF07-4BD6-B5D6-13BC344E3338}" type="presParOf" srcId="{7200C41D-6AE4-4C5D-B51A-898328557758}" destId="{D30F413F-B739-4C63-ADB5-E5E5664AD3DF}" srcOrd="5" destOrd="0" presId="urn:microsoft.com/office/officeart/2005/8/layout/default#9"/>
    <dgm:cxn modelId="{F0045D5F-C5B9-42C3-A345-A1A66D00DE32}" type="presParOf" srcId="{7200C41D-6AE4-4C5D-B51A-898328557758}" destId="{ED9DDAA0-EC4C-4900-9546-CA87EB61C53D}" srcOrd="6" destOrd="0" presId="urn:microsoft.com/office/officeart/2005/8/layout/default#9"/>
    <dgm:cxn modelId="{6D514238-5D33-408B-967E-B963EF023F8D}" type="presParOf" srcId="{7200C41D-6AE4-4C5D-B51A-898328557758}" destId="{530C2EA1-F577-4B94-B919-85795CD783B3}" srcOrd="7" destOrd="0" presId="urn:microsoft.com/office/officeart/2005/8/layout/default#9"/>
    <dgm:cxn modelId="{BAD4B13E-6D13-4D2B-B269-C51947817491}" type="presParOf" srcId="{7200C41D-6AE4-4C5D-B51A-898328557758}" destId="{E6E1A194-D90E-4695-992B-7317401F9C01}" srcOrd="8" destOrd="0" presId="urn:microsoft.com/office/officeart/2005/8/layout/default#9"/>
    <dgm:cxn modelId="{97192B71-62ED-469E-A322-3A1FBEEF2935}" type="presParOf" srcId="{7200C41D-6AE4-4C5D-B51A-898328557758}" destId="{64A606B3-F5D8-4CF7-BA2C-6CB8CF519A55}" srcOrd="9" destOrd="0" presId="urn:microsoft.com/office/officeart/2005/8/layout/default#9"/>
    <dgm:cxn modelId="{FE9570DD-A04E-4883-86A6-ECF25F62B140}" type="presParOf" srcId="{7200C41D-6AE4-4C5D-B51A-898328557758}" destId="{368992E2-549D-4C31-B987-A4CE50581DAA}" srcOrd="10" destOrd="0" presId="urn:microsoft.com/office/officeart/2005/8/layout/default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F57434FC-31CA-4B2D-8DD7-E449D7B84F0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307B33-17A0-4815-800C-BCA629F3FA3C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i="1" dirty="0"/>
            <a:t>Устранение последствий воздействия вирусов реализуется следующими методами:</a:t>
          </a:r>
          <a:endParaRPr lang="ru-RU" dirty="0"/>
        </a:p>
      </dgm:t>
    </dgm:pt>
    <dgm:pt modelId="{76E7ED77-E809-47D0-97E0-2D71A1EDA393}" type="parTrans" cxnId="{3B330010-0BA3-474E-87B2-39914C9EC2FE}">
      <dgm:prSet/>
      <dgm:spPr/>
      <dgm:t>
        <a:bodyPr/>
        <a:lstStyle/>
        <a:p>
          <a:endParaRPr lang="ru-RU"/>
        </a:p>
      </dgm:t>
    </dgm:pt>
    <dgm:pt modelId="{6B9E8DA7-2123-469E-878C-B742E56A0E18}" type="sibTrans" cxnId="{3B330010-0BA3-474E-87B2-39914C9EC2FE}">
      <dgm:prSet/>
      <dgm:spPr/>
      <dgm:t>
        <a:bodyPr/>
        <a:lstStyle/>
        <a:p>
          <a:endParaRPr lang="ru-RU"/>
        </a:p>
      </dgm:t>
    </dgm:pt>
    <dgm:pt modelId="{8A0BE866-8F07-4CEF-8D64-970214EFE8C5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восстановление системы после воздействия известных вирусов;</a:t>
          </a:r>
        </a:p>
      </dgm:t>
    </dgm:pt>
    <dgm:pt modelId="{DC3A0416-2557-4E4F-8E8F-E49B3F662BEE}" type="parTrans" cxnId="{2DB6F2E6-9240-49F0-99B6-E4022593D77A}">
      <dgm:prSet/>
      <dgm:spPr/>
      <dgm:t>
        <a:bodyPr/>
        <a:lstStyle/>
        <a:p>
          <a:endParaRPr lang="ru-RU"/>
        </a:p>
      </dgm:t>
    </dgm:pt>
    <dgm:pt modelId="{C980A544-9C32-4520-9F7F-21B72680A2EE}" type="sibTrans" cxnId="{2DB6F2E6-9240-49F0-99B6-E4022593D77A}">
      <dgm:prSet/>
      <dgm:spPr/>
      <dgm:t>
        <a:bodyPr/>
        <a:lstStyle/>
        <a:p>
          <a:endParaRPr lang="ru-RU"/>
        </a:p>
      </dgm:t>
    </dgm:pt>
    <dgm:pt modelId="{0E05B2DA-78BF-44DB-AFE1-C2C0FC98974F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/>
            <a:t>восстановление системы после воздействия неизвестных вирусов.</a:t>
          </a:r>
        </a:p>
      </dgm:t>
    </dgm:pt>
    <dgm:pt modelId="{8900526F-C4ED-4FF5-9252-22E5467E321C}" type="parTrans" cxnId="{6B4FE3B5-3093-4E2E-81D0-B69B61D05DE6}">
      <dgm:prSet/>
      <dgm:spPr/>
      <dgm:t>
        <a:bodyPr/>
        <a:lstStyle/>
        <a:p>
          <a:endParaRPr lang="ru-RU"/>
        </a:p>
      </dgm:t>
    </dgm:pt>
    <dgm:pt modelId="{E5F44979-7A35-436C-84CB-1F3BB6C7958B}" type="sibTrans" cxnId="{6B4FE3B5-3093-4E2E-81D0-B69B61D05DE6}">
      <dgm:prSet/>
      <dgm:spPr/>
      <dgm:t>
        <a:bodyPr/>
        <a:lstStyle/>
        <a:p>
          <a:endParaRPr lang="ru-RU"/>
        </a:p>
      </dgm:t>
    </dgm:pt>
    <dgm:pt modelId="{776AD0EE-6811-4932-8000-52CF252C5D33}" type="pres">
      <dgm:prSet presAssocID="{F57434FC-31CA-4B2D-8DD7-E449D7B84F0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22266DA-95B3-4A8B-920D-492A4B5D6603}" type="pres">
      <dgm:prSet presAssocID="{0D307B33-17A0-4815-800C-BCA629F3FA3C}" presName="roof" presStyleLbl="dkBgShp" presStyleIdx="0" presStyleCnt="2"/>
      <dgm:spPr/>
      <dgm:t>
        <a:bodyPr/>
        <a:lstStyle/>
        <a:p>
          <a:endParaRPr lang="ru-RU"/>
        </a:p>
      </dgm:t>
    </dgm:pt>
    <dgm:pt modelId="{BC9D6C12-9ECB-4FE6-8407-1600533A7819}" type="pres">
      <dgm:prSet presAssocID="{0D307B33-17A0-4815-800C-BCA629F3FA3C}" presName="pillars" presStyleCnt="0"/>
      <dgm:spPr/>
    </dgm:pt>
    <dgm:pt modelId="{24572C5A-A84B-474A-A8A3-A9F456F7922E}" type="pres">
      <dgm:prSet presAssocID="{0D307B33-17A0-4815-800C-BCA629F3FA3C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6E0A05-2222-4066-8257-F05A595D1913}" type="pres">
      <dgm:prSet presAssocID="{0E05B2DA-78BF-44DB-AFE1-C2C0FC98974F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5FA00C-713E-49E4-A784-1AB58FB8597E}" type="pres">
      <dgm:prSet presAssocID="{0D307B33-17A0-4815-800C-BCA629F3FA3C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6B4FE3B5-3093-4E2E-81D0-B69B61D05DE6}" srcId="{0D307B33-17A0-4815-800C-BCA629F3FA3C}" destId="{0E05B2DA-78BF-44DB-AFE1-C2C0FC98974F}" srcOrd="1" destOrd="0" parTransId="{8900526F-C4ED-4FF5-9252-22E5467E321C}" sibTransId="{E5F44979-7A35-436C-84CB-1F3BB6C7958B}"/>
    <dgm:cxn modelId="{4B1A650A-C57A-4940-97B8-210811C9A871}" type="presOf" srcId="{0E05B2DA-78BF-44DB-AFE1-C2C0FC98974F}" destId="{756E0A05-2222-4066-8257-F05A595D1913}" srcOrd="0" destOrd="0" presId="urn:microsoft.com/office/officeart/2005/8/layout/hList3"/>
    <dgm:cxn modelId="{E2CC86BC-D912-4419-831E-2870CFD86D33}" type="presOf" srcId="{F57434FC-31CA-4B2D-8DD7-E449D7B84F04}" destId="{776AD0EE-6811-4932-8000-52CF252C5D33}" srcOrd="0" destOrd="0" presId="urn:microsoft.com/office/officeart/2005/8/layout/hList3"/>
    <dgm:cxn modelId="{2DB6F2E6-9240-49F0-99B6-E4022593D77A}" srcId="{0D307B33-17A0-4815-800C-BCA629F3FA3C}" destId="{8A0BE866-8F07-4CEF-8D64-970214EFE8C5}" srcOrd="0" destOrd="0" parTransId="{DC3A0416-2557-4E4F-8E8F-E49B3F662BEE}" sibTransId="{C980A544-9C32-4520-9F7F-21B72680A2EE}"/>
    <dgm:cxn modelId="{3B330010-0BA3-474E-87B2-39914C9EC2FE}" srcId="{F57434FC-31CA-4B2D-8DD7-E449D7B84F04}" destId="{0D307B33-17A0-4815-800C-BCA629F3FA3C}" srcOrd="0" destOrd="0" parTransId="{76E7ED77-E809-47D0-97E0-2D71A1EDA393}" sibTransId="{6B9E8DA7-2123-469E-878C-B742E56A0E18}"/>
    <dgm:cxn modelId="{0E59B8DF-D225-45B6-BEDA-16F45A706E15}" type="presOf" srcId="{0D307B33-17A0-4815-800C-BCA629F3FA3C}" destId="{322266DA-95B3-4A8B-920D-492A4B5D6603}" srcOrd="0" destOrd="0" presId="urn:microsoft.com/office/officeart/2005/8/layout/hList3"/>
    <dgm:cxn modelId="{5C808DD9-9438-4932-BF01-BA6C445C2B64}" type="presOf" srcId="{8A0BE866-8F07-4CEF-8D64-970214EFE8C5}" destId="{24572C5A-A84B-474A-A8A3-A9F456F7922E}" srcOrd="0" destOrd="0" presId="urn:microsoft.com/office/officeart/2005/8/layout/hList3"/>
    <dgm:cxn modelId="{63C59029-E979-40C1-AA16-5EF1CAD5C1CE}" type="presParOf" srcId="{776AD0EE-6811-4932-8000-52CF252C5D33}" destId="{322266DA-95B3-4A8B-920D-492A4B5D6603}" srcOrd="0" destOrd="0" presId="urn:microsoft.com/office/officeart/2005/8/layout/hList3"/>
    <dgm:cxn modelId="{CC3F5CAA-BCF5-4E24-914A-EBF09017698F}" type="presParOf" srcId="{776AD0EE-6811-4932-8000-52CF252C5D33}" destId="{BC9D6C12-9ECB-4FE6-8407-1600533A7819}" srcOrd="1" destOrd="0" presId="urn:microsoft.com/office/officeart/2005/8/layout/hList3"/>
    <dgm:cxn modelId="{0C6AE5D2-F370-4F2A-99F0-828C45FDFFA2}" type="presParOf" srcId="{BC9D6C12-9ECB-4FE6-8407-1600533A7819}" destId="{24572C5A-A84B-474A-A8A3-A9F456F7922E}" srcOrd="0" destOrd="0" presId="urn:microsoft.com/office/officeart/2005/8/layout/hList3"/>
    <dgm:cxn modelId="{14762DA7-F642-4028-B81D-FAAC88B6BBE2}" type="presParOf" srcId="{BC9D6C12-9ECB-4FE6-8407-1600533A7819}" destId="{756E0A05-2222-4066-8257-F05A595D1913}" srcOrd="1" destOrd="0" presId="urn:microsoft.com/office/officeart/2005/8/layout/hList3"/>
    <dgm:cxn modelId="{21F089AE-6AF1-411D-9A03-5B2B917A83F8}" type="presParOf" srcId="{776AD0EE-6811-4932-8000-52CF252C5D33}" destId="{525FA00C-713E-49E4-A784-1AB58FB8597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89663DC2-CA43-475C-9900-20AB28498C5D}" type="doc">
      <dgm:prSet loTypeId="urn:microsoft.com/office/officeart/2005/8/layout/default#10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4502B1-8D59-4316-94DE-DAC128545D9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b="1" dirty="0"/>
            <a:t>Правило первое.</a:t>
          </a:r>
          <a:r>
            <a:rPr lang="ru-RU" dirty="0"/>
            <a:t> Обязательное использование программных продуктов, полученных законным путём. Так как в пиратских копиях вероятность наличия вирусов во много раз выше, чем в официально полученном программном обеспечении.</a:t>
          </a:r>
        </a:p>
      </dgm:t>
    </dgm:pt>
    <dgm:pt modelId="{4D5DB026-34CD-4C73-B370-0302EF268919}" type="parTrans" cxnId="{D212EC98-D6AB-480E-9FBC-BD14178D06C1}">
      <dgm:prSet/>
      <dgm:spPr/>
      <dgm:t>
        <a:bodyPr/>
        <a:lstStyle/>
        <a:p>
          <a:endParaRPr lang="ru-RU"/>
        </a:p>
      </dgm:t>
    </dgm:pt>
    <dgm:pt modelId="{8A5B49E9-AE8C-4605-8AB6-17241B52C8C8}" type="sibTrans" cxnId="{D212EC98-D6AB-480E-9FBC-BD14178D06C1}">
      <dgm:prSet/>
      <dgm:spPr/>
      <dgm:t>
        <a:bodyPr/>
        <a:lstStyle/>
        <a:p>
          <a:endParaRPr lang="ru-RU"/>
        </a:p>
      </dgm:t>
    </dgm:pt>
    <dgm:pt modelId="{4CD65CDD-41C2-4DFF-B5E2-8230680B1FD2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b="1" dirty="0"/>
            <a:t>Правило второе.</a:t>
          </a:r>
          <a:r>
            <a:rPr lang="ru-RU" dirty="0"/>
            <a:t> Дублирование информации, то есть создавать копии рабочих файлов на съёмных носителях информации (дискеты, компакт-диски и другие) с защитой от записи.</a:t>
          </a:r>
        </a:p>
      </dgm:t>
    </dgm:pt>
    <dgm:pt modelId="{92F8ADAD-B5C5-4668-B905-461264E059E7}" type="parTrans" cxnId="{1819FFB6-9E76-4685-9B16-19BD30309490}">
      <dgm:prSet/>
      <dgm:spPr/>
      <dgm:t>
        <a:bodyPr/>
        <a:lstStyle/>
        <a:p>
          <a:endParaRPr lang="ru-RU"/>
        </a:p>
      </dgm:t>
    </dgm:pt>
    <dgm:pt modelId="{B669147C-FBAF-4CAF-A175-C7A3946E90B7}" type="sibTrans" cxnId="{1819FFB6-9E76-4685-9B16-19BD30309490}">
      <dgm:prSet/>
      <dgm:spPr/>
      <dgm:t>
        <a:bodyPr/>
        <a:lstStyle/>
        <a:p>
          <a:endParaRPr lang="ru-RU"/>
        </a:p>
      </dgm:t>
    </dgm:pt>
    <dgm:pt modelId="{83265AC6-7E43-402D-ADA5-47742AE3DFAB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b="1" dirty="0"/>
            <a:t>Правило третье.</a:t>
          </a:r>
          <a:r>
            <a:rPr lang="ru-RU" dirty="0"/>
            <a:t> Регулярно использовать антивирусные средства, то есть перед началом работы выполнять программы-сканеры и программы-ревизоры (</a:t>
          </a:r>
          <a:r>
            <a:rPr lang="ru-RU" dirty="0" err="1"/>
            <a:t>Aidstest</a:t>
          </a:r>
          <a:r>
            <a:rPr lang="ru-RU" dirty="0"/>
            <a:t> и </a:t>
          </a:r>
          <a:r>
            <a:rPr lang="ru-RU" dirty="0" err="1"/>
            <a:t>Adinf</a:t>
          </a:r>
          <a:r>
            <a:rPr lang="ru-RU" dirty="0"/>
            <a:t>). </a:t>
          </a:r>
        </a:p>
      </dgm:t>
    </dgm:pt>
    <dgm:pt modelId="{49C9D25F-689F-4E84-8CE7-DF749A9ACECA}" type="parTrans" cxnId="{B1FC4345-4B2D-4A75-ABD3-C640887FAFBA}">
      <dgm:prSet/>
      <dgm:spPr/>
      <dgm:t>
        <a:bodyPr/>
        <a:lstStyle/>
        <a:p>
          <a:endParaRPr lang="ru-RU"/>
        </a:p>
      </dgm:t>
    </dgm:pt>
    <dgm:pt modelId="{8E83D67E-0B9E-47DC-AB68-53C48865379F}" type="sibTrans" cxnId="{B1FC4345-4B2D-4A75-ABD3-C640887FAFBA}">
      <dgm:prSet/>
      <dgm:spPr/>
      <dgm:t>
        <a:bodyPr/>
        <a:lstStyle/>
        <a:p>
          <a:endParaRPr lang="ru-RU"/>
        </a:p>
      </dgm:t>
    </dgm:pt>
    <dgm:pt modelId="{9BBC961C-28D7-479F-B1FD-EDEB2A714746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b="1" dirty="0"/>
            <a:t>Правило четвертое.</a:t>
          </a:r>
          <a:r>
            <a:rPr lang="ru-RU" dirty="0"/>
            <a:t> Проявлять особую осторожность при использовании новых съёмных носителей информации и новых файлов. </a:t>
          </a:r>
        </a:p>
      </dgm:t>
    </dgm:pt>
    <dgm:pt modelId="{60C12CDB-7227-460A-AD0D-A2DF2F6431FF}" type="parTrans" cxnId="{2A3C3732-AB1F-4831-856A-80562CD487C8}">
      <dgm:prSet/>
      <dgm:spPr/>
      <dgm:t>
        <a:bodyPr/>
        <a:lstStyle/>
        <a:p>
          <a:endParaRPr lang="ru-RU"/>
        </a:p>
      </dgm:t>
    </dgm:pt>
    <dgm:pt modelId="{12FE6908-348A-462B-B780-0B58F38E4E48}" type="sibTrans" cxnId="{2A3C3732-AB1F-4831-856A-80562CD487C8}">
      <dgm:prSet/>
      <dgm:spPr/>
      <dgm:t>
        <a:bodyPr/>
        <a:lstStyle/>
        <a:p>
          <a:endParaRPr lang="ru-RU"/>
        </a:p>
      </dgm:t>
    </dgm:pt>
    <dgm:pt modelId="{A0567F24-9287-4140-93A2-7B096428524C}">
      <dgm:prSet phldrT="[Текст]"/>
      <dgm:spPr>
        <a:solidFill>
          <a:srgbClr val="7030A0"/>
        </a:solidFill>
      </dgm:spPr>
      <dgm:t>
        <a:bodyPr/>
        <a:lstStyle/>
        <a:p>
          <a:r>
            <a:rPr lang="ru-RU" b="1" dirty="0"/>
            <a:t>Правило шестое.</a:t>
          </a:r>
          <a:r>
            <a:rPr lang="ru-RU" dirty="0"/>
            <a:t> Если не предполагается осуществлять запись информации на носитель, то необходимо заблокировать выполнение этой операции.</a:t>
          </a:r>
        </a:p>
      </dgm:t>
    </dgm:pt>
    <dgm:pt modelId="{45CF6877-B18D-4017-A6BD-BFD3F9C1867D}" type="parTrans" cxnId="{DAF065F0-AED3-4A93-850F-AEABB77172D9}">
      <dgm:prSet/>
      <dgm:spPr/>
      <dgm:t>
        <a:bodyPr/>
        <a:lstStyle/>
        <a:p>
          <a:endParaRPr lang="ru-RU"/>
        </a:p>
      </dgm:t>
    </dgm:pt>
    <dgm:pt modelId="{2398D492-0503-48DF-906D-3513E6A01899}" type="sibTrans" cxnId="{DAF065F0-AED3-4A93-850F-AEABB77172D9}">
      <dgm:prSet/>
      <dgm:spPr/>
      <dgm:t>
        <a:bodyPr/>
        <a:lstStyle/>
        <a:p>
          <a:endParaRPr lang="ru-RU"/>
        </a:p>
      </dgm:t>
    </dgm:pt>
    <dgm:pt modelId="{C730F052-65BD-4C22-B57B-2F1F5DA9533C}">
      <dgm:prSet phldrT="[Текст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ru-RU" b="1" dirty="0"/>
            <a:t>Правило пятое.</a:t>
          </a:r>
          <a:r>
            <a:rPr lang="ru-RU" dirty="0"/>
            <a:t> При работе в системах коллективного пользования необходимо новые сменные носители информации и вводимые в систему файлы проверять на  специально выделенных для этой цели ЭВМ. </a:t>
          </a:r>
        </a:p>
      </dgm:t>
    </dgm:pt>
    <dgm:pt modelId="{C6C5E4CF-2C99-4384-81A7-24024043FAC5}" type="sibTrans" cxnId="{1E8CBC35-845A-42F6-A26E-F6BD6CDF8AA4}">
      <dgm:prSet/>
      <dgm:spPr/>
      <dgm:t>
        <a:bodyPr/>
        <a:lstStyle/>
        <a:p>
          <a:endParaRPr lang="ru-RU"/>
        </a:p>
      </dgm:t>
    </dgm:pt>
    <dgm:pt modelId="{E1304E64-F67C-49FD-93EB-8B5895FEAFDF}" type="parTrans" cxnId="{1E8CBC35-845A-42F6-A26E-F6BD6CDF8AA4}">
      <dgm:prSet/>
      <dgm:spPr/>
      <dgm:t>
        <a:bodyPr/>
        <a:lstStyle/>
        <a:p>
          <a:endParaRPr lang="ru-RU"/>
        </a:p>
      </dgm:t>
    </dgm:pt>
    <dgm:pt modelId="{7200C41D-6AE4-4C5D-B51A-898328557758}" type="pres">
      <dgm:prSet presAssocID="{89663DC2-CA43-475C-9900-20AB28498C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31D8FF1-E18C-48F8-AD65-8B22F3EC0C63}" type="pres">
      <dgm:prSet presAssocID="{E34502B1-8D59-4316-94DE-DAC128545D99}" presName="node" presStyleLbl="node1" presStyleIdx="0" presStyleCnt="6" custScaleY="12016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552F55-430B-4B1D-8FAF-F7D7484EF27A}" type="pres">
      <dgm:prSet presAssocID="{8A5B49E9-AE8C-4605-8AB6-17241B52C8C8}" presName="sibTrans" presStyleCnt="0"/>
      <dgm:spPr/>
    </dgm:pt>
    <dgm:pt modelId="{7682CA35-09BF-4EDD-ACA1-CFC2F3652AEC}" type="pres">
      <dgm:prSet presAssocID="{4CD65CDD-41C2-4DFF-B5E2-8230680B1FD2}" presName="node" presStyleLbl="node1" presStyleIdx="1" presStyleCnt="6" custScaleY="1163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A55B6D-C6B2-43CE-8234-ABAF6468BC74}" type="pres">
      <dgm:prSet presAssocID="{B669147C-FBAF-4CAF-A175-C7A3946E90B7}" presName="sibTrans" presStyleCnt="0"/>
      <dgm:spPr/>
    </dgm:pt>
    <dgm:pt modelId="{7AB120C2-77EA-47D6-A5CD-E89F3DA8BB6B}" type="pres">
      <dgm:prSet presAssocID="{83265AC6-7E43-402D-ADA5-47742AE3DFAB}" presName="node" presStyleLbl="node1" presStyleIdx="2" presStyleCnt="6" custScaleY="11939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0F413F-B739-4C63-ADB5-E5E5664AD3DF}" type="pres">
      <dgm:prSet presAssocID="{8E83D67E-0B9E-47DC-AB68-53C48865379F}" presName="sibTrans" presStyleCnt="0"/>
      <dgm:spPr/>
    </dgm:pt>
    <dgm:pt modelId="{ED9DDAA0-EC4C-4900-9546-CA87EB61C53D}" type="pres">
      <dgm:prSet presAssocID="{9BBC961C-28D7-479F-B1FD-EDEB2A714746}" presName="node" presStyleLbl="node1" presStyleIdx="3" presStyleCnt="6" custScaleY="1167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0C2EA1-F577-4B94-B919-85795CD783B3}" type="pres">
      <dgm:prSet presAssocID="{12FE6908-348A-462B-B780-0B58F38E4E48}" presName="sibTrans" presStyleCnt="0"/>
      <dgm:spPr/>
    </dgm:pt>
    <dgm:pt modelId="{E6E1A194-D90E-4695-992B-7317401F9C01}" type="pres">
      <dgm:prSet presAssocID="{C730F052-65BD-4C22-B57B-2F1F5DA9533C}" presName="node" presStyleLbl="node1" presStyleIdx="4" presStyleCnt="6" custScaleY="11600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4A606B3-F5D8-4CF7-BA2C-6CB8CF519A55}" type="pres">
      <dgm:prSet presAssocID="{C6C5E4CF-2C99-4384-81A7-24024043FAC5}" presName="sibTrans" presStyleCnt="0"/>
      <dgm:spPr/>
    </dgm:pt>
    <dgm:pt modelId="{368992E2-549D-4C31-B987-A4CE50581DAA}" type="pres">
      <dgm:prSet presAssocID="{A0567F24-9287-4140-93A2-7B096428524C}" presName="node" presStyleLbl="node1" presStyleIdx="5" presStyleCnt="6" custScaleY="11832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1FC4345-4B2D-4A75-ABD3-C640887FAFBA}" srcId="{89663DC2-CA43-475C-9900-20AB28498C5D}" destId="{83265AC6-7E43-402D-ADA5-47742AE3DFAB}" srcOrd="2" destOrd="0" parTransId="{49C9D25F-689F-4E84-8CE7-DF749A9ACECA}" sibTransId="{8E83D67E-0B9E-47DC-AB68-53C48865379F}"/>
    <dgm:cxn modelId="{A97935F5-1BBE-47C1-B0C1-9A7ECA5F9332}" type="presOf" srcId="{C730F052-65BD-4C22-B57B-2F1F5DA9533C}" destId="{E6E1A194-D90E-4695-992B-7317401F9C01}" srcOrd="0" destOrd="0" presId="urn:microsoft.com/office/officeart/2005/8/layout/default#10"/>
    <dgm:cxn modelId="{EEEB7906-E45D-4B48-9B86-491707CA4DD9}" type="presOf" srcId="{A0567F24-9287-4140-93A2-7B096428524C}" destId="{368992E2-549D-4C31-B987-A4CE50581DAA}" srcOrd="0" destOrd="0" presId="urn:microsoft.com/office/officeart/2005/8/layout/default#10"/>
    <dgm:cxn modelId="{D212EC98-D6AB-480E-9FBC-BD14178D06C1}" srcId="{89663DC2-CA43-475C-9900-20AB28498C5D}" destId="{E34502B1-8D59-4316-94DE-DAC128545D99}" srcOrd="0" destOrd="0" parTransId="{4D5DB026-34CD-4C73-B370-0302EF268919}" sibTransId="{8A5B49E9-AE8C-4605-8AB6-17241B52C8C8}"/>
    <dgm:cxn modelId="{1819FFB6-9E76-4685-9B16-19BD30309490}" srcId="{89663DC2-CA43-475C-9900-20AB28498C5D}" destId="{4CD65CDD-41C2-4DFF-B5E2-8230680B1FD2}" srcOrd="1" destOrd="0" parTransId="{92F8ADAD-B5C5-4668-B905-461264E059E7}" sibTransId="{B669147C-FBAF-4CAF-A175-C7A3946E90B7}"/>
    <dgm:cxn modelId="{23D37BD2-67EE-4F0A-9123-6BDD5556FF1B}" type="presOf" srcId="{83265AC6-7E43-402D-ADA5-47742AE3DFAB}" destId="{7AB120C2-77EA-47D6-A5CD-E89F3DA8BB6B}" srcOrd="0" destOrd="0" presId="urn:microsoft.com/office/officeart/2005/8/layout/default#10"/>
    <dgm:cxn modelId="{DA200B68-C37B-489E-8BA3-41987CAE1076}" type="presOf" srcId="{9BBC961C-28D7-479F-B1FD-EDEB2A714746}" destId="{ED9DDAA0-EC4C-4900-9546-CA87EB61C53D}" srcOrd="0" destOrd="0" presId="urn:microsoft.com/office/officeart/2005/8/layout/default#10"/>
    <dgm:cxn modelId="{2A3C3732-AB1F-4831-856A-80562CD487C8}" srcId="{89663DC2-CA43-475C-9900-20AB28498C5D}" destId="{9BBC961C-28D7-479F-B1FD-EDEB2A714746}" srcOrd="3" destOrd="0" parTransId="{60C12CDB-7227-460A-AD0D-A2DF2F6431FF}" sibTransId="{12FE6908-348A-462B-B780-0B58F38E4E48}"/>
    <dgm:cxn modelId="{852F1904-0B47-4CD6-8C25-7971FAC2E23D}" type="presOf" srcId="{E34502B1-8D59-4316-94DE-DAC128545D99}" destId="{031D8FF1-E18C-48F8-AD65-8B22F3EC0C63}" srcOrd="0" destOrd="0" presId="urn:microsoft.com/office/officeart/2005/8/layout/default#10"/>
    <dgm:cxn modelId="{4207E4A6-412A-46B4-94A9-C28320DB0E45}" type="presOf" srcId="{89663DC2-CA43-475C-9900-20AB28498C5D}" destId="{7200C41D-6AE4-4C5D-B51A-898328557758}" srcOrd="0" destOrd="0" presId="urn:microsoft.com/office/officeart/2005/8/layout/default#10"/>
    <dgm:cxn modelId="{DAF065F0-AED3-4A93-850F-AEABB77172D9}" srcId="{89663DC2-CA43-475C-9900-20AB28498C5D}" destId="{A0567F24-9287-4140-93A2-7B096428524C}" srcOrd="5" destOrd="0" parTransId="{45CF6877-B18D-4017-A6BD-BFD3F9C1867D}" sibTransId="{2398D492-0503-48DF-906D-3513E6A01899}"/>
    <dgm:cxn modelId="{1E8CBC35-845A-42F6-A26E-F6BD6CDF8AA4}" srcId="{89663DC2-CA43-475C-9900-20AB28498C5D}" destId="{C730F052-65BD-4C22-B57B-2F1F5DA9533C}" srcOrd="4" destOrd="0" parTransId="{E1304E64-F67C-49FD-93EB-8B5895FEAFDF}" sibTransId="{C6C5E4CF-2C99-4384-81A7-24024043FAC5}"/>
    <dgm:cxn modelId="{2F21E9C0-C7C9-4C61-8BC6-6C44C921B4C6}" type="presOf" srcId="{4CD65CDD-41C2-4DFF-B5E2-8230680B1FD2}" destId="{7682CA35-09BF-4EDD-ACA1-CFC2F3652AEC}" srcOrd="0" destOrd="0" presId="urn:microsoft.com/office/officeart/2005/8/layout/default#10"/>
    <dgm:cxn modelId="{3BA3279C-00EA-406C-A676-295B4EE5C77D}" type="presParOf" srcId="{7200C41D-6AE4-4C5D-B51A-898328557758}" destId="{031D8FF1-E18C-48F8-AD65-8B22F3EC0C63}" srcOrd="0" destOrd="0" presId="urn:microsoft.com/office/officeart/2005/8/layout/default#10"/>
    <dgm:cxn modelId="{EA65C76E-1C7A-4C3A-A4C0-7C73DFE5F4BD}" type="presParOf" srcId="{7200C41D-6AE4-4C5D-B51A-898328557758}" destId="{38552F55-430B-4B1D-8FAF-F7D7484EF27A}" srcOrd="1" destOrd="0" presId="urn:microsoft.com/office/officeart/2005/8/layout/default#10"/>
    <dgm:cxn modelId="{A81D0D0C-9030-4A2F-B408-396FE08013B0}" type="presParOf" srcId="{7200C41D-6AE4-4C5D-B51A-898328557758}" destId="{7682CA35-09BF-4EDD-ACA1-CFC2F3652AEC}" srcOrd="2" destOrd="0" presId="urn:microsoft.com/office/officeart/2005/8/layout/default#10"/>
    <dgm:cxn modelId="{E3296CC5-6695-4AFE-9FE6-48BB4C6FB94F}" type="presParOf" srcId="{7200C41D-6AE4-4C5D-B51A-898328557758}" destId="{A4A55B6D-C6B2-43CE-8234-ABAF6468BC74}" srcOrd="3" destOrd="0" presId="urn:microsoft.com/office/officeart/2005/8/layout/default#10"/>
    <dgm:cxn modelId="{5BE0A9D9-D126-4E6D-B0E1-4379EA9587B9}" type="presParOf" srcId="{7200C41D-6AE4-4C5D-B51A-898328557758}" destId="{7AB120C2-77EA-47D6-A5CD-E89F3DA8BB6B}" srcOrd="4" destOrd="0" presId="urn:microsoft.com/office/officeart/2005/8/layout/default#10"/>
    <dgm:cxn modelId="{FEA5A11D-9BBC-441A-939E-21452DD24194}" type="presParOf" srcId="{7200C41D-6AE4-4C5D-B51A-898328557758}" destId="{D30F413F-B739-4C63-ADB5-E5E5664AD3DF}" srcOrd="5" destOrd="0" presId="urn:microsoft.com/office/officeart/2005/8/layout/default#10"/>
    <dgm:cxn modelId="{19C2C5B8-A2B1-45B5-9E35-BC3AAF83B679}" type="presParOf" srcId="{7200C41D-6AE4-4C5D-B51A-898328557758}" destId="{ED9DDAA0-EC4C-4900-9546-CA87EB61C53D}" srcOrd="6" destOrd="0" presId="urn:microsoft.com/office/officeart/2005/8/layout/default#10"/>
    <dgm:cxn modelId="{B054B50D-3DE3-47AA-8DDF-157BB9AD10BA}" type="presParOf" srcId="{7200C41D-6AE4-4C5D-B51A-898328557758}" destId="{530C2EA1-F577-4B94-B919-85795CD783B3}" srcOrd="7" destOrd="0" presId="urn:microsoft.com/office/officeart/2005/8/layout/default#10"/>
    <dgm:cxn modelId="{0FE58E02-F8D1-4779-A34E-C212E8863409}" type="presParOf" srcId="{7200C41D-6AE4-4C5D-B51A-898328557758}" destId="{E6E1A194-D90E-4695-992B-7317401F9C01}" srcOrd="8" destOrd="0" presId="urn:microsoft.com/office/officeart/2005/8/layout/default#10"/>
    <dgm:cxn modelId="{177A5184-0D27-44B3-A441-D8EC3E6D6D2F}" type="presParOf" srcId="{7200C41D-6AE4-4C5D-B51A-898328557758}" destId="{64A606B3-F5D8-4CF7-BA2C-6CB8CF519A55}" srcOrd="9" destOrd="0" presId="urn:microsoft.com/office/officeart/2005/8/layout/default#10"/>
    <dgm:cxn modelId="{097A5EC1-9B03-4778-8EC9-2FDC76EE56B8}" type="presParOf" srcId="{7200C41D-6AE4-4C5D-B51A-898328557758}" destId="{368992E2-549D-4C31-B987-A4CE50581DAA}" srcOrd="10" destOrd="0" presId="urn:microsoft.com/office/officeart/2005/8/layout/default#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4A0081F1-1B94-406A-8C92-6F89A11FF2A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31FD83-6913-4FD5-92B1-A1C94DFA88A7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i="1" dirty="0"/>
            <a:t>О наличии вирусов можно судить по следующим событиям:</a:t>
          </a:r>
          <a:endParaRPr lang="ru-RU" dirty="0"/>
        </a:p>
      </dgm:t>
    </dgm:pt>
    <dgm:pt modelId="{166C7AA8-545F-4D10-87C6-02E9A66499FD}" type="parTrans" cxnId="{22035D42-A874-4D1E-8B38-F49EEB5D1AFE}">
      <dgm:prSet/>
      <dgm:spPr/>
      <dgm:t>
        <a:bodyPr/>
        <a:lstStyle/>
        <a:p>
          <a:endParaRPr lang="ru-RU"/>
        </a:p>
      </dgm:t>
    </dgm:pt>
    <dgm:pt modelId="{22D66168-5785-41DB-924F-9B08DFBABC09}" type="sibTrans" cxnId="{22035D42-A874-4D1E-8B38-F49EEB5D1AFE}">
      <dgm:prSet/>
      <dgm:spPr/>
      <dgm:t>
        <a:bodyPr/>
        <a:lstStyle/>
        <a:p>
          <a:endParaRPr lang="ru-RU"/>
        </a:p>
      </dgm:t>
    </dgm:pt>
    <dgm:pt modelId="{A08DB6A9-8136-40A5-97AB-C27600BCED79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появление сообщений антивирусных средств о заражении или о предполагаемом заражении;</a:t>
          </a:r>
        </a:p>
      </dgm:t>
    </dgm:pt>
    <dgm:pt modelId="{86440760-A222-43B4-ABC4-914CC0EEE995}" type="parTrans" cxnId="{9A3362E0-6A3E-4E57-A105-CD68F1AD05A6}">
      <dgm:prSet/>
      <dgm:spPr/>
      <dgm:t>
        <a:bodyPr/>
        <a:lstStyle/>
        <a:p>
          <a:endParaRPr lang="ru-RU"/>
        </a:p>
      </dgm:t>
    </dgm:pt>
    <dgm:pt modelId="{D3BAE846-EBC8-4008-A6A9-ED917C2085BC}" type="sibTrans" cxnId="{9A3362E0-6A3E-4E57-A105-CD68F1AD05A6}">
      <dgm:prSet/>
      <dgm:spPr/>
      <dgm:t>
        <a:bodyPr/>
        <a:lstStyle/>
        <a:p>
          <a:endParaRPr lang="ru-RU"/>
        </a:p>
      </dgm:t>
    </dgm:pt>
    <dgm:pt modelId="{60EEDED3-7881-40B9-84DE-80B0B732F7B7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явные проявления присутствия вирусов (сообщения, выдаваемые на монитор или принтер, звуковые эффекты, уничтожение файлов и другие);</a:t>
          </a:r>
        </a:p>
      </dgm:t>
    </dgm:pt>
    <dgm:pt modelId="{BF67B8DB-0923-4AEE-9F62-10EF500207AD}" type="parTrans" cxnId="{20DE9BB0-EFBD-4CAE-959E-04756066DFFD}">
      <dgm:prSet/>
      <dgm:spPr/>
      <dgm:t>
        <a:bodyPr/>
        <a:lstStyle/>
        <a:p>
          <a:endParaRPr lang="ru-RU"/>
        </a:p>
      </dgm:t>
    </dgm:pt>
    <dgm:pt modelId="{7EAC4E2F-BC60-4931-9C8A-B36E32D9008B}" type="sibTrans" cxnId="{20DE9BB0-EFBD-4CAE-959E-04756066DFFD}">
      <dgm:prSet/>
      <dgm:spPr/>
      <dgm:t>
        <a:bodyPr/>
        <a:lstStyle/>
        <a:p>
          <a:endParaRPr lang="ru-RU"/>
        </a:p>
      </dgm:t>
    </dgm:pt>
    <dgm:pt modelId="{88ECF3E5-6E42-4638-9ACF-329FAD5CC34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dirty="0"/>
            <a:t>неявные проявления заражения, которые могут быть вызваны сбоями или отказами аппаратных и программных средств, “зависаниями” системы, замедлением выполнения определённых действий, нарушением адресации, сбоями устройств и другими проявлениями.</a:t>
          </a:r>
        </a:p>
      </dgm:t>
    </dgm:pt>
    <dgm:pt modelId="{F0575AEB-3485-4096-9EAB-C9BA6796B464}" type="parTrans" cxnId="{D815D1D6-7428-4F72-BA5C-607F69C847CA}">
      <dgm:prSet/>
      <dgm:spPr/>
      <dgm:t>
        <a:bodyPr/>
        <a:lstStyle/>
        <a:p>
          <a:endParaRPr lang="ru-RU"/>
        </a:p>
      </dgm:t>
    </dgm:pt>
    <dgm:pt modelId="{927B1B1D-C0B4-4C10-BBF5-7B080575054F}" type="sibTrans" cxnId="{D815D1D6-7428-4F72-BA5C-607F69C847CA}">
      <dgm:prSet/>
      <dgm:spPr/>
      <dgm:t>
        <a:bodyPr/>
        <a:lstStyle/>
        <a:p>
          <a:endParaRPr lang="ru-RU"/>
        </a:p>
      </dgm:t>
    </dgm:pt>
    <dgm:pt modelId="{C1DA7E51-24AD-4AED-9BDC-9000A9EE40F3}" type="pres">
      <dgm:prSet presAssocID="{4A0081F1-1B94-406A-8C92-6F89A11FF2A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188638-FF78-461C-8A18-E158761C8AF9}" type="pres">
      <dgm:prSet presAssocID="{3631FD83-6913-4FD5-92B1-A1C94DFA88A7}" presName="roof" presStyleLbl="dkBgShp" presStyleIdx="0" presStyleCnt="2"/>
      <dgm:spPr/>
      <dgm:t>
        <a:bodyPr/>
        <a:lstStyle/>
        <a:p>
          <a:endParaRPr lang="ru-RU"/>
        </a:p>
      </dgm:t>
    </dgm:pt>
    <dgm:pt modelId="{14BD2F6C-6E71-4408-804A-3285F4850D65}" type="pres">
      <dgm:prSet presAssocID="{3631FD83-6913-4FD5-92B1-A1C94DFA88A7}" presName="pillars" presStyleCnt="0"/>
      <dgm:spPr/>
    </dgm:pt>
    <dgm:pt modelId="{1954A244-994A-4CCC-8DC5-4286320064AE}" type="pres">
      <dgm:prSet presAssocID="{3631FD83-6913-4FD5-92B1-A1C94DFA88A7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50F61-F9BE-47EA-BD6E-9F79C4F3492C}" type="pres">
      <dgm:prSet presAssocID="{60EEDED3-7881-40B9-84DE-80B0B732F7B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DC465D-69F4-4049-B30D-287B971989B2}" type="pres">
      <dgm:prSet presAssocID="{88ECF3E5-6E42-4638-9ACF-329FAD5CC346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88471-C52A-47ED-A1BF-EE0349422040}" type="pres">
      <dgm:prSet presAssocID="{3631FD83-6913-4FD5-92B1-A1C94DFA88A7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9A3362E0-6A3E-4E57-A105-CD68F1AD05A6}" srcId="{3631FD83-6913-4FD5-92B1-A1C94DFA88A7}" destId="{A08DB6A9-8136-40A5-97AB-C27600BCED79}" srcOrd="0" destOrd="0" parTransId="{86440760-A222-43B4-ABC4-914CC0EEE995}" sibTransId="{D3BAE846-EBC8-4008-A6A9-ED917C2085BC}"/>
    <dgm:cxn modelId="{C0F6A6F1-AF22-413F-9A90-3D5D5AF46CA6}" type="presOf" srcId="{3631FD83-6913-4FD5-92B1-A1C94DFA88A7}" destId="{E5188638-FF78-461C-8A18-E158761C8AF9}" srcOrd="0" destOrd="0" presId="urn:microsoft.com/office/officeart/2005/8/layout/hList3"/>
    <dgm:cxn modelId="{22035D42-A874-4D1E-8B38-F49EEB5D1AFE}" srcId="{4A0081F1-1B94-406A-8C92-6F89A11FF2A4}" destId="{3631FD83-6913-4FD5-92B1-A1C94DFA88A7}" srcOrd="0" destOrd="0" parTransId="{166C7AA8-545F-4D10-87C6-02E9A66499FD}" sibTransId="{22D66168-5785-41DB-924F-9B08DFBABC09}"/>
    <dgm:cxn modelId="{453BFC28-A0C4-42C7-8958-B67A1B26D13E}" type="presOf" srcId="{4A0081F1-1B94-406A-8C92-6F89A11FF2A4}" destId="{C1DA7E51-24AD-4AED-9BDC-9000A9EE40F3}" srcOrd="0" destOrd="0" presId="urn:microsoft.com/office/officeart/2005/8/layout/hList3"/>
    <dgm:cxn modelId="{D815D1D6-7428-4F72-BA5C-607F69C847CA}" srcId="{3631FD83-6913-4FD5-92B1-A1C94DFA88A7}" destId="{88ECF3E5-6E42-4638-9ACF-329FAD5CC346}" srcOrd="2" destOrd="0" parTransId="{F0575AEB-3485-4096-9EAB-C9BA6796B464}" sibTransId="{927B1B1D-C0B4-4C10-BBF5-7B080575054F}"/>
    <dgm:cxn modelId="{E4A5357B-700A-4FF2-B53F-850A684D4FA9}" type="presOf" srcId="{60EEDED3-7881-40B9-84DE-80B0B732F7B7}" destId="{67B50F61-F9BE-47EA-BD6E-9F79C4F3492C}" srcOrd="0" destOrd="0" presId="urn:microsoft.com/office/officeart/2005/8/layout/hList3"/>
    <dgm:cxn modelId="{1631948B-B84C-43FF-83A4-F4FED8AF5A34}" type="presOf" srcId="{88ECF3E5-6E42-4638-9ACF-329FAD5CC346}" destId="{EDDC465D-69F4-4049-B30D-287B971989B2}" srcOrd="0" destOrd="0" presId="urn:microsoft.com/office/officeart/2005/8/layout/hList3"/>
    <dgm:cxn modelId="{20DE9BB0-EFBD-4CAE-959E-04756066DFFD}" srcId="{3631FD83-6913-4FD5-92B1-A1C94DFA88A7}" destId="{60EEDED3-7881-40B9-84DE-80B0B732F7B7}" srcOrd="1" destOrd="0" parTransId="{BF67B8DB-0923-4AEE-9F62-10EF500207AD}" sibTransId="{7EAC4E2F-BC60-4931-9C8A-B36E32D9008B}"/>
    <dgm:cxn modelId="{37ECAD26-F4F5-46D2-A76C-C54643686EA6}" type="presOf" srcId="{A08DB6A9-8136-40A5-97AB-C27600BCED79}" destId="{1954A244-994A-4CCC-8DC5-4286320064AE}" srcOrd="0" destOrd="0" presId="urn:microsoft.com/office/officeart/2005/8/layout/hList3"/>
    <dgm:cxn modelId="{03CC148B-BDD0-40CA-828B-F8EE01FAEFEB}" type="presParOf" srcId="{C1DA7E51-24AD-4AED-9BDC-9000A9EE40F3}" destId="{E5188638-FF78-461C-8A18-E158761C8AF9}" srcOrd="0" destOrd="0" presId="urn:microsoft.com/office/officeart/2005/8/layout/hList3"/>
    <dgm:cxn modelId="{911220ED-7DA9-48A6-88A8-84EACF39E5E0}" type="presParOf" srcId="{C1DA7E51-24AD-4AED-9BDC-9000A9EE40F3}" destId="{14BD2F6C-6E71-4408-804A-3285F4850D65}" srcOrd="1" destOrd="0" presId="urn:microsoft.com/office/officeart/2005/8/layout/hList3"/>
    <dgm:cxn modelId="{832D8767-9562-4E49-9966-05C30A6EC07E}" type="presParOf" srcId="{14BD2F6C-6E71-4408-804A-3285F4850D65}" destId="{1954A244-994A-4CCC-8DC5-4286320064AE}" srcOrd="0" destOrd="0" presId="urn:microsoft.com/office/officeart/2005/8/layout/hList3"/>
    <dgm:cxn modelId="{95328B3E-0CF8-4E97-93D8-F3701C74295B}" type="presParOf" srcId="{14BD2F6C-6E71-4408-804A-3285F4850D65}" destId="{67B50F61-F9BE-47EA-BD6E-9F79C4F3492C}" srcOrd="1" destOrd="0" presId="urn:microsoft.com/office/officeart/2005/8/layout/hList3"/>
    <dgm:cxn modelId="{C71A21A4-0B22-4461-B981-4BBE1A2C9D7A}" type="presParOf" srcId="{14BD2F6C-6E71-4408-804A-3285F4850D65}" destId="{EDDC465D-69F4-4049-B30D-287B971989B2}" srcOrd="2" destOrd="0" presId="urn:microsoft.com/office/officeart/2005/8/layout/hList3"/>
    <dgm:cxn modelId="{76A5C51A-8D65-4340-B535-A4FBE1811231}" type="presParOf" srcId="{C1DA7E51-24AD-4AED-9BDC-9000A9EE40F3}" destId="{D5A88471-C52A-47ED-A1BF-EE034942204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F57434FC-31CA-4B2D-8DD7-E449D7B84F0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D307B33-17A0-4815-800C-BCA629F3FA3C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b="1" i="1" dirty="0"/>
            <a:t>Особенности защиты информации в базах данных:</a:t>
          </a:r>
          <a:endParaRPr lang="ru-RU" dirty="0"/>
        </a:p>
      </dgm:t>
    </dgm:pt>
    <dgm:pt modelId="{76E7ED77-E809-47D0-97E0-2D71A1EDA393}" type="parTrans" cxnId="{3B330010-0BA3-474E-87B2-39914C9EC2FE}">
      <dgm:prSet/>
      <dgm:spPr/>
      <dgm:t>
        <a:bodyPr/>
        <a:lstStyle/>
        <a:p>
          <a:endParaRPr lang="ru-RU"/>
        </a:p>
      </dgm:t>
    </dgm:pt>
    <dgm:pt modelId="{6B9E8DA7-2123-469E-878C-B742E56A0E18}" type="sibTrans" cxnId="{3B330010-0BA3-474E-87B2-39914C9EC2FE}">
      <dgm:prSet/>
      <dgm:spPr/>
      <dgm:t>
        <a:bodyPr/>
        <a:lstStyle/>
        <a:p>
          <a:endParaRPr lang="ru-RU"/>
        </a:p>
      </dgm:t>
    </dgm:pt>
    <dgm:pt modelId="{8A0BE866-8F07-4CEF-8D64-970214EFE8C5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необходимость учёта функционирования СУБД при выборе механизмов защиты;</a:t>
          </a:r>
        </a:p>
      </dgm:t>
    </dgm:pt>
    <dgm:pt modelId="{DC3A0416-2557-4E4F-8E8F-E49B3F662BEE}" type="parTrans" cxnId="{2DB6F2E6-9240-49F0-99B6-E4022593D77A}">
      <dgm:prSet/>
      <dgm:spPr/>
      <dgm:t>
        <a:bodyPr/>
        <a:lstStyle/>
        <a:p>
          <a:endParaRPr lang="ru-RU"/>
        </a:p>
      </dgm:t>
    </dgm:pt>
    <dgm:pt modelId="{C980A544-9C32-4520-9F7F-21B72680A2EE}" type="sibTrans" cxnId="{2DB6F2E6-9240-49F0-99B6-E4022593D77A}">
      <dgm:prSet/>
      <dgm:spPr/>
      <dgm:t>
        <a:bodyPr/>
        <a:lstStyle/>
        <a:p>
          <a:endParaRPr lang="ru-RU"/>
        </a:p>
      </dgm:t>
    </dgm:pt>
    <dgm:pt modelId="{0E05B2DA-78BF-44DB-AFE1-C2C0FC98974F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/>
            <a:t>разграничение доступа к информации реализуется не на уровне файлов, а на уровне частей баз данных.</a:t>
          </a:r>
        </a:p>
      </dgm:t>
    </dgm:pt>
    <dgm:pt modelId="{8900526F-C4ED-4FF5-9252-22E5467E321C}" type="parTrans" cxnId="{6B4FE3B5-3093-4E2E-81D0-B69B61D05DE6}">
      <dgm:prSet/>
      <dgm:spPr/>
      <dgm:t>
        <a:bodyPr/>
        <a:lstStyle/>
        <a:p>
          <a:endParaRPr lang="ru-RU"/>
        </a:p>
      </dgm:t>
    </dgm:pt>
    <dgm:pt modelId="{E5F44979-7A35-436C-84CB-1F3BB6C7958B}" type="sibTrans" cxnId="{6B4FE3B5-3093-4E2E-81D0-B69B61D05DE6}">
      <dgm:prSet/>
      <dgm:spPr/>
      <dgm:t>
        <a:bodyPr/>
        <a:lstStyle/>
        <a:p>
          <a:endParaRPr lang="ru-RU"/>
        </a:p>
      </dgm:t>
    </dgm:pt>
    <dgm:pt modelId="{776AD0EE-6811-4932-8000-52CF252C5D33}" type="pres">
      <dgm:prSet presAssocID="{F57434FC-31CA-4B2D-8DD7-E449D7B84F0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22266DA-95B3-4A8B-920D-492A4B5D6603}" type="pres">
      <dgm:prSet presAssocID="{0D307B33-17A0-4815-800C-BCA629F3FA3C}" presName="roof" presStyleLbl="dkBgShp" presStyleIdx="0" presStyleCnt="2"/>
      <dgm:spPr/>
      <dgm:t>
        <a:bodyPr/>
        <a:lstStyle/>
        <a:p>
          <a:endParaRPr lang="ru-RU"/>
        </a:p>
      </dgm:t>
    </dgm:pt>
    <dgm:pt modelId="{BC9D6C12-9ECB-4FE6-8407-1600533A7819}" type="pres">
      <dgm:prSet presAssocID="{0D307B33-17A0-4815-800C-BCA629F3FA3C}" presName="pillars" presStyleCnt="0"/>
      <dgm:spPr/>
    </dgm:pt>
    <dgm:pt modelId="{24572C5A-A84B-474A-A8A3-A9F456F7922E}" type="pres">
      <dgm:prSet presAssocID="{0D307B33-17A0-4815-800C-BCA629F3FA3C}" presName="pillar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56E0A05-2222-4066-8257-F05A595D1913}" type="pres">
      <dgm:prSet presAssocID="{0E05B2DA-78BF-44DB-AFE1-C2C0FC98974F}" presName="pillar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5FA00C-713E-49E4-A784-1AB58FB8597E}" type="pres">
      <dgm:prSet presAssocID="{0D307B33-17A0-4815-800C-BCA629F3FA3C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6B4FE3B5-3093-4E2E-81D0-B69B61D05DE6}" srcId="{0D307B33-17A0-4815-800C-BCA629F3FA3C}" destId="{0E05B2DA-78BF-44DB-AFE1-C2C0FC98974F}" srcOrd="1" destOrd="0" parTransId="{8900526F-C4ED-4FF5-9252-22E5467E321C}" sibTransId="{E5F44979-7A35-436C-84CB-1F3BB6C7958B}"/>
    <dgm:cxn modelId="{2DB6F2E6-9240-49F0-99B6-E4022593D77A}" srcId="{0D307B33-17A0-4815-800C-BCA629F3FA3C}" destId="{8A0BE866-8F07-4CEF-8D64-970214EFE8C5}" srcOrd="0" destOrd="0" parTransId="{DC3A0416-2557-4E4F-8E8F-E49B3F662BEE}" sibTransId="{C980A544-9C32-4520-9F7F-21B72680A2EE}"/>
    <dgm:cxn modelId="{3B330010-0BA3-474E-87B2-39914C9EC2FE}" srcId="{F57434FC-31CA-4B2D-8DD7-E449D7B84F04}" destId="{0D307B33-17A0-4815-800C-BCA629F3FA3C}" srcOrd="0" destOrd="0" parTransId="{76E7ED77-E809-47D0-97E0-2D71A1EDA393}" sibTransId="{6B9E8DA7-2123-469E-878C-B742E56A0E18}"/>
    <dgm:cxn modelId="{F1518CD4-2A82-4549-BEFB-774A3BFBC87F}" type="presOf" srcId="{0E05B2DA-78BF-44DB-AFE1-C2C0FC98974F}" destId="{756E0A05-2222-4066-8257-F05A595D1913}" srcOrd="0" destOrd="0" presId="urn:microsoft.com/office/officeart/2005/8/layout/hList3"/>
    <dgm:cxn modelId="{41E2D999-B646-4EEB-A630-558696DE5479}" type="presOf" srcId="{F57434FC-31CA-4B2D-8DD7-E449D7B84F04}" destId="{776AD0EE-6811-4932-8000-52CF252C5D33}" srcOrd="0" destOrd="0" presId="urn:microsoft.com/office/officeart/2005/8/layout/hList3"/>
    <dgm:cxn modelId="{CB88A073-7145-4D54-9D56-06825B8AB5F8}" type="presOf" srcId="{0D307B33-17A0-4815-800C-BCA629F3FA3C}" destId="{322266DA-95B3-4A8B-920D-492A4B5D6603}" srcOrd="0" destOrd="0" presId="urn:microsoft.com/office/officeart/2005/8/layout/hList3"/>
    <dgm:cxn modelId="{3883EA85-64EF-4AA5-BEC9-41A14DF23F61}" type="presOf" srcId="{8A0BE866-8F07-4CEF-8D64-970214EFE8C5}" destId="{24572C5A-A84B-474A-A8A3-A9F456F7922E}" srcOrd="0" destOrd="0" presId="urn:microsoft.com/office/officeart/2005/8/layout/hList3"/>
    <dgm:cxn modelId="{C4D358F6-CE5A-473F-9E87-DA84E6CC0BE1}" type="presParOf" srcId="{776AD0EE-6811-4932-8000-52CF252C5D33}" destId="{322266DA-95B3-4A8B-920D-492A4B5D6603}" srcOrd="0" destOrd="0" presId="urn:microsoft.com/office/officeart/2005/8/layout/hList3"/>
    <dgm:cxn modelId="{367C8CA2-A189-4130-B3BD-483FA1ABB194}" type="presParOf" srcId="{776AD0EE-6811-4932-8000-52CF252C5D33}" destId="{BC9D6C12-9ECB-4FE6-8407-1600533A7819}" srcOrd="1" destOrd="0" presId="urn:microsoft.com/office/officeart/2005/8/layout/hList3"/>
    <dgm:cxn modelId="{FFC94358-76E4-44E7-BD14-A5DA830C7107}" type="presParOf" srcId="{BC9D6C12-9ECB-4FE6-8407-1600533A7819}" destId="{24572C5A-A84B-474A-A8A3-A9F456F7922E}" srcOrd="0" destOrd="0" presId="urn:microsoft.com/office/officeart/2005/8/layout/hList3"/>
    <dgm:cxn modelId="{C8E0AEB2-7FAC-4638-B202-AEB14CD7545E}" type="presParOf" srcId="{BC9D6C12-9ECB-4FE6-8407-1600533A7819}" destId="{756E0A05-2222-4066-8257-F05A595D1913}" srcOrd="1" destOrd="0" presId="urn:microsoft.com/office/officeart/2005/8/layout/hList3"/>
    <dgm:cxn modelId="{9612403F-A7B3-4C74-84A7-518FF6D253B6}" type="presParOf" srcId="{776AD0EE-6811-4932-8000-52CF252C5D33}" destId="{525FA00C-713E-49E4-A784-1AB58FB8597E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89663DC2-CA43-475C-9900-20AB28498C5D}" type="doc">
      <dgm:prSet loTypeId="urn:microsoft.com/office/officeart/2005/8/layout/default#1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34502B1-8D59-4316-94DE-DAC128545D99}">
      <dgm:prSet phldrT="[Текст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ru-RU" dirty="0"/>
            <a:t>установление необходимого баланса между потребностью в свободном обмене информацией и допустимыми ограничениями её распространения;</a:t>
          </a:r>
        </a:p>
      </dgm:t>
    </dgm:pt>
    <dgm:pt modelId="{4D5DB026-34CD-4C73-B370-0302EF268919}" type="parTrans" cxnId="{D212EC98-D6AB-480E-9FBC-BD14178D06C1}">
      <dgm:prSet/>
      <dgm:spPr/>
      <dgm:t>
        <a:bodyPr/>
        <a:lstStyle/>
        <a:p>
          <a:endParaRPr lang="ru-RU"/>
        </a:p>
      </dgm:t>
    </dgm:pt>
    <dgm:pt modelId="{8A5B49E9-AE8C-4605-8AB6-17241B52C8C8}" type="sibTrans" cxnId="{D212EC98-D6AB-480E-9FBC-BD14178D06C1}">
      <dgm:prSet/>
      <dgm:spPr/>
      <dgm:t>
        <a:bodyPr/>
        <a:lstStyle/>
        <a:p>
          <a:endParaRPr lang="ru-RU"/>
        </a:p>
      </dgm:t>
    </dgm:pt>
    <dgm:pt modelId="{4CD65CDD-41C2-4DFF-B5E2-8230680B1FD2}">
      <dgm:prSet phldrT="[Текст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ru-RU" dirty="0"/>
            <a:t>совершенствование информационной структуры, ускорение развития новых информационных технологий и их широкое внедрение, унификация средств поиска, сбора, хранения и анализа информации с учётом вхождения России в глобальную информационную инфраструктуру;</a:t>
          </a:r>
        </a:p>
      </dgm:t>
    </dgm:pt>
    <dgm:pt modelId="{92F8ADAD-B5C5-4668-B905-461264E059E7}" type="parTrans" cxnId="{1819FFB6-9E76-4685-9B16-19BD30309490}">
      <dgm:prSet/>
      <dgm:spPr/>
      <dgm:t>
        <a:bodyPr/>
        <a:lstStyle/>
        <a:p>
          <a:endParaRPr lang="ru-RU"/>
        </a:p>
      </dgm:t>
    </dgm:pt>
    <dgm:pt modelId="{B669147C-FBAF-4CAF-A175-C7A3946E90B7}" type="sibTrans" cxnId="{1819FFB6-9E76-4685-9B16-19BD30309490}">
      <dgm:prSet/>
      <dgm:spPr/>
      <dgm:t>
        <a:bodyPr/>
        <a:lstStyle/>
        <a:p>
          <a:endParaRPr lang="ru-RU"/>
        </a:p>
      </dgm:t>
    </dgm:pt>
    <dgm:pt modelId="{83265AC6-7E43-402D-ADA5-47742AE3DFAB}">
      <dgm:prSet phldrT="[Текст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dirty="0"/>
            <a:t>разработка соответствующей нормативной правовой базы в интересах обеспечения информационной безопасности;</a:t>
          </a:r>
        </a:p>
      </dgm:t>
    </dgm:pt>
    <dgm:pt modelId="{49C9D25F-689F-4E84-8CE7-DF749A9ACECA}" type="parTrans" cxnId="{B1FC4345-4B2D-4A75-ABD3-C640887FAFBA}">
      <dgm:prSet/>
      <dgm:spPr/>
      <dgm:t>
        <a:bodyPr/>
        <a:lstStyle/>
        <a:p>
          <a:endParaRPr lang="ru-RU"/>
        </a:p>
      </dgm:t>
    </dgm:pt>
    <dgm:pt modelId="{8E83D67E-0B9E-47DC-AB68-53C48865379F}" type="sibTrans" cxnId="{B1FC4345-4B2D-4A75-ABD3-C640887FAFBA}">
      <dgm:prSet/>
      <dgm:spPr/>
      <dgm:t>
        <a:bodyPr/>
        <a:lstStyle/>
        <a:p>
          <a:endParaRPr lang="ru-RU"/>
        </a:p>
      </dgm:t>
    </dgm:pt>
    <dgm:pt modelId="{9BBC961C-28D7-479F-B1FD-EDEB2A714746}">
      <dgm:prSet phldrT="[Текст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ru-RU" dirty="0"/>
            <a:t>координация деятельности органов государственной власти и других органов, решающих задачи обеспечения информационной безопасности;</a:t>
          </a:r>
        </a:p>
      </dgm:t>
    </dgm:pt>
    <dgm:pt modelId="{60C12CDB-7227-460A-AD0D-A2DF2F6431FF}" type="parTrans" cxnId="{2A3C3732-AB1F-4831-856A-80562CD487C8}">
      <dgm:prSet/>
      <dgm:spPr/>
      <dgm:t>
        <a:bodyPr/>
        <a:lstStyle/>
        <a:p>
          <a:endParaRPr lang="ru-RU"/>
        </a:p>
      </dgm:t>
    </dgm:pt>
    <dgm:pt modelId="{12FE6908-348A-462B-B780-0B58F38E4E48}" type="sibTrans" cxnId="{2A3C3732-AB1F-4831-856A-80562CD487C8}">
      <dgm:prSet/>
      <dgm:spPr/>
      <dgm:t>
        <a:bodyPr/>
        <a:lstStyle/>
        <a:p>
          <a:endParaRPr lang="ru-RU"/>
        </a:p>
      </dgm:t>
    </dgm:pt>
    <dgm:pt modelId="{A0567F24-9287-4140-93A2-7B096428524C}">
      <dgm:prSet phldrT="[Текст]"/>
      <dgm:spPr>
        <a:solidFill>
          <a:srgbClr val="7030A0"/>
        </a:solidFill>
      </dgm:spPr>
      <dgm:t>
        <a:bodyPr/>
        <a:lstStyle/>
        <a:p>
          <a:r>
            <a:rPr lang="ru-RU" dirty="0"/>
            <a:t>развитие отечественной индустрии телекоммуникационных и информационных средств, их приоритетное по сравнению с зарубежными аналогами распространение на внутреннем рынке;</a:t>
          </a:r>
        </a:p>
      </dgm:t>
    </dgm:pt>
    <dgm:pt modelId="{45CF6877-B18D-4017-A6BD-BFD3F9C1867D}" type="parTrans" cxnId="{DAF065F0-AED3-4A93-850F-AEABB77172D9}">
      <dgm:prSet/>
      <dgm:spPr/>
      <dgm:t>
        <a:bodyPr/>
        <a:lstStyle/>
        <a:p>
          <a:endParaRPr lang="ru-RU"/>
        </a:p>
      </dgm:t>
    </dgm:pt>
    <dgm:pt modelId="{2398D492-0503-48DF-906D-3513E6A01899}" type="sibTrans" cxnId="{DAF065F0-AED3-4A93-850F-AEABB77172D9}">
      <dgm:prSet/>
      <dgm:spPr/>
      <dgm:t>
        <a:bodyPr/>
        <a:lstStyle/>
        <a:p>
          <a:endParaRPr lang="ru-RU"/>
        </a:p>
      </dgm:t>
    </dgm:pt>
    <dgm:pt modelId="{D370C95B-EBDC-4023-9E1E-E96EDECACD6F}">
      <dgm:prSet phldrT="[Текст]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ru-RU" dirty="0"/>
            <a:t>защита государственного информационного ресурса и, прежде всего, в федеральных органах власти и на предприятиях оборонного комплекса.</a:t>
          </a:r>
        </a:p>
      </dgm:t>
    </dgm:pt>
    <dgm:pt modelId="{EFADAA9C-E6F9-415F-9940-ED4498550522}" type="parTrans" cxnId="{77771A13-056D-4E93-B774-36ED59BD3AFC}">
      <dgm:prSet/>
      <dgm:spPr/>
      <dgm:t>
        <a:bodyPr/>
        <a:lstStyle/>
        <a:p>
          <a:endParaRPr lang="ru-RU"/>
        </a:p>
      </dgm:t>
    </dgm:pt>
    <dgm:pt modelId="{523D7277-AEBD-4F8C-B522-5CC91CD4C9B8}" type="sibTrans" cxnId="{77771A13-056D-4E93-B774-36ED59BD3AFC}">
      <dgm:prSet/>
      <dgm:spPr/>
      <dgm:t>
        <a:bodyPr/>
        <a:lstStyle/>
        <a:p>
          <a:endParaRPr lang="ru-RU"/>
        </a:p>
      </dgm:t>
    </dgm:pt>
    <dgm:pt modelId="{7200C41D-6AE4-4C5D-B51A-898328557758}" type="pres">
      <dgm:prSet presAssocID="{89663DC2-CA43-475C-9900-20AB28498C5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31D8FF1-E18C-48F8-AD65-8B22F3EC0C63}" type="pres">
      <dgm:prSet presAssocID="{E34502B1-8D59-4316-94DE-DAC128545D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8552F55-430B-4B1D-8FAF-F7D7484EF27A}" type="pres">
      <dgm:prSet presAssocID="{8A5B49E9-AE8C-4605-8AB6-17241B52C8C8}" presName="sibTrans" presStyleCnt="0"/>
      <dgm:spPr/>
    </dgm:pt>
    <dgm:pt modelId="{7682CA35-09BF-4EDD-ACA1-CFC2F3652AEC}" type="pres">
      <dgm:prSet presAssocID="{4CD65CDD-41C2-4DFF-B5E2-8230680B1FD2}" presName="node" presStyleLbl="node1" presStyleIdx="1" presStyleCnt="6" custScaleY="11657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4A55B6D-C6B2-43CE-8234-ABAF6468BC74}" type="pres">
      <dgm:prSet presAssocID="{B669147C-FBAF-4CAF-A175-C7A3946E90B7}" presName="sibTrans" presStyleCnt="0"/>
      <dgm:spPr/>
    </dgm:pt>
    <dgm:pt modelId="{7AB120C2-77EA-47D6-A5CD-E89F3DA8BB6B}" type="pres">
      <dgm:prSet presAssocID="{83265AC6-7E43-402D-ADA5-47742AE3DFA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30F413F-B739-4C63-ADB5-E5E5664AD3DF}" type="pres">
      <dgm:prSet presAssocID="{8E83D67E-0B9E-47DC-AB68-53C48865379F}" presName="sibTrans" presStyleCnt="0"/>
      <dgm:spPr/>
    </dgm:pt>
    <dgm:pt modelId="{ED9DDAA0-EC4C-4900-9546-CA87EB61C53D}" type="pres">
      <dgm:prSet presAssocID="{9BBC961C-28D7-479F-B1FD-EDEB2A71474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0C2EA1-F577-4B94-B919-85795CD783B3}" type="pres">
      <dgm:prSet presAssocID="{12FE6908-348A-462B-B780-0B58F38E4E48}" presName="sibTrans" presStyleCnt="0"/>
      <dgm:spPr/>
    </dgm:pt>
    <dgm:pt modelId="{368992E2-549D-4C31-B987-A4CE50581DAA}" type="pres">
      <dgm:prSet presAssocID="{A0567F24-9287-4140-93A2-7B096428524C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4433FE-5A0E-4D8A-98C8-12D893F28468}" type="pres">
      <dgm:prSet presAssocID="{2398D492-0503-48DF-906D-3513E6A01899}" presName="sibTrans" presStyleCnt="0"/>
      <dgm:spPr/>
    </dgm:pt>
    <dgm:pt modelId="{EBAA9BF2-3BB4-4E6E-B590-5B297B5A3878}" type="pres">
      <dgm:prSet presAssocID="{D370C95B-EBDC-4023-9E1E-E96EDECACD6F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B1FC4345-4B2D-4A75-ABD3-C640887FAFBA}" srcId="{89663DC2-CA43-475C-9900-20AB28498C5D}" destId="{83265AC6-7E43-402D-ADA5-47742AE3DFAB}" srcOrd="2" destOrd="0" parTransId="{49C9D25F-689F-4E84-8CE7-DF749A9ACECA}" sibTransId="{8E83D67E-0B9E-47DC-AB68-53C48865379F}"/>
    <dgm:cxn modelId="{77771A13-056D-4E93-B774-36ED59BD3AFC}" srcId="{89663DC2-CA43-475C-9900-20AB28498C5D}" destId="{D370C95B-EBDC-4023-9E1E-E96EDECACD6F}" srcOrd="5" destOrd="0" parTransId="{EFADAA9C-E6F9-415F-9940-ED4498550522}" sibTransId="{523D7277-AEBD-4F8C-B522-5CC91CD4C9B8}"/>
    <dgm:cxn modelId="{D212EC98-D6AB-480E-9FBC-BD14178D06C1}" srcId="{89663DC2-CA43-475C-9900-20AB28498C5D}" destId="{E34502B1-8D59-4316-94DE-DAC128545D99}" srcOrd="0" destOrd="0" parTransId="{4D5DB026-34CD-4C73-B370-0302EF268919}" sibTransId="{8A5B49E9-AE8C-4605-8AB6-17241B52C8C8}"/>
    <dgm:cxn modelId="{E1AA662B-A170-4D64-B843-C3179F021F39}" type="presOf" srcId="{9BBC961C-28D7-479F-B1FD-EDEB2A714746}" destId="{ED9DDAA0-EC4C-4900-9546-CA87EB61C53D}" srcOrd="0" destOrd="0" presId="urn:microsoft.com/office/officeart/2005/8/layout/default#11"/>
    <dgm:cxn modelId="{1819FFB6-9E76-4685-9B16-19BD30309490}" srcId="{89663DC2-CA43-475C-9900-20AB28498C5D}" destId="{4CD65CDD-41C2-4DFF-B5E2-8230680B1FD2}" srcOrd="1" destOrd="0" parTransId="{92F8ADAD-B5C5-4668-B905-461264E059E7}" sibTransId="{B669147C-FBAF-4CAF-A175-C7A3946E90B7}"/>
    <dgm:cxn modelId="{2A3C3732-AB1F-4831-856A-80562CD487C8}" srcId="{89663DC2-CA43-475C-9900-20AB28498C5D}" destId="{9BBC961C-28D7-479F-B1FD-EDEB2A714746}" srcOrd="3" destOrd="0" parTransId="{60C12CDB-7227-460A-AD0D-A2DF2F6431FF}" sibTransId="{12FE6908-348A-462B-B780-0B58F38E4E48}"/>
    <dgm:cxn modelId="{B919B3D2-41B3-467D-A5A2-D84EDB509C7E}" type="presOf" srcId="{D370C95B-EBDC-4023-9E1E-E96EDECACD6F}" destId="{EBAA9BF2-3BB4-4E6E-B590-5B297B5A3878}" srcOrd="0" destOrd="0" presId="urn:microsoft.com/office/officeart/2005/8/layout/default#11"/>
    <dgm:cxn modelId="{6CA4FAAC-E3AB-4710-B98B-AC34061A0E0C}" type="presOf" srcId="{A0567F24-9287-4140-93A2-7B096428524C}" destId="{368992E2-549D-4C31-B987-A4CE50581DAA}" srcOrd="0" destOrd="0" presId="urn:microsoft.com/office/officeart/2005/8/layout/default#11"/>
    <dgm:cxn modelId="{0D4B2F5E-C3CC-4B28-98FA-785FC6FBBFD1}" type="presOf" srcId="{4CD65CDD-41C2-4DFF-B5E2-8230680B1FD2}" destId="{7682CA35-09BF-4EDD-ACA1-CFC2F3652AEC}" srcOrd="0" destOrd="0" presId="urn:microsoft.com/office/officeart/2005/8/layout/default#11"/>
    <dgm:cxn modelId="{DAF065F0-AED3-4A93-850F-AEABB77172D9}" srcId="{89663DC2-CA43-475C-9900-20AB28498C5D}" destId="{A0567F24-9287-4140-93A2-7B096428524C}" srcOrd="4" destOrd="0" parTransId="{45CF6877-B18D-4017-A6BD-BFD3F9C1867D}" sibTransId="{2398D492-0503-48DF-906D-3513E6A01899}"/>
    <dgm:cxn modelId="{2A885956-E096-4155-9CBF-3A45EA07156B}" type="presOf" srcId="{E34502B1-8D59-4316-94DE-DAC128545D99}" destId="{031D8FF1-E18C-48F8-AD65-8B22F3EC0C63}" srcOrd="0" destOrd="0" presId="urn:microsoft.com/office/officeart/2005/8/layout/default#11"/>
    <dgm:cxn modelId="{0D6B2A0C-6239-4999-8287-89B35AD43668}" type="presOf" srcId="{89663DC2-CA43-475C-9900-20AB28498C5D}" destId="{7200C41D-6AE4-4C5D-B51A-898328557758}" srcOrd="0" destOrd="0" presId="urn:microsoft.com/office/officeart/2005/8/layout/default#11"/>
    <dgm:cxn modelId="{110A3C56-CAE0-4F3D-AFB5-76D69E58A523}" type="presOf" srcId="{83265AC6-7E43-402D-ADA5-47742AE3DFAB}" destId="{7AB120C2-77EA-47D6-A5CD-E89F3DA8BB6B}" srcOrd="0" destOrd="0" presId="urn:microsoft.com/office/officeart/2005/8/layout/default#11"/>
    <dgm:cxn modelId="{D21962B9-51A8-4F88-8F71-732A7F07DCF0}" type="presParOf" srcId="{7200C41D-6AE4-4C5D-B51A-898328557758}" destId="{031D8FF1-E18C-48F8-AD65-8B22F3EC0C63}" srcOrd="0" destOrd="0" presId="urn:microsoft.com/office/officeart/2005/8/layout/default#11"/>
    <dgm:cxn modelId="{F7A3342C-6294-495F-8B2E-61BCACC8D8F8}" type="presParOf" srcId="{7200C41D-6AE4-4C5D-B51A-898328557758}" destId="{38552F55-430B-4B1D-8FAF-F7D7484EF27A}" srcOrd="1" destOrd="0" presId="urn:microsoft.com/office/officeart/2005/8/layout/default#11"/>
    <dgm:cxn modelId="{E3772EB5-31F2-4F85-B9D8-D5F40C978198}" type="presParOf" srcId="{7200C41D-6AE4-4C5D-B51A-898328557758}" destId="{7682CA35-09BF-4EDD-ACA1-CFC2F3652AEC}" srcOrd="2" destOrd="0" presId="urn:microsoft.com/office/officeart/2005/8/layout/default#11"/>
    <dgm:cxn modelId="{98AF7606-3DB2-49B3-B263-18B6AF3F3A45}" type="presParOf" srcId="{7200C41D-6AE4-4C5D-B51A-898328557758}" destId="{A4A55B6D-C6B2-43CE-8234-ABAF6468BC74}" srcOrd="3" destOrd="0" presId="urn:microsoft.com/office/officeart/2005/8/layout/default#11"/>
    <dgm:cxn modelId="{286C6D74-A4B8-4D9D-B463-1B088C857E21}" type="presParOf" srcId="{7200C41D-6AE4-4C5D-B51A-898328557758}" destId="{7AB120C2-77EA-47D6-A5CD-E89F3DA8BB6B}" srcOrd="4" destOrd="0" presId="urn:microsoft.com/office/officeart/2005/8/layout/default#11"/>
    <dgm:cxn modelId="{49C0F291-1E51-4D07-8CFF-0434BFA615B9}" type="presParOf" srcId="{7200C41D-6AE4-4C5D-B51A-898328557758}" destId="{D30F413F-B739-4C63-ADB5-E5E5664AD3DF}" srcOrd="5" destOrd="0" presId="urn:microsoft.com/office/officeart/2005/8/layout/default#11"/>
    <dgm:cxn modelId="{DC74D35B-0B85-4B46-98CD-C3D7ADCA1C10}" type="presParOf" srcId="{7200C41D-6AE4-4C5D-B51A-898328557758}" destId="{ED9DDAA0-EC4C-4900-9546-CA87EB61C53D}" srcOrd="6" destOrd="0" presId="urn:microsoft.com/office/officeart/2005/8/layout/default#11"/>
    <dgm:cxn modelId="{489B194B-F183-4909-81EA-6DC8387EE7F9}" type="presParOf" srcId="{7200C41D-6AE4-4C5D-B51A-898328557758}" destId="{530C2EA1-F577-4B94-B919-85795CD783B3}" srcOrd="7" destOrd="0" presId="urn:microsoft.com/office/officeart/2005/8/layout/default#11"/>
    <dgm:cxn modelId="{5A914770-778F-4821-A468-64AE75CCCC17}" type="presParOf" srcId="{7200C41D-6AE4-4C5D-B51A-898328557758}" destId="{368992E2-549D-4C31-B987-A4CE50581DAA}" srcOrd="8" destOrd="0" presId="urn:microsoft.com/office/officeart/2005/8/layout/default#11"/>
    <dgm:cxn modelId="{617437AD-DF9D-4C31-BE03-1E674AC3690B}" type="presParOf" srcId="{7200C41D-6AE4-4C5D-B51A-898328557758}" destId="{FE4433FE-5A0E-4D8A-98C8-12D893F28468}" srcOrd="9" destOrd="0" presId="urn:microsoft.com/office/officeart/2005/8/layout/default#11"/>
    <dgm:cxn modelId="{78E4AE2B-7727-4645-887B-60B07F0C4C86}" type="presParOf" srcId="{7200C41D-6AE4-4C5D-B51A-898328557758}" destId="{EBAA9BF2-3BB4-4E6E-B590-5B297B5A3878}" srcOrd="10" destOrd="0" presId="urn:microsoft.com/office/officeart/2005/8/layout/default#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4A0081F1-1B94-406A-8C92-6F89A11FF2A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31FD83-6913-4FD5-92B1-A1C94DFA88A7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dirty="0"/>
            <a:t>Уголовный кодекс РФ</a:t>
          </a:r>
        </a:p>
      </dgm:t>
    </dgm:pt>
    <dgm:pt modelId="{166C7AA8-545F-4D10-87C6-02E9A66499FD}" type="parTrans" cxnId="{22035D42-A874-4D1E-8B38-F49EEB5D1AFE}">
      <dgm:prSet/>
      <dgm:spPr/>
      <dgm:t>
        <a:bodyPr/>
        <a:lstStyle/>
        <a:p>
          <a:endParaRPr lang="ru-RU"/>
        </a:p>
      </dgm:t>
    </dgm:pt>
    <dgm:pt modelId="{22D66168-5785-41DB-924F-9B08DFBABC09}" type="sibTrans" cxnId="{22035D42-A874-4D1E-8B38-F49EEB5D1AFE}">
      <dgm:prSet/>
      <dgm:spPr/>
      <dgm:t>
        <a:bodyPr/>
        <a:lstStyle/>
        <a:p>
          <a:endParaRPr lang="ru-RU"/>
        </a:p>
      </dgm:t>
    </dgm:pt>
    <dgm:pt modelId="{A08DB6A9-8136-40A5-97AB-C27600BCED79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i="1" dirty="0"/>
            <a:t>В статье 272</a:t>
          </a:r>
          <a:r>
            <a:rPr lang="ru-RU" dirty="0"/>
            <a:t> предусмотрены наказания за неправомерный доступ к компьютерной информации. Это правонарушение может наказываться  от штрафа в размере 200 минимальных зарплат до лишения свободы на срок до 5 лет.</a:t>
          </a:r>
        </a:p>
      </dgm:t>
    </dgm:pt>
    <dgm:pt modelId="{86440760-A222-43B4-ABC4-914CC0EEE995}" type="parTrans" cxnId="{9A3362E0-6A3E-4E57-A105-CD68F1AD05A6}">
      <dgm:prSet/>
      <dgm:spPr/>
      <dgm:t>
        <a:bodyPr/>
        <a:lstStyle/>
        <a:p>
          <a:endParaRPr lang="ru-RU"/>
        </a:p>
      </dgm:t>
    </dgm:pt>
    <dgm:pt modelId="{D3BAE846-EBC8-4008-A6A9-ED917C2085BC}" type="sibTrans" cxnId="{9A3362E0-6A3E-4E57-A105-CD68F1AD05A6}">
      <dgm:prSet/>
      <dgm:spPr/>
      <dgm:t>
        <a:bodyPr/>
        <a:lstStyle/>
        <a:p>
          <a:endParaRPr lang="ru-RU"/>
        </a:p>
      </dgm:t>
    </dgm:pt>
    <dgm:pt modelId="{60EEDED3-7881-40B9-84DE-80B0B732F7B7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i="1" dirty="0"/>
            <a:t>Статья 273</a:t>
          </a:r>
          <a:r>
            <a:rPr lang="ru-RU" dirty="0"/>
            <a:t> устанавливает ответственность за создание, использование и распространение вредоносных программ для ЭВМ. Это правонарушение может наказываться от штрафа до лишения свободы на срок до 7 лет.</a:t>
          </a:r>
        </a:p>
      </dgm:t>
    </dgm:pt>
    <dgm:pt modelId="{BF67B8DB-0923-4AEE-9F62-10EF500207AD}" type="parTrans" cxnId="{20DE9BB0-EFBD-4CAE-959E-04756066DFFD}">
      <dgm:prSet/>
      <dgm:spPr/>
      <dgm:t>
        <a:bodyPr/>
        <a:lstStyle/>
        <a:p>
          <a:endParaRPr lang="ru-RU"/>
        </a:p>
      </dgm:t>
    </dgm:pt>
    <dgm:pt modelId="{7EAC4E2F-BC60-4931-9C8A-B36E32D9008B}" type="sibTrans" cxnId="{20DE9BB0-EFBD-4CAE-959E-04756066DFFD}">
      <dgm:prSet/>
      <dgm:spPr/>
      <dgm:t>
        <a:bodyPr/>
        <a:lstStyle/>
        <a:p>
          <a:endParaRPr lang="ru-RU"/>
        </a:p>
      </dgm:t>
    </dgm:pt>
    <dgm:pt modelId="{88ECF3E5-6E42-4638-9ACF-329FAD5CC34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i="1" dirty="0"/>
            <a:t>Статья 273</a:t>
          </a:r>
          <a:r>
            <a:rPr lang="ru-RU" dirty="0"/>
            <a:t> устанавливает ответственность за создание, использование и распространение вредоносных программ для ЭВМ. Это правонарушение может наказываться от штрафа до лишения свободы на срок до 7 лет.</a:t>
          </a:r>
        </a:p>
      </dgm:t>
    </dgm:pt>
    <dgm:pt modelId="{F0575AEB-3485-4096-9EAB-C9BA6796B464}" type="parTrans" cxnId="{D815D1D6-7428-4F72-BA5C-607F69C847CA}">
      <dgm:prSet/>
      <dgm:spPr/>
      <dgm:t>
        <a:bodyPr/>
        <a:lstStyle/>
        <a:p>
          <a:endParaRPr lang="ru-RU"/>
        </a:p>
      </dgm:t>
    </dgm:pt>
    <dgm:pt modelId="{927B1B1D-C0B4-4C10-BBF5-7B080575054F}" type="sibTrans" cxnId="{D815D1D6-7428-4F72-BA5C-607F69C847CA}">
      <dgm:prSet/>
      <dgm:spPr/>
      <dgm:t>
        <a:bodyPr/>
        <a:lstStyle/>
        <a:p>
          <a:endParaRPr lang="ru-RU"/>
        </a:p>
      </dgm:t>
    </dgm:pt>
    <dgm:pt modelId="{C1DA7E51-24AD-4AED-9BDC-9000A9EE40F3}" type="pres">
      <dgm:prSet presAssocID="{4A0081F1-1B94-406A-8C92-6F89A11FF2A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188638-FF78-461C-8A18-E158761C8AF9}" type="pres">
      <dgm:prSet presAssocID="{3631FD83-6913-4FD5-92B1-A1C94DFA88A7}" presName="roof" presStyleLbl="dkBgShp" presStyleIdx="0" presStyleCnt="2"/>
      <dgm:spPr/>
      <dgm:t>
        <a:bodyPr/>
        <a:lstStyle/>
        <a:p>
          <a:endParaRPr lang="ru-RU"/>
        </a:p>
      </dgm:t>
    </dgm:pt>
    <dgm:pt modelId="{14BD2F6C-6E71-4408-804A-3285F4850D65}" type="pres">
      <dgm:prSet presAssocID="{3631FD83-6913-4FD5-92B1-A1C94DFA88A7}" presName="pillars" presStyleCnt="0"/>
      <dgm:spPr/>
    </dgm:pt>
    <dgm:pt modelId="{1954A244-994A-4CCC-8DC5-4286320064AE}" type="pres">
      <dgm:prSet presAssocID="{3631FD83-6913-4FD5-92B1-A1C94DFA88A7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50F61-F9BE-47EA-BD6E-9F79C4F3492C}" type="pres">
      <dgm:prSet presAssocID="{60EEDED3-7881-40B9-84DE-80B0B732F7B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DC465D-69F4-4049-B30D-287B971989B2}" type="pres">
      <dgm:prSet presAssocID="{88ECF3E5-6E42-4638-9ACF-329FAD5CC346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88471-C52A-47ED-A1BF-EE0349422040}" type="pres">
      <dgm:prSet presAssocID="{3631FD83-6913-4FD5-92B1-A1C94DFA88A7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9A3362E0-6A3E-4E57-A105-CD68F1AD05A6}" srcId="{3631FD83-6913-4FD5-92B1-A1C94DFA88A7}" destId="{A08DB6A9-8136-40A5-97AB-C27600BCED79}" srcOrd="0" destOrd="0" parTransId="{86440760-A222-43B4-ABC4-914CC0EEE995}" sibTransId="{D3BAE846-EBC8-4008-A6A9-ED917C2085BC}"/>
    <dgm:cxn modelId="{5C8DF2E1-C156-445E-B76F-F658C4481B27}" type="presOf" srcId="{60EEDED3-7881-40B9-84DE-80B0B732F7B7}" destId="{67B50F61-F9BE-47EA-BD6E-9F79C4F3492C}" srcOrd="0" destOrd="0" presId="urn:microsoft.com/office/officeart/2005/8/layout/hList3"/>
    <dgm:cxn modelId="{8AAB4C30-A8B2-47BC-8886-2895ECFA1FA1}" type="presOf" srcId="{88ECF3E5-6E42-4638-9ACF-329FAD5CC346}" destId="{EDDC465D-69F4-4049-B30D-287B971989B2}" srcOrd="0" destOrd="0" presId="urn:microsoft.com/office/officeart/2005/8/layout/hList3"/>
    <dgm:cxn modelId="{22035D42-A874-4D1E-8B38-F49EEB5D1AFE}" srcId="{4A0081F1-1B94-406A-8C92-6F89A11FF2A4}" destId="{3631FD83-6913-4FD5-92B1-A1C94DFA88A7}" srcOrd="0" destOrd="0" parTransId="{166C7AA8-545F-4D10-87C6-02E9A66499FD}" sibTransId="{22D66168-5785-41DB-924F-9B08DFBABC09}"/>
    <dgm:cxn modelId="{367A09A0-8E58-44B9-BC4F-545E5935DA55}" type="presOf" srcId="{4A0081F1-1B94-406A-8C92-6F89A11FF2A4}" destId="{C1DA7E51-24AD-4AED-9BDC-9000A9EE40F3}" srcOrd="0" destOrd="0" presId="urn:microsoft.com/office/officeart/2005/8/layout/hList3"/>
    <dgm:cxn modelId="{D815D1D6-7428-4F72-BA5C-607F69C847CA}" srcId="{3631FD83-6913-4FD5-92B1-A1C94DFA88A7}" destId="{88ECF3E5-6E42-4638-9ACF-329FAD5CC346}" srcOrd="2" destOrd="0" parTransId="{F0575AEB-3485-4096-9EAB-C9BA6796B464}" sibTransId="{927B1B1D-C0B4-4C10-BBF5-7B080575054F}"/>
    <dgm:cxn modelId="{76DC4B7F-3396-433D-9874-F795839FCF2D}" type="presOf" srcId="{A08DB6A9-8136-40A5-97AB-C27600BCED79}" destId="{1954A244-994A-4CCC-8DC5-4286320064AE}" srcOrd="0" destOrd="0" presId="urn:microsoft.com/office/officeart/2005/8/layout/hList3"/>
    <dgm:cxn modelId="{20DE9BB0-EFBD-4CAE-959E-04756066DFFD}" srcId="{3631FD83-6913-4FD5-92B1-A1C94DFA88A7}" destId="{60EEDED3-7881-40B9-84DE-80B0B732F7B7}" srcOrd="1" destOrd="0" parTransId="{BF67B8DB-0923-4AEE-9F62-10EF500207AD}" sibTransId="{7EAC4E2F-BC60-4931-9C8A-B36E32D9008B}"/>
    <dgm:cxn modelId="{3152F2B0-0DFB-4B18-B2A2-C1D34765ED10}" type="presOf" srcId="{3631FD83-6913-4FD5-92B1-A1C94DFA88A7}" destId="{E5188638-FF78-461C-8A18-E158761C8AF9}" srcOrd="0" destOrd="0" presId="urn:microsoft.com/office/officeart/2005/8/layout/hList3"/>
    <dgm:cxn modelId="{AEC11145-7017-4F72-A7B1-171DDA6806CE}" type="presParOf" srcId="{C1DA7E51-24AD-4AED-9BDC-9000A9EE40F3}" destId="{E5188638-FF78-461C-8A18-E158761C8AF9}" srcOrd="0" destOrd="0" presId="urn:microsoft.com/office/officeart/2005/8/layout/hList3"/>
    <dgm:cxn modelId="{00B7C0B7-AAE7-4FDA-8785-F6CA2B9F48DD}" type="presParOf" srcId="{C1DA7E51-24AD-4AED-9BDC-9000A9EE40F3}" destId="{14BD2F6C-6E71-4408-804A-3285F4850D65}" srcOrd="1" destOrd="0" presId="urn:microsoft.com/office/officeart/2005/8/layout/hList3"/>
    <dgm:cxn modelId="{81B32103-43CD-4279-B8C8-BDC4B3B5C65A}" type="presParOf" srcId="{14BD2F6C-6E71-4408-804A-3285F4850D65}" destId="{1954A244-994A-4CCC-8DC5-4286320064AE}" srcOrd="0" destOrd="0" presId="urn:microsoft.com/office/officeart/2005/8/layout/hList3"/>
    <dgm:cxn modelId="{20FC75A7-54F5-4EEC-BD0E-49BEE0466BDC}" type="presParOf" srcId="{14BD2F6C-6E71-4408-804A-3285F4850D65}" destId="{67B50F61-F9BE-47EA-BD6E-9F79C4F3492C}" srcOrd="1" destOrd="0" presId="urn:microsoft.com/office/officeart/2005/8/layout/hList3"/>
    <dgm:cxn modelId="{00609CB4-ECF7-4292-BB4C-FEECAE3E5823}" type="presParOf" srcId="{14BD2F6C-6E71-4408-804A-3285F4850D65}" destId="{EDDC465D-69F4-4049-B30D-287B971989B2}" srcOrd="2" destOrd="0" presId="urn:microsoft.com/office/officeart/2005/8/layout/hList3"/>
    <dgm:cxn modelId="{F7672BA8-448C-4C4A-9DFD-F1BDDE8DF2A9}" type="presParOf" srcId="{C1DA7E51-24AD-4AED-9BDC-9000A9EE40F3}" destId="{D5A88471-C52A-47ED-A1BF-EE034942204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FF06DDC-454F-41C0-9FFB-63C54E7A5425}" type="doc">
      <dgm:prSet loTypeId="urn:microsoft.com/office/officeart/2005/8/layout/default#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A131A3F-0443-4E65-A347-E156432F8A9A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dirty="0"/>
            <a:t>имеет действительную или потенциальную коммерческую ценность в силу ее неизвестности третьим лицам;</a:t>
          </a:r>
        </a:p>
      </dgm:t>
    </dgm:pt>
    <dgm:pt modelId="{EEDB41B7-F1F2-4405-8436-87B559A22841}" type="parTrans" cxnId="{9F1F508B-9C4D-4861-BA7A-1DA4879F2F63}">
      <dgm:prSet/>
      <dgm:spPr/>
      <dgm:t>
        <a:bodyPr/>
        <a:lstStyle/>
        <a:p>
          <a:endParaRPr lang="ru-RU"/>
        </a:p>
      </dgm:t>
    </dgm:pt>
    <dgm:pt modelId="{3257732E-5858-47B5-BF8D-CF7FAB8550C9}" type="sibTrans" cxnId="{9F1F508B-9C4D-4861-BA7A-1DA4879F2F63}">
      <dgm:prSet/>
      <dgm:spPr/>
      <dgm:t>
        <a:bodyPr/>
        <a:lstStyle/>
        <a:p>
          <a:endParaRPr lang="ru-RU"/>
        </a:p>
      </dgm:t>
    </dgm:pt>
    <dgm:pt modelId="{0645501E-540E-45AD-ABD3-390DE908DAC2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не подпадает под перечень сведений, доступ к которым не может быть ограничен, и перечень сведений, отнесенных к государственной тайне;</a:t>
          </a:r>
        </a:p>
      </dgm:t>
    </dgm:pt>
    <dgm:pt modelId="{6C102948-641E-442D-B1AF-5C9371DAF7AD}" type="parTrans" cxnId="{F1D8C0CB-8906-44E3-9011-FD36652E455D}">
      <dgm:prSet/>
      <dgm:spPr/>
      <dgm:t>
        <a:bodyPr/>
        <a:lstStyle/>
        <a:p>
          <a:endParaRPr lang="ru-RU"/>
        </a:p>
      </dgm:t>
    </dgm:pt>
    <dgm:pt modelId="{10E32FED-D51C-42AB-A4CD-783CBC55CDED}" type="sibTrans" cxnId="{F1D8C0CB-8906-44E3-9011-FD36652E455D}">
      <dgm:prSet/>
      <dgm:spPr/>
      <dgm:t>
        <a:bodyPr/>
        <a:lstStyle/>
        <a:p>
          <a:endParaRPr lang="ru-RU"/>
        </a:p>
      </dgm:t>
    </dgm:pt>
    <dgm:pt modelId="{B5608F3D-EA04-4EA2-BF77-636713D80934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к ней нет свободного доступа на законном основании;</a:t>
          </a:r>
        </a:p>
      </dgm:t>
    </dgm:pt>
    <dgm:pt modelId="{F70EC655-5AA5-483A-9788-E07E97E4F290}" type="parTrans" cxnId="{D636A750-AC9A-4C95-81F3-AC9A77C0C738}">
      <dgm:prSet/>
      <dgm:spPr/>
      <dgm:t>
        <a:bodyPr/>
        <a:lstStyle/>
        <a:p>
          <a:endParaRPr lang="ru-RU"/>
        </a:p>
      </dgm:t>
    </dgm:pt>
    <dgm:pt modelId="{58716A16-42D6-4CB0-A676-019A69826DAC}" type="sibTrans" cxnId="{D636A750-AC9A-4C95-81F3-AC9A77C0C738}">
      <dgm:prSet/>
      <dgm:spPr/>
      <dgm:t>
        <a:bodyPr/>
        <a:lstStyle/>
        <a:p>
          <a:endParaRPr lang="ru-RU"/>
        </a:p>
      </dgm:t>
    </dgm:pt>
    <dgm:pt modelId="{AC03ED26-37F6-4F00-B39A-6A4316B8D15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dirty="0"/>
            <a:t>обладатель информации принимает меры к охране ее конфиденциальности.</a:t>
          </a:r>
        </a:p>
      </dgm:t>
    </dgm:pt>
    <dgm:pt modelId="{45B5A8DF-0FBA-4A6A-8438-CC0B717998C4}" type="parTrans" cxnId="{02EAB690-DEB4-41B8-98CF-939E04126EB7}">
      <dgm:prSet/>
      <dgm:spPr/>
      <dgm:t>
        <a:bodyPr/>
        <a:lstStyle/>
        <a:p>
          <a:endParaRPr lang="ru-RU"/>
        </a:p>
      </dgm:t>
    </dgm:pt>
    <dgm:pt modelId="{B64A889C-9548-47D0-A09E-7448DCBCA085}" type="sibTrans" cxnId="{02EAB690-DEB4-41B8-98CF-939E04126EB7}">
      <dgm:prSet/>
      <dgm:spPr/>
      <dgm:t>
        <a:bodyPr/>
        <a:lstStyle/>
        <a:p>
          <a:endParaRPr lang="ru-RU"/>
        </a:p>
      </dgm:t>
    </dgm:pt>
    <dgm:pt modelId="{11E4A285-5A36-4B25-AEF2-BFA70F6DEE7E}" type="pres">
      <dgm:prSet presAssocID="{3FF06DDC-454F-41C0-9FFB-63C54E7A54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F0CA7DD9-F630-4499-BE3F-29D1C89EF337}" type="pres">
      <dgm:prSet presAssocID="{7A131A3F-0443-4E65-A347-E156432F8A9A}" presName="node" presStyleLbl="node1" presStyleIdx="0" presStyleCnt="4" custScaleX="1210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115AFB5-7372-45EC-A765-875D53EBCB27}" type="pres">
      <dgm:prSet presAssocID="{3257732E-5858-47B5-BF8D-CF7FAB8550C9}" presName="sibTrans" presStyleCnt="0"/>
      <dgm:spPr/>
    </dgm:pt>
    <dgm:pt modelId="{DC3C6A8B-E3C1-4D76-94C6-54C7332630B1}" type="pres">
      <dgm:prSet presAssocID="{0645501E-540E-45AD-ABD3-390DE908DAC2}" presName="node" presStyleLbl="node1" presStyleIdx="1" presStyleCnt="4" custScaleX="12225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9EF98B-04AA-4E88-AE97-C354DB94A31E}" type="pres">
      <dgm:prSet presAssocID="{10E32FED-D51C-42AB-A4CD-783CBC55CDED}" presName="sibTrans" presStyleCnt="0"/>
      <dgm:spPr/>
    </dgm:pt>
    <dgm:pt modelId="{EE51A10F-3AE8-4987-9BBE-3275EFD975F0}" type="pres">
      <dgm:prSet presAssocID="{B5608F3D-EA04-4EA2-BF77-636713D80934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2E71711-1EE0-4372-B214-5AED294A5203}" type="pres">
      <dgm:prSet presAssocID="{58716A16-42D6-4CB0-A676-019A69826DAC}" presName="sibTrans" presStyleCnt="0"/>
      <dgm:spPr/>
    </dgm:pt>
    <dgm:pt modelId="{413188E0-09BC-4322-BB4B-8CB868C59CDA}" type="pres">
      <dgm:prSet presAssocID="{AC03ED26-37F6-4F00-B39A-6A4316B8D156}" presName="node" presStyleLbl="node1" presStyleIdx="3" presStyleCnt="4" custScaleX="13256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C3C82B8-60F8-4E09-8052-3080F3F129CB}" type="presOf" srcId="{3FF06DDC-454F-41C0-9FFB-63C54E7A5425}" destId="{11E4A285-5A36-4B25-AEF2-BFA70F6DEE7E}" srcOrd="0" destOrd="0" presId="urn:microsoft.com/office/officeart/2005/8/layout/default#4"/>
    <dgm:cxn modelId="{D636A750-AC9A-4C95-81F3-AC9A77C0C738}" srcId="{3FF06DDC-454F-41C0-9FFB-63C54E7A5425}" destId="{B5608F3D-EA04-4EA2-BF77-636713D80934}" srcOrd="2" destOrd="0" parTransId="{F70EC655-5AA5-483A-9788-E07E97E4F290}" sibTransId="{58716A16-42D6-4CB0-A676-019A69826DAC}"/>
    <dgm:cxn modelId="{F1D8C0CB-8906-44E3-9011-FD36652E455D}" srcId="{3FF06DDC-454F-41C0-9FFB-63C54E7A5425}" destId="{0645501E-540E-45AD-ABD3-390DE908DAC2}" srcOrd="1" destOrd="0" parTransId="{6C102948-641E-442D-B1AF-5C9371DAF7AD}" sibTransId="{10E32FED-D51C-42AB-A4CD-783CBC55CDED}"/>
    <dgm:cxn modelId="{9F1F508B-9C4D-4861-BA7A-1DA4879F2F63}" srcId="{3FF06DDC-454F-41C0-9FFB-63C54E7A5425}" destId="{7A131A3F-0443-4E65-A347-E156432F8A9A}" srcOrd="0" destOrd="0" parTransId="{EEDB41B7-F1F2-4405-8436-87B559A22841}" sibTransId="{3257732E-5858-47B5-BF8D-CF7FAB8550C9}"/>
    <dgm:cxn modelId="{959A4C76-B30D-4FDC-A808-C9224E2BCDA4}" type="presOf" srcId="{7A131A3F-0443-4E65-A347-E156432F8A9A}" destId="{F0CA7DD9-F630-4499-BE3F-29D1C89EF337}" srcOrd="0" destOrd="0" presId="urn:microsoft.com/office/officeart/2005/8/layout/default#4"/>
    <dgm:cxn modelId="{2C772914-F98D-42AA-8BD8-201D26147A32}" type="presOf" srcId="{0645501E-540E-45AD-ABD3-390DE908DAC2}" destId="{DC3C6A8B-E3C1-4D76-94C6-54C7332630B1}" srcOrd="0" destOrd="0" presId="urn:microsoft.com/office/officeart/2005/8/layout/default#4"/>
    <dgm:cxn modelId="{DCD16332-D9CB-4945-A540-AAF5E59DD1F5}" type="presOf" srcId="{AC03ED26-37F6-4F00-B39A-6A4316B8D156}" destId="{413188E0-09BC-4322-BB4B-8CB868C59CDA}" srcOrd="0" destOrd="0" presId="urn:microsoft.com/office/officeart/2005/8/layout/default#4"/>
    <dgm:cxn modelId="{1FB9667D-121E-45E4-BA14-57D9310CD67B}" type="presOf" srcId="{B5608F3D-EA04-4EA2-BF77-636713D80934}" destId="{EE51A10F-3AE8-4987-9BBE-3275EFD975F0}" srcOrd="0" destOrd="0" presId="urn:microsoft.com/office/officeart/2005/8/layout/default#4"/>
    <dgm:cxn modelId="{02EAB690-DEB4-41B8-98CF-939E04126EB7}" srcId="{3FF06DDC-454F-41C0-9FFB-63C54E7A5425}" destId="{AC03ED26-37F6-4F00-B39A-6A4316B8D156}" srcOrd="3" destOrd="0" parTransId="{45B5A8DF-0FBA-4A6A-8438-CC0B717998C4}" sibTransId="{B64A889C-9548-47D0-A09E-7448DCBCA085}"/>
    <dgm:cxn modelId="{7D229230-1AD4-4F49-9014-E1380AD406D0}" type="presParOf" srcId="{11E4A285-5A36-4B25-AEF2-BFA70F6DEE7E}" destId="{F0CA7DD9-F630-4499-BE3F-29D1C89EF337}" srcOrd="0" destOrd="0" presId="urn:microsoft.com/office/officeart/2005/8/layout/default#4"/>
    <dgm:cxn modelId="{565CDF6F-6570-4900-8260-9C629FEED284}" type="presParOf" srcId="{11E4A285-5A36-4B25-AEF2-BFA70F6DEE7E}" destId="{1115AFB5-7372-45EC-A765-875D53EBCB27}" srcOrd="1" destOrd="0" presId="urn:microsoft.com/office/officeart/2005/8/layout/default#4"/>
    <dgm:cxn modelId="{ACFB6584-A77A-48F8-A199-13A9AF9C9D0F}" type="presParOf" srcId="{11E4A285-5A36-4B25-AEF2-BFA70F6DEE7E}" destId="{DC3C6A8B-E3C1-4D76-94C6-54C7332630B1}" srcOrd="2" destOrd="0" presId="urn:microsoft.com/office/officeart/2005/8/layout/default#4"/>
    <dgm:cxn modelId="{6A62EA02-1BD9-4213-860E-0B1E3EF49949}" type="presParOf" srcId="{11E4A285-5A36-4B25-AEF2-BFA70F6DEE7E}" destId="{2C9EF98B-04AA-4E88-AE97-C354DB94A31E}" srcOrd="3" destOrd="0" presId="urn:microsoft.com/office/officeart/2005/8/layout/default#4"/>
    <dgm:cxn modelId="{BC57E6F6-EB78-4114-AE22-30A980FEF7A2}" type="presParOf" srcId="{11E4A285-5A36-4B25-AEF2-BFA70F6DEE7E}" destId="{EE51A10F-3AE8-4987-9BBE-3275EFD975F0}" srcOrd="4" destOrd="0" presId="urn:microsoft.com/office/officeart/2005/8/layout/default#4"/>
    <dgm:cxn modelId="{C742C53A-0B66-456D-8D4B-CD2719DB5A2A}" type="presParOf" srcId="{11E4A285-5A36-4B25-AEF2-BFA70F6DEE7E}" destId="{82E71711-1EE0-4372-B214-5AED294A5203}" srcOrd="5" destOrd="0" presId="urn:microsoft.com/office/officeart/2005/8/layout/default#4"/>
    <dgm:cxn modelId="{C7F8D40D-8B86-4A5F-9DA2-DDDE5E1320C8}" type="presParOf" srcId="{11E4A285-5A36-4B25-AEF2-BFA70F6DEE7E}" destId="{413188E0-09BC-4322-BB4B-8CB868C59CDA}" srcOrd="6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9A93BAA-D085-4856-B04C-4EF16D41C5E0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4F8D441-E1AF-489B-A90F-2FA06296B4B5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i="1" dirty="0"/>
            <a:t>Информация без ограничения права доступа. К такому рода информации, например, относится:</a:t>
          </a:r>
          <a:endParaRPr lang="ru-RU" dirty="0"/>
        </a:p>
      </dgm:t>
    </dgm:pt>
    <dgm:pt modelId="{A1CD5338-4F63-47B4-901F-0F598FB9FE0A}" type="parTrans" cxnId="{CE8D3FBC-51A4-4B2D-891C-7022EB3DFD29}">
      <dgm:prSet/>
      <dgm:spPr/>
      <dgm:t>
        <a:bodyPr/>
        <a:lstStyle/>
        <a:p>
          <a:endParaRPr lang="ru-RU"/>
        </a:p>
      </dgm:t>
    </dgm:pt>
    <dgm:pt modelId="{57A57B01-3FDB-47F4-9A4A-4ACC010EE7ED}" type="sibTrans" cxnId="{CE8D3FBC-51A4-4B2D-891C-7022EB3DFD29}">
      <dgm:prSet/>
      <dgm:spPr/>
      <dgm:t>
        <a:bodyPr/>
        <a:lstStyle/>
        <a:p>
          <a:endParaRPr lang="ru-RU"/>
        </a:p>
      </dgm:t>
    </dgm:pt>
    <dgm:pt modelId="{A3F2208D-494B-4B93-BA66-3E9D19586191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dirty="0"/>
            <a:t>информация общего пользования, предоставляемая пользователям бесплатно;</a:t>
          </a:r>
        </a:p>
      </dgm:t>
    </dgm:pt>
    <dgm:pt modelId="{CF18F6DA-B359-427A-8A9D-B1235AA13854}" type="parTrans" cxnId="{BD1A22BC-FDB5-40A0-A493-626D9A131D84}">
      <dgm:prSet/>
      <dgm:spPr/>
      <dgm:t>
        <a:bodyPr/>
        <a:lstStyle/>
        <a:p>
          <a:endParaRPr lang="ru-RU"/>
        </a:p>
      </dgm:t>
    </dgm:pt>
    <dgm:pt modelId="{3C9C1F7E-55BE-452E-A796-D3C51B5022C5}" type="sibTrans" cxnId="{BD1A22BC-FDB5-40A0-A493-626D9A131D84}">
      <dgm:prSet/>
      <dgm:spPr/>
      <dgm:t>
        <a:bodyPr/>
        <a:lstStyle/>
        <a:p>
          <a:endParaRPr lang="ru-RU"/>
        </a:p>
      </dgm:t>
    </dgm:pt>
    <dgm:pt modelId="{B3B8A525-CA8D-41A3-95F7-14C84A7F4D97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dirty="0"/>
            <a:t>информация о состоянии окружающей природной среды, ее загрязнении – сведения (данные), полученные в результате мониторинга окружающей природной среды, ее загрязнения (Федеральный закон от 2 мая 1997 г. № 76-ФЗ «Об уничтожении химического оружия»);</a:t>
          </a:r>
        </a:p>
      </dgm:t>
    </dgm:pt>
    <dgm:pt modelId="{5E4C3006-C857-4D6A-A695-A1565B6B422E}" type="parTrans" cxnId="{71591698-5B5D-4491-8BE5-7BFFA4CFE050}">
      <dgm:prSet/>
      <dgm:spPr/>
      <dgm:t>
        <a:bodyPr/>
        <a:lstStyle/>
        <a:p>
          <a:endParaRPr lang="ru-RU"/>
        </a:p>
      </dgm:t>
    </dgm:pt>
    <dgm:pt modelId="{FADA0C06-77AC-4DAC-A8A7-171B61621BCC}" type="sibTrans" cxnId="{71591698-5B5D-4491-8BE5-7BFFA4CFE050}">
      <dgm:prSet/>
      <dgm:spPr/>
      <dgm:t>
        <a:bodyPr/>
        <a:lstStyle/>
        <a:p>
          <a:endParaRPr lang="ru-RU"/>
        </a:p>
      </dgm:t>
    </dgm:pt>
    <dgm:pt modelId="{D07A5482-54C9-4059-AA5D-750756418DBA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dirty="0"/>
            <a:t>информация в области работ по хранению, перевозке, уничтожению химического оружия предоставляемая по запросам граждан и юридических лиц, в том числе общественных объединений (Федеральный закон от 2 мая 1997 г. № 76-ФЗ «Об уничтожении химического оружия», статья 1.2).</a:t>
          </a:r>
        </a:p>
      </dgm:t>
    </dgm:pt>
    <dgm:pt modelId="{2D9D49D1-D6E8-4A97-AC78-F7A29D1AEF93}" type="parTrans" cxnId="{F75B72DF-9549-4E70-B328-D373C57CCD4F}">
      <dgm:prSet/>
      <dgm:spPr/>
      <dgm:t>
        <a:bodyPr/>
        <a:lstStyle/>
        <a:p>
          <a:endParaRPr lang="ru-RU"/>
        </a:p>
      </dgm:t>
    </dgm:pt>
    <dgm:pt modelId="{68C9DD25-06AB-46DE-85AC-D717167409EE}" type="sibTrans" cxnId="{F75B72DF-9549-4E70-B328-D373C57CCD4F}">
      <dgm:prSet/>
      <dgm:spPr/>
      <dgm:t>
        <a:bodyPr/>
        <a:lstStyle/>
        <a:p>
          <a:endParaRPr lang="ru-RU"/>
        </a:p>
      </dgm:t>
    </dgm:pt>
    <dgm:pt modelId="{84BABCD3-7201-4B7D-9F16-30ED490F65E4}" type="pres">
      <dgm:prSet presAssocID="{A9A93BAA-D085-4856-B04C-4EF16D41C5E0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8E90FDCF-549C-40F0-ACD2-E0DE0A0BEB7E}" type="pres">
      <dgm:prSet presAssocID="{24F8D441-E1AF-489B-A90F-2FA06296B4B5}" presName="roof" presStyleLbl="dkBgShp" presStyleIdx="0" presStyleCnt="2"/>
      <dgm:spPr/>
      <dgm:t>
        <a:bodyPr/>
        <a:lstStyle/>
        <a:p>
          <a:endParaRPr lang="ru-RU"/>
        </a:p>
      </dgm:t>
    </dgm:pt>
    <dgm:pt modelId="{343763BD-93BC-471D-8D1D-B0005AC32EDC}" type="pres">
      <dgm:prSet presAssocID="{24F8D441-E1AF-489B-A90F-2FA06296B4B5}" presName="pillars" presStyleCnt="0"/>
      <dgm:spPr/>
    </dgm:pt>
    <dgm:pt modelId="{F7DC4AA9-DB0A-4ECB-A7CE-29C2FDDA08FF}" type="pres">
      <dgm:prSet presAssocID="{24F8D441-E1AF-489B-A90F-2FA06296B4B5}" presName="pillar1" presStyleLbl="node1" presStyleIdx="0" presStyleCnt="3" custLinFactNeighborX="-147" custLinFactNeighborY="-8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E11DD3-21DD-473D-AD59-8B6A20E9A82A}" type="pres">
      <dgm:prSet presAssocID="{B3B8A525-CA8D-41A3-95F7-14C84A7F4D9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B025A0-BC94-41BF-8692-4BA370074ECA}" type="pres">
      <dgm:prSet presAssocID="{D07A5482-54C9-4059-AA5D-750756418DBA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3B5F9F6-C248-4566-B477-5E84C7B6E3EF}" type="pres">
      <dgm:prSet presAssocID="{24F8D441-E1AF-489B-A90F-2FA06296B4B5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80DC221B-B859-4C8D-B9A1-F86A0B523BD3}" type="presOf" srcId="{A3F2208D-494B-4B93-BA66-3E9D19586191}" destId="{F7DC4AA9-DB0A-4ECB-A7CE-29C2FDDA08FF}" srcOrd="0" destOrd="0" presId="urn:microsoft.com/office/officeart/2005/8/layout/hList3"/>
    <dgm:cxn modelId="{71591698-5B5D-4491-8BE5-7BFFA4CFE050}" srcId="{24F8D441-E1AF-489B-A90F-2FA06296B4B5}" destId="{B3B8A525-CA8D-41A3-95F7-14C84A7F4D97}" srcOrd="1" destOrd="0" parTransId="{5E4C3006-C857-4D6A-A695-A1565B6B422E}" sibTransId="{FADA0C06-77AC-4DAC-A8A7-171B61621BCC}"/>
    <dgm:cxn modelId="{CE8D3FBC-51A4-4B2D-891C-7022EB3DFD29}" srcId="{A9A93BAA-D085-4856-B04C-4EF16D41C5E0}" destId="{24F8D441-E1AF-489B-A90F-2FA06296B4B5}" srcOrd="0" destOrd="0" parTransId="{A1CD5338-4F63-47B4-901F-0F598FB9FE0A}" sibTransId="{57A57B01-3FDB-47F4-9A4A-4ACC010EE7ED}"/>
    <dgm:cxn modelId="{84536D67-9B5A-4A31-AF60-5CECBFA78FC5}" type="presOf" srcId="{D07A5482-54C9-4059-AA5D-750756418DBA}" destId="{48B025A0-BC94-41BF-8692-4BA370074ECA}" srcOrd="0" destOrd="0" presId="urn:microsoft.com/office/officeart/2005/8/layout/hList3"/>
    <dgm:cxn modelId="{BD1A22BC-FDB5-40A0-A493-626D9A131D84}" srcId="{24F8D441-E1AF-489B-A90F-2FA06296B4B5}" destId="{A3F2208D-494B-4B93-BA66-3E9D19586191}" srcOrd="0" destOrd="0" parTransId="{CF18F6DA-B359-427A-8A9D-B1235AA13854}" sibTransId="{3C9C1F7E-55BE-452E-A796-D3C51B5022C5}"/>
    <dgm:cxn modelId="{09B4C55C-1711-4DB4-8C5C-038674719C79}" type="presOf" srcId="{24F8D441-E1AF-489B-A90F-2FA06296B4B5}" destId="{8E90FDCF-549C-40F0-ACD2-E0DE0A0BEB7E}" srcOrd="0" destOrd="0" presId="urn:microsoft.com/office/officeart/2005/8/layout/hList3"/>
    <dgm:cxn modelId="{77429A41-D74D-47E8-8583-8E3CBCBA728F}" type="presOf" srcId="{B3B8A525-CA8D-41A3-95F7-14C84A7F4D97}" destId="{37E11DD3-21DD-473D-AD59-8B6A20E9A82A}" srcOrd="0" destOrd="0" presId="urn:microsoft.com/office/officeart/2005/8/layout/hList3"/>
    <dgm:cxn modelId="{F75B72DF-9549-4E70-B328-D373C57CCD4F}" srcId="{24F8D441-E1AF-489B-A90F-2FA06296B4B5}" destId="{D07A5482-54C9-4059-AA5D-750756418DBA}" srcOrd="2" destOrd="0" parTransId="{2D9D49D1-D6E8-4A97-AC78-F7A29D1AEF93}" sibTransId="{68C9DD25-06AB-46DE-85AC-D717167409EE}"/>
    <dgm:cxn modelId="{F0A63905-1CE6-4971-92BC-6AB062DEE33A}" type="presOf" srcId="{A9A93BAA-D085-4856-B04C-4EF16D41C5E0}" destId="{84BABCD3-7201-4B7D-9F16-30ED490F65E4}" srcOrd="0" destOrd="0" presId="urn:microsoft.com/office/officeart/2005/8/layout/hList3"/>
    <dgm:cxn modelId="{A2AD495C-B0F5-422B-9D9C-EBCB044AB98B}" type="presParOf" srcId="{84BABCD3-7201-4B7D-9F16-30ED490F65E4}" destId="{8E90FDCF-549C-40F0-ACD2-E0DE0A0BEB7E}" srcOrd="0" destOrd="0" presId="urn:microsoft.com/office/officeart/2005/8/layout/hList3"/>
    <dgm:cxn modelId="{9FC253F9-517E-4E98-9EEF-AD0A3C53178E}" type="presParOf" srcId="{84BABCD3-7201-4B7D-9F16-30ED490F65E4}" destId="{343763BD-93BC-471D-8D1D-B0005AC32EDC}" srcOrd="1" destOrd="0" presId="urn:microsoft.com/office/officeart/2005/8/layout/hList3"/>
    <dgm:cxn modelId="{C5350499-4011-49E1-A60D-3D2F24BC7E54}" type="presParOf" srcId="{343763BD-93BC-471D-8D1D-B0005AC32EDC}" destId="{F7DC4AA9-DB0A-4ECB-A7CE-29C2FDDA08FF}" srcOrd="0" destOrd="0" presId="urn:microsoft.com/office/officeart/2005/8/layout/hList3"/>
    <dgm:cxn modelId="{8E16C849-17BA-473A-A3F2-22D359013E7D}" type="presParOf" srcId="{343763BD-93BC-471D-8D1D-B0005AC32EDC}" destId="{37E11DD3-21DD-473D-AD59-8B6A20E9A82A}" srcOrd="1" destOrd="0" presId="urn:microsoft.com/office/officeart/2005/8/layout/hList3"/>
    <dgm:cxn modelId="{AA92A671-582E-4A57-8BE4-7B9332A12C4E}" type="presParOf" srcId="{343763BD-93BC-471D-8D1D-B0005AC32EDC}" destId="{48B025A0-BC94-41BF-8692-4BA370074ECA}" srcOrd="2" destOrd="0" presId="urn:microsoft.com/office/officeart/2005/8/layout/hList3"/>
    <dgm:cxn modelId="{A0224D71-6DF5-4B8A-B65E-4143F7DA6683}" type="presParOf" srcId="{84BABCD3-7201-4B7D-9F16-30ED490F65E4}" destId="{83B5F9F6-C248-4566-B477-5E84C7B6E3EF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A0081F1-1B94-406A-8C92-6F89A11FF2A4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631FD83-6913-4FD5-92B1-A1C94DFA88A7}">
      <dgm:prSet phldrT="[Текст]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  <dgm:t>
        <a:bodyPr/>
        <a:lstStyle/>
        <a:p>
          <a:r>
            <a:rPr lang="ru-RU" dirty="0"/>
            <a:t>Другие критерии классификации угроз</a:t>
          </a:r>
        </a:p>
      </dgm:t>
    </dgm:pt>
    <dgm:pt modelId="{166C7AA8-545F-4D10-87C6-02E9A66499FD}" type="parTrans" cxnId="{22035D42-A874-4D1E-8B38-F49EEB5D1AFE}">
      <dgm:prSet/>
      <dgm:spPr/>
      <dgm:t>
        <a:bodyPr/>
        <a:lstStyle/>
        <a:p>
          <a:endParaRPr lang="ru-RU"/>
        </a:p>
      </dgm:t>
    </dgm:pt>
    <dgm:pt modelId="{22D66168-5785-41DB-924F-9B08DFBABC09}" type="sibTrans" cxnId="{22035D42-A874-4D1E-8B38-F49EEB5D1AFE}">
      <dgm:prSet/>
      <dgm:spPr/>
      <dgm:t>
        <a:bodyPr/>
        <a:lstStyle/>
        <a:p>
          <a:endParaRPr lang="ru-RU"/>
        </a:p>
      </dgm:t>
    </dgm:pt>
    <dgm:pt modelId="{A08DB6A9-8136-40A5-97AB-C27600BCED79}">
      <dgm:prSet phldrT="[Текст]"/>
      <dgm:spPr>
        <a:blipFill rotWithShape="0">
          <a:blip xmlns:r="http://schemas.openxmlformats.org/officeDocument/2006/relationships" r:embed="rId2"/>
          <a:tile tx="0" ty="0" sx="100000" sy="100000" flip="none" algn="tl"/>
        </a:blipFill>
      </dgm:spPr>
      <dgm:t>
        <a:bodyPr/>
        <a:lstStyle/>
        <a:p>
          <a:r>
            <a:rPr lang="ru-RU" b="1" dirty="0"/>
            <a:t>По положению относительно контролируемой зоны</a:t>
          </a:r>
          <a:r>
            <a:rPr lang="ru-RU" dirty="0"/>
            <a:t>: внутренние и внешние угрозы. В качестве примера внешних угроз может быть </a:t>
          </a:r>
          <a:r>
            <a:rPr lang="ru-RU" i="1" dirty="0"/>
            <a:t>перехват данных</a:t>
          </a:r>
          <a:r>
            <a:rPr lang="ru-RU" dirty="0"/>
            <a:t> , передаваемых по сети или утечка через ПЭМИН. К внутренним угрозам можно отнести хищение носителей с конфиденциальной информацией, порчу оборудования, применение различного рода закладок.</a:t>
          </a:r>
        </a:p>
      </dgm:t>
    </dgm:pt>
    <dgm:pt modelId="{86440760-A222-43B4-ABC4-914CC0EEE995}" type="parTrans" cxnId="{9A3362E0-6A3E-4E57-A105-CD68F1AD05A6}">
      <dgm:prSet/>
      <dgm:spPr/>
      <dgm:t>
        <a:bodyPr/>
        <a:lstStyle/>
        <a:p>
          <a:endParaRPr lang="ru-RU"/>
        </a:p>
      </dgm:t>
    </dgm:pt>
    <dgm:pt modelId="{D3BAE846-EBC8-4008-A6A9-ED917C2085BC}" type="sibTrans" cxnId="{9A3362E0-6A3E-4E57-A105-CD68F1AD05A6}">
      <dgm:prSet/>
      <dgm:spPr/>
      <dgm:t>
        <a:bodyPr/>
        <a:lstStyle/>
        <a:p>
          <a:endParaRPr lang="ru-RU"/>
        </a:p>
      </dgm:t>
    </dgm:pt>
    <dgm:pt modelId="{60EEDED3-7881-40B9-84DE-80B0B732F7B7}">
      <dgm:prSet phldrT="[Текст]"/>
      <dgm:spPr>
        <a:blipFill rotWithShape="0">
          <a:blip xmlns:r="http://schemas.openxmlformats.org/officeDocument/2006/relationships" r:embed="rId3"/>
          <a:tile tx="0" ty="0" sx="100000" sy="100000" flip="none" algn="tl"/>
        </a:blipFill>
      </dgm:spPr>
      <dgm:t>
        <a:bodyPr/>
        <a:lstStyle/>
        <a:p>
          <a:r>
            <a:rPr lang="ru-RU" b="1" dirty="0"/>
            <a:t>По степени воздействия на АС</a:t>
          </a:r>
          <a:r>
            <a:rPr lang="ru-RU" dirty="0"/>
            <a:t>: пассивные и активные. Пассивные угрозы – угрозы, не нарушающие состав и нормальную работу АС. Пример – копирование конфиденциальной информации, утечка через технические каналы утечки, подслушивание и т.п. Активная угроза, соответственно, нарушает нормальное функционирование АС, ее структуру или состав.</a:t>
          </a:r>
        </a:p>
      </dgm:t>
    </dgm:pt>
    <dgm:pt modelId="{BF67B8DB-0923-4AEE-9F62-10EF500207AD}" type="parTrans" cxnId="{20DE9BB0-EFBD-4CAE-959E-04756066DFFD}">
      <dgm:prSet/>
      <dgm:spPr/>
      <dgm:t>
        <a:bodyPr/>
        <a:lstStyle/>
        <a:p>
          <a:endParaRPr lang="ru-RU"/>
        </a:p>
      </dgm:t>
    </dgm:pt>
    <dgm:pt modelId="{7EAC4E2F-BC60-4931-9C8A-B36E32D9008B}" type="sibTrans" cxnId="{20DE9BB0-EFBD-4CAE-959E-04756066DFFD}">
      <dgm:prSet/>
      <dgm:spPr/>
      <dgm:t>
        <a:bodyPr/>
        <a:lstStyle/>
        <a:p>
          <a:endParaRPr lang="ru-RU"/>
        </a:p>
      </dgm:t>
    </dgm:pt>
    <dgm:pt modelId="{88ECF3E5-6E42-4638-9ACF-329FAD5CC346}">
      <dgm:prSet phldrT="[Текст]"/>
      <dgm:spPr>
        <a:blipFill rotWithShape="0">
          <a:blip xmlns:r="http://schemas.openxmlformats.org/officeDocument/2006/relationships" r:embed="rId4"/>
          <a:tile tx="0" ty="0" sx="100000" sy="100000" flip="none" algn="tl"/>
        </a:blipFill>
      </dgm:spPr>
      <dgm:t>
        <a:bodyPr/>
        <a:lstStyle/>
        <a:p>
          <a:r>
            <a:rPr lang="ru-RU" b="1" dirty="0"/>
            <a:t>По виду нарушаемого свойства информации</a:t>
          </a:r>
          <a:r>
            <a:rPr lang="ru-RU" dirty="0"/>
            <a:t> - конфиденциальности, доступности, целостности.</a:t>
          </a:r>
        </a:p>
        <a:p>
          <a:r>
            <a:rPr lang="ru-RU" dirty="0"/>
            <a:t>К угрозам доступности можно отнести как искусственные, например, </a:t>
          </a:r>
          <a:r>
            <a:rPr lang="ru-RU" i="1" dirty="0"/>
            <a:t>повреждение оборудования</a:t>
          </a:r>
          <a:r>
            <a:rPr lang="ru-RU" dirty="0"/>
            <a:t> из-за грозы или короткого замыкания, так и естественные угрозы. </a:t>
          </a:r>
        </a:p>
      </dgm:t>
    </dgm:pt>
    <dgm:pt modelId="{F0575AEB-3485-4096-9EAB-C9BA6796B464}" type="parTrans" cxnId="{D815D1D6-7428-4F72-BA5C-607F69C847CA}">
      <dgm:prSet/>
      <dgm:spPr/>
      <dgm:t>
        <a:bodyPr/>
        <a:lstStyle/>
        <a:p>
          <a:endParaRPr lang="ru-RU"/>
        </a:p>
      </dgm:t>
    </dgm:pt>
    <dgm:pt modelId="{927B1B1D-C0B4-4C10-BBF5-7B080575054F}" type="sibTrans" cxnId="{D815D1D6-7428-4F72-BA5C-607F69C847CA}">
      <dgm:prSet/>
      <dgm:spPr/>
      <dgm:t>
        <a:bodyPr/>
        <a:lstStyle/>
        <a:p>
          <a:endParaRPr lang="ru-RU"/>
        </a:p>
      </dgm:t>
    </dgm:pt>
    <dgm:pt modelId="{C1DA7E51-24AD-4AED-9BDC-9000A9EE40F3}" type="pres">
      <dgm:prSet presAssocID="{4A0081F1-1B94-406A-8C92-6F89A11FF2A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5188638-FF78-461C-8A18-E158761C8AF9}" type="pres">
      <dgm:prSet presAssocID="{3631FD83-6913-4FD5-92B1-A1C94DFA88A7}" presName="roof" presStyleLbl="dkBgShp" presStyleIdx="0" presStyleCnt="2"/>
      <dgm:spPr/>
      <dgm:t>
        <a:bodyPr/>
        <a:lstStyle/>
        <a:p>
          <a:endParaRPr lang="ru-RU"/>
        </a:p>
      </dgm:t>
    </dgm:pt>
    <dgm:pt modelId="{14BD2F6C-6E71-4408-804A-3285F4850D65}" type="pres">
      <dgm:prSet presAssocID="{3631FD83-6913-4FD5-92B1-A1C94DFA88A7}" presName="pillars" presStyleCnt="0"/>
      <dgm:spPr/>
    </dgm:pt>
    <dgm:pt modelId="{1954A244-994A-4CCC-8DC5-4286320064AE}" type="pres">
      <dgm:prSet presAssocID="{3631FD83-6913-4FD5-92B1-A1C94DFA88A7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B50F61-F9BE-47EA-BD6E-9F79C4F3492C}" type="pres">
      <dgm:prSet presAssocID="{60EEDED3-7881-40B9-84DE-80B0B732F7B7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DDC465D-69F4-4049-B30D-287B971989B2}" type="pres">
      <dgm:prSet presAssocID="{88ECF3E5-6E42-4638-9ACF-329FAD5CC346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5A88471-C52A-47ED-A1BF-EE0349422040}" type="pres">
      <dgm:prSet presAssocID="{3631FD83-6913-4FD5-92B1-A1C94DFA88A7}" presName="base" presStyleLbl="dkBgShp" presStyleIdx="1" presStyleCnt="2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</dgm:ptLst>
  <dgm:cxnLst>
    <dgm:cxn modelId="{9A3362E0-6A3E-4E57-A105-CD68F1AD05A6}" srcId="{3631FD83-6913-4FD5-92B1-A1C94DFA88A7}" destId="{A08DB6A9-8136-40A5-97AB-C27600BCED79}" srcOrd="0" destOrd="0" parTransId="{86440760-A222-43B4-ABC4-914CC0EEE995}" sibTransId="{D3BAE846-EBC8-4008-A6A9-ED917C2085BC}"/>
    <dgm:cxn modelId="{70280BD2-B23E-434F-A335-E11DE173CC8D}" type="presOf" srcId="{88ECF3E5-6E42-4638-9ACF-329FAD5CC346}" destId="{EDDC465D-69F4-4049-B30D-287B971989B2}" srcOrd="0" destOrd="0" presId="urn:microsoft.com/office/officeart/2005/8/layout/hList3"/>
    <dgm:cxn modelId="{5FAA987C-0105-4605-B285-FA1E868248B9}" type="presOf" srcId="{A08DB6A9-8136-40A5-97AB-C27600BCED79}" destId="{1954A244-994A-4CCC-8DC5-4286320064AE}" srcOrd="0" destOrd="0" presId="urn:microsoft.com/office/officeart/2005/8/layout/hList3"/>
    <dgm:cxn modelId="{2A85D72F-D58E-4D19-9DB1-DC645D06A5A2}" type="presOf" srcId="{3631FD83-6913-4FD5-92B1-A1C94DFA88A7}" destId="{E5188638-FF78-461C-8A18-E158761C8AF9}" srcOrd="0" destOrd="0" presId="urn:microsoft.com/office/officeart/2005/8/layout/hList3"/>
    <dgm:cxn modelId="{22035D42-A874-4D1E-8B38-F49EEB5D1AFE}" srcId="{4A0081F1-1B94-406A-8C92-6F89A11FF2A4}" destId="{3631FD83-6913-4FD5-92B1-A1C94DFA88A7}" srcOrd="0" destOrd="0" parTransId="{166C7AA8-545F-4D10-87C6-02E9A66499FD}" sibTransId="{22D66168-5785-41DB-924F-9B08DFBABC09}"/>
    <dgm:cxn modelId="{D815D1D6-7428-4F72-BA5C-607F69C847CA}" srcId="{3631FD83-6913-4FD5-92B1-A1C94DFA88A7}" destId="{88ECF3E5-6E42-4638-9ACF-329FAD5CC346}" srcOrd="2" destOrd="0" parTransId="{F0575AEB-3485-4096-9EAB-C9BA6796B464}" sibTransId="{927B1B1D-C0B4-4C10-BBF5-7B080575054F}"/>
    <dgm:cxn modelId="{9C845678-585A-4520-8C40-99775CD2C0BA}" type="presOf" srcId="{4A0081F1-1B94-406A-8C92-6F89A11FF2A4}" destId="{C1DA7E51-24AD-4AED-9BDC-9000A9EE40F3}" srcOrd="0" destOrd="0" presId="urn:microsoft.com/office/officeart/2005/8/layout/hList3"/>
    <dgm:cxn modelId="{20DE9BB0-EFBD-4CAE-959E-04756066DFFD}" srcId="{3631FD83-6913-4FD5-92B1-A1C94DFA88A7}" destId="{60EEDED3-7881-40B9-84DE-80B0B732F7B7}" srcOrd="1" destOrd="0" parTransId="{BF67B8DB-0923-4AEE-9F62-10EF500207AD}" sibTransId="{7EAC4E2F-BC60-4931-9C8A-B36E32D9008B}"/>
    <dgm:cxn modelId="{6EAC2D0D-B0C7-4FD2-8B2F-47F927370709}" type="presOf" srcId="{60EEDED3-7881-40B9-84DE-80B0B732F7B7}" destId="{67B50F61-F9BE-47EA-BD6E-9F79C4F3492C}" srcOrd="0" destOrd="0" presId="urn:microsoft.com/office/officeart/2005/8/layout/hList3"/>
    <dgm:cxn modelId="{9E3497C3-E2AB-4BDF-8E85-50037B231A69}" type="presParOf" srcId="{C1DA7E51-24AD-4AED-9BDC-9000A9EE40F3}" destId="{E5188638-FF78-461C-8A18-E158761C8AF9}" srcOrd="0" destOrd="0" presId="urn:microsoft.com/office/officeart/2005/8/layout/hList3"/>
    <dgm:cxn modelId="{AEF413C0-AC4E-4BB4-B828-8380919C513B}" type="presParOf" srcId="{C1DA7E51-24AD-4AED-9BDC-9000A9EE40F3}" destId="{14BD2F6C-6E71-4408-804A-3285F4850D65}" srcOrd="1" destOrd="0" presId="urn:microsoft.com/office/officeart/2005/8/layout/hList3"/>
    <dgm:cxn modelId="{9545E72E-9CCC-4FCD-A6C0-E656B92130AC}" type="presParOf" srcId="{14BD2F6C-6E71-4408-804A-3285F4850D65}" destId="{1954A244-994A-4CCC-8DC5-4286320064AE}" srcOrd="0" destOrd="0" presId="urn:microsoft.com/office/officeart/2005/8/layout/hList3"/>
    <dgm:cxn modelId="{7D5AA31C-5035-4DDC-BD02-9D29318CCE62}" type="presParOf" srcId="{14BD2F6C-6E71-4408-804A-3285F4850D65}" destId="{67B50F61-F9BE-47EA-BD6E-9F79C4F3492C}" srcOrd="1" destOrd="0" presId="urn:microsoft.com/office/officeart/2005/8/layout/hList3"/>
    <dgm:cxn modelId="{DA3AA985-C83D-4E7C-B525-B27E9C6EA6A9}" type="presParOf" srcId="{14BD2F6C-6E71-4408-804A-3285F4850D65}" destId="{EDDC465D-69F4-4049-B30D-287B971989B2}" srcOrd="2" destOrd="0" presId="urn:microsoft.com/office/officeart/2005/8/layout/hList3"/>
    <dgm:cxn modelId="{2BF6D91A-ED21-4B11-824D-AF26D1AD361D}" type="presParOf" srcId="{C1DA7E51-24AD-4AED-9BDC-9000A9EE40F3}" destId="{D5A88471-C52A-47ED-A1BF-EE0349422040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D5CE9-7C8B-4650-9F90-3A05F156175D}">
      <dsp:nvSpPr>
        <dsp:cNvPr id="0" name=""/>
        <dsp:cNvSpPr/>
      </dsp:nvSpPr>
      <dsp:spPr>
        <a:xfrm>
          <a:off x="555941" y="2975"/>
          <a:ext cx="4573553" cy="2005563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/>
            <a:t>технических средств обработки и передачи информации;</a:t>
          </a:r>
        </a:p>
      </dsp:txBody>
      <dsp:txXfrm>
        <a:off x="555941" y="2975"/>
        <a:ext cx="4573553" cy="2005563"/>
      </dsp:txXfrm>
    </dsp:sp>
    <dsp:sp modelId="{EEEC5205-FCC2-4FC8-AF97-320EB8A55252}">
      <dsp:nvSpPr>
        <dsp:cNvPr id="0" name=""/>
        <dsp:cNvSpPr/>
      </dsp:nvSpPr>
      <dsp:spPr>
        <a:xfrm>
          <a:off x="5463754" y="2975"/>
          <a:ext cx="4495904" cy="2005563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/>
            <a:t>программного обеспечения;</a:t>
          </a:r>
        </a:p>
      </dsp:txBody>
      <dsp:txXfrm>
        <a:off x="5463754" y="2975"/>
        <a:ext cx="4495904" cy="2005563"/>
      </dsp:txXfrm>
    </dsp:sp>
    <dsp:sp modelId="{FFCED27F-E598-445C-B6BB-B6AD39764C8B}">
      <dsp:nvSpPr>
        <dsp:cNvPr id="0" name=""/>
        <dsp:cNvSpPr/>
      </dsp:nvSpPr>
      <dsp:spPr>
        <a:xfrm>
          <a:off x="667383" y="2342799"/>
          <a:ext cx="4429152" cy="2005563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/>
            <a:t>самой информации на различных носителях;</a:t>
          </a:r>
        </a:p>
      </dsp:txBody>
      <dsp:txXfrm>
        <a:off x="667383" y="2342799"/>
        <a:ext cx="4429152" cy="2005563"/>
      </dsp:txXfrm>
    </dsp:sp>
    <dsp:sp modelId="{FBFF3043-64BD-42DC-AEDD-07B88B84F547}">
      <dsp:nvSpPr>
        <dsp:cNvPr id="0" name=""/>
        <dsp:cNvSpPr/>
      </dsp:nvSpPr>
      <dsp:spPr>
        <a:xfrm>
          <a:off x="5430796" y="2342799"/>
          <a:ext cx="4417419" cy="2005563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/>
            <a:t>обслуживающего персонала и пользователей системы.</a:t>
          </a:r>
        </a:p>
      </dsp:txBody>
      <dsp:txXfrm>
        <a:off x="5430796" y="2342799"/>
        <a:ext cx="4417419" cy="20055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266DA-95B3-4A8B-920D-492A4B5D6603}">
      <dsp:nvSpPr>
        <dsp:cNvPr id="0" name=""/>
        <dsp:cNvSpPr/>
      </dsp:nvSpPr>
      <dsp:spPr>
        <a:xfrm>
          <a:off x="0" y="0"/>
          <a:ext cx="11538857" cy="188888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b="1" i="1" kern="1200" dirty="0"/>
            <a:t>КРИТЕРИИ УГРОЗ</a:t>
          </a:r>
          <a:endParaRPr lang="ru-RU" sz="6500" kern="1200" dirty="0"/>
        </a:p>
      </dsp:txBody>
      <dsp:txXfrm>
        <a:off x="0" y="0"/>
        <a:ext cx="11538857" cy="1888889"/>
      </dsp:txXfrm>
    </dsp:sp>
    <dsp:sp modelId="{24572C5A-A84B-474A-A8A3-A9F456F7922E}">
      <dsp:nvSpPr>
        <dsp:cNvPr id="0" name=""/>
        <dsp:cNvSpPr/>
      </dsp:nvSpPr>
      <dsp:spPr>
        <a:xfrm>
          <a:off x="0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1" kern="1200" dirty="0"/>
            <a:t>По типу системы, на которую направлена угроза</a:t>
          </a:r>
          <a:r>
            <a:rPr lang="ru-RU" sz="3000" kern="1200" dirty="0"/>
            <a:t>: системы на базе автономного рабочего места и система, имеющая подключение к сети общего пользования.</a:t>
          </a:r>
        </a:p>
      </dsp:txBody>
      <dsp:txXfrm>
        <a:off x="0" y="1888889"/>
        <a:ext cx="5769428" cy="3966667"/>
      </dsp:txXfrm>
    </dsp:sp>
    <dsp:sp modelId="{756E0A05-2222-4066-8257-F05A595D1913}">
      <dsp:nvSpPr>
        <dsp:cNvPr id="0" name=""/>
        <dsp:cNvSpPr/>
      </dsp:nvSpPr>
      <dsp:spPr>
        <a:xfrm>
          <a:off x="5769428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3000" b="1" kern="1200" dirty="0"/>
            <a:t>По способу реализации</a:t>
          </a:r>
          <a:r>
            <a:rPr lang="ru-RU" sz="3000" kern="1200" dirty="0"/>
            <a:t>: несанкционированный доступ (в том числе случайный) к защищаемой информации, специальное воздействие на информацию, утечка информации через технические каналы утечки.</a:t>
          </a:r>
        </a:p>
      </dsp:txBody>
      <dsp:txXfrm>
        <a:off x="5769428" y="1888889"/>
        <a:ext cx="5769428" cy="3966667"/>
      </dsp:txXfrm>
    </dsp:sp>
    <dsp:sp modelId="{525FA00C-713E-49E4-A784-1AB58FB8597E}">
      <dsp:nvSpPr>
        <dsp:cNvPr id="0" name=""/>
        <dsp:cNvSpPr/>
      </dsp:nvSpPr>
      <dsp:spPr>
        <a:xfrm>
          <a:off x="0" y="5855556"/>
          <a:ext cx="11538857" cy="440740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D8FF1-E18C-48F8-AD65-8B22F3EC0C63}">
      <dsp:nvSpPr>
        <dsp:cNvPr id="0" name=""/>
        <dsp:cNvSpPr/>
      </dsp:nvSpPr>
      <dsp:spPr>
        <a:xfrm>
          <a:off x="0" y="263026"/>
          <a:ext cx="3559472" cy="2566408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знаниями законодательства РФ, международных и национальных стандартов в области обеспечения информационной безопасности;</a:t>
          </a:r>
        </a:p>
      </dsp:txBody>
      <dsp:txXfrm>
        <a:off x="0" y="263026"/>
        <a:ext cx="3559472" cy="2566408"/>
      </dsp:txXfrm>
    </dsp:sp>
    <dsp:sp modelId="{7682CA35-09BF-4EDD-ACA1-CFC2F3652AEC}">
      <dsp:nvSpPr>
        <dsp:cNvPr id="0" name=""/>
        <dsp:cNvSpPr/>
      </dsp:nvSpPr>
      <dsp:spPr>
        <a:xfrm>
          <a:off x="3915420" y="304224"/>
          <a:ext cx="3559472" cy="2484013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знаниями нормативных актов и предписаний регулирующих и надзорных органов в области обеспечения информационной безопасности;</a:t>
          </a:r>
        </a:p>
      </dsp:txBody>
      <dsp:txXfrm>
        <a:off x="3915420" y="304224"/>
        <a:ext cx="3559472" cy="2484013"/>
      </dsp:txXfrm>
    </dsp:sp>
    <dsp:sp modelId="{7AB120C2-77EA-47D6-A5CD-E89F3DA8BB6B}">
      <dsp:nvSpPr>
        <dsp:cNvPr id="0" name=""/>
        <dsp:cNvSpPr/>
      </dsp:nvSpPr>
      <dsp:spPr>
        <a:xfrm>
          <a:off x="7830840" y="271270"/>
          <a:ext cx="3559472" cy="254992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знаниями внутренних документов организации, регламентирующих деятельность в области обеспечения информационной безопасности;</a:t>
          </a:r>
        </a:p>
      </dsp:txBody>
      <dsp:txXfrm>
        <a:off x="7830840" y="271270"/>
        <a:ext cx="3559472" cy="2549920"/>
      </dsp:txXfrm>
    </dsp:sp>
    <dsp:sp modelId="{ED9DDAA0-EC4C-4900-9546-CA87EB61C53D}">
      <dsp:nvSpPr>
        <dsp:cNvPr id="0" name=""/>
        <dsp:cNvSpPr/>
      </dsp:nvSpPr>
      <dsp:spPr>
        <a:xfrm>
          <a:off x="0" y="3201859"/>
          <a:ext cx="3559472" cy="2493987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знаниями о современных средствах вычислительной и телекоммуникационной техники, операционных системах, системах управления базами данных, а также о конкретных способах обеспечения информационной безопасности в них;</a:t>
          </a:r>
        </a:p>
      </dsp:txBody>
      <dsp:txXfrm>
        <a:off x="0" y="3201859"/>
        <a:ext cx="3559472" cy="2493987"/>
      </dsp:txXfrm>
    </dsp:sp>
    <dsp:sp modelId="{E6E1A194-D90E-4695-992B-7317401F9C01}">
      <dsp:nvSpPr>
        <dsp:cNvPr id="0" name=""/>
        <dsp:cNvSpPr/>
      </dsp:nvSpPr>
      <dsp:spPr>
        <a:xfrm>
          <a:off x="3915420" y="3210102"/>
          <a:ext cx="3559472" cy="2477499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знаниями о возможных </a:t>
          </a:r>
          <a:r>
            <a:rPr lang="ru-RU" sz="1800" i="1" kern="1200" dirty="0"/>
            <a:t>источниках угроз</a:t>
          </a:r>
          <a:r>
            <a:rPr lang="ru-RU" sz="1800" kern="1200" dirty="0"/>
            <a:t> ИБ, способах реализации угроз ИБ, частоте реализации угроз ИБ в прошлом;</a:t>
          </a:r>
        </a:p>
      </dsp:txBody>
      <dsp:txXfrm>
        <a:off x="3915420" y="3210102"/>
        <a:ext cx="3559472" cy="2477499"/>
      </dsp:txXfrm>
    </dsp:sp>
    <dsp:sp modelId="{368992E2-549D-4C31-B987-A4CE50581DAA}">
      <dsp:nvSpPr>
        <dsp:cNvPr id="0" name=""/>
        <dsp:cNvSpPr/>
      </dsp:nvSpPr>
      <dsp:spPr>
        <a:xfrm>
          <a:off x="7830840" y="3185382"/>
          <a:ext cx="3559472" cy="252694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пониманием различных подходов к обеспечению информационной безопасности, знания защитных мер, свойственных им ограничений.</a:t>
          </a:r>
        </a:p>
      </dsp:txBody>
      <dsp:txXfrm>
        <a:off x="7830840" y="3185382"/>
        <a:ext cx="3559472" cy="25269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88638-FF78-461C-8A18-E158761C8AF9}">
      <dsp:nvSpPr>
        <dsp:cNvPr id="0" name=""/>
        <dsp:cNvSpPr/>
      </dsp:nvSpPr>
      <dsp:spPr>
        <a:xfrm>
          <a:off x="0" y="0"/>
          <a:ext cx="12192000" cy="205739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900" kern="1200" dirty="0"/>
            <a:t>Для назначения стоимости конкретному активу необходимо определить следующее:</a:t>
          </a:r>
        </a:p>
      </dsp:txBody>
      <dsp:txXfrm>
        <a:off x="0" y="0"/>
        <a:ext cx="12192000" cy="2057399"/>
      </dsp:txXfrm>
    </dsp:sp>
    <dsp:sp modelId="{1954A244-994A-4CCC-8DC5-4286320064AE}">
      <dsp:nvSpPr>
        <dsp:cNvPr id="0" name=""/>
        <dsp:cNvSpPr/>
      </dsp:nvSpPr>
      <dsp:spPr>
        <a:xfrm>
          <a:off x="5953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700" kern="1200" dirty="0"/>
            <a:t>общая стоимость актива для организации. </a:t>
          </a:r>
        </a:p>
      </dsp:txBody>
      <dsp:txXfrm>
        <a:off x="5953" y="2057399"/>
        <a:ext cx="4060031" cy="4320539"/>
      </dsp:txXfrm>
    </dsp:sp>
    <dsp:sp modelId="{67B50F61-F9BE-47EA-BD6E-9F79C4F3492C}">
      <dsp:nvSpPr>
        <dsp:cNvPr id="0" name=""/>
        <dsp:cNvSpPr/>
      </dsp:nvSpPr>
      <dsp:spPr>
        <a:xfrm>
          <a:off x="4065984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700" kern="1200" dirty="0"/>
            <a:t>ущерб в случае потери актива (в частности, выхода из строя). </a:t>
          </a:r>
        </a:p>
      </dsp:txBody>
      <dsp:txXfrm>
        <a:off x="4065984" y="2057399"/>
        <a:ext cx="4060031" cy="4320539"/>
      </dsp:txXfrm>
    </dsp:sp>
    <dsp:sp modelId="{EDDC465D-69F4-4049-B30D-287B971989B2}">
      <dsp:nvSpPr>
        <dsp:cNvPr id="0" name=""/>
        <dsp:cNvSpPr/>
      </dsp:nvSpPr>
      <dsp:spPr>
        <a:xfrm>
          <a:off x="8126015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700" kern="1200" dirty="0"/>
            <a:t>косвенный ущерб в случае потери актива. </a:t>
          </a:r>
        </a:p>
      </dsp:txBody>
      <dsp:txXfrm>
        <a:off x="8126015" y="2057399"/>
        <a:ext cx="4060031" cy="4320539"/>
      </dsp:txXfrm>
    </dsp:sp>
    <dsp:sp modelId="{D5A88471-C52A-47ED-A1BF-EE0349422040}">
      <dsp:nvSpPr>
        <dsp:cNvPr id="0" name=""/>
        <dsp:cNvSpPr/>
      </dsp:nvSpPr>
      <dsp:spPr>
        <a:xfrm>
          <a:off x="0" y="6377939"/>
          <a:ext cx="12192000" cy="48005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D8FF1-E18C-48F8-AD65-8B22F3EC0C63}">
      <dsp:nvSpPr>
        <dsp:cNvPr id="0" name=""/>
        <dsp:cNvSpPr/>
      </dsp:nvSpPr>
      <dsp:spPr>
        <a:xfrm>
          <a:off x="871514" y="1611"/>
          <a:ext cx="4593944" cy="2756366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/>
            <a:t>перечень активов (ресурсов) организации, подлежащих защите;</a:t>
          </a:r>
        </a:p>
      </dsp:txBody>
      <dsp:txXfrm>
        <a:off x="871514" y="1611"/>
        <a:ext cx="4593944" cy="2756366"/>
      </dsp:txXfrm>
    </dsp:sp>
    <dsp:sp modelId="{7682CA35-09BF-4EDD-ACA1-CFC2F3652AEC}">
      <dsp:nvSpPr>
        <dsp:cNvPr id="0" name=""/>
        <dsp:cNvSpPr/>
      </dsp:nvSpPr>
      <dsp:spPr>
        <a:xfrm>
          <a:off x="5924853" y="1611"/>
          <a:ext cx="4593944" cy="2756366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/>
            <a:t>перечень существующих угроз;</a:t>
          </a:r>
        </a:p>
      </dsp:txBody>
      <dsp:txXfrm>
        <a:off x="5924853" y="1611"/>
        <a:ext cx="4593944" cy="2756366"/>
      </dsp:txXfrm>
    </dsp:sp>
    <dsp:sp modelId="{7AB120C2-77EA-47D6-A5CD-E89F3DA8BB6B}">
      <dsp:nvSpPr>
        <dsp:cNvPr id="0" name=""/>
        <dsp:cNvSpPr/>
      </dsp:nvSpPr>
      <dsp:spPr>
        <a:xfrm>
          <a:off x="871514" y="3217372"/>
          <a:ext cx="4593944" cy="2756366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/>
            <a:t>вероятность успешной реализации угроз</a:t>
          </a:r>
        </a:p>
      </dsp:txBody>
      <dsp:txXfrm>
        <a:off x="871514" y="3217372"/>
        <a:ext cx="4593944" cy="2756366"/>
      </dsp:txXfrm>
    </dsp:sp>
    <dsp:sp modelId="{ED9DDAA0-EC4C-4900-9546-CA87EB61C53D}">
      <dsp:nvSpPr>
        <dsp:cNvPr id="0" name=""/>
        <dsp:cNvSpPr/>
      </dsp:nvSpPr>
      <dsp:spPr>
        <a:xfrm>
          <a:off x="5924853" y="3217372"/>
          <a:ext cx="4593944" cy="2756366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/>
            <a:t>потенциальный ущерб для организации от реализации угроз в годовой период.</a:t>
          </a:r>
        </a:p>
      </dsp:txBody>
      <dsp:txXfrm>
        <a:off x="5924853" y="3217372"/>
        <a:ext cx="4593944" cy="275636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266DA-95B3-4A8B-920D-492A4B5D6603}">
      <dsp:nvSpPr>
        <dsp:cNvPr id="0" name=""/>
        <dsp:cNvSpPr/>
      </dsp:nvSpPr>
      <dsp:spPr>
        <a:xfrm>
          <a:off x="0" y="0"/>
          <a:ext cx="11538857" cy="188888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 dirty="0"/>
            <a:t>В общем случае риск от реализации угрозы определяется на основании следующих качественных оценок:</a:t>
          </a:r>
        </a:p>
      </dsp:txBody>
      <dsp:txXfrm>
        <a:off x="0" y="0"/>
        <a:ext cx="11538857" cy="1888889"/>
      </dsp:txXfrm>
    </dsp:sp>
    <dsp:sp modelId="{24572C5A-A84B-474A-A8A3-A9F456F7922E}">
      <dsp:nvSpPr>
        <dsp:cNvPr id="0" name=""/>
        <dsp:cNvSpPr/>
      </dsp:nvSpPr>
      <dsp:spPr>
        <a:xfrm>
          <a:off x="0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600" kern="1200" dirty="0"/>
            <a:t>вероятности реализации угрозы;</a:t>
          </a:r>
        </a:p>
      </dsp:txBody>
      <dsp:txXfrm>
        <a:off x="0" y="1888889"/>
        <a:ext cx="5769428" cy="3966667"/>
      </dsp:txXfrm>
    </dsp:sp>
    <dsp:sp modelId="{756E0A05-2222-4066-8257-F05A595D1913}">
      <dsp:nvSpPr>
        <dsp:cNvPr id="0" name=""/>
        <dsp:cNvSpPr/>
      </dsp:nvSpPr>
      <dsp:spPr>
        <a:xfrm>
          <a:off x="5769428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5600" kern="1200" dirty="0"/>
            <a:t>величины ущерба в случае реализации угрозы.</a:t>
          </a:r>
        </a:p>
      </dsp:txBody>
      <dsp:txXfrm>
        <a:off x="5769428" y="1888889"/>
        <a:ext cx="5769428" cy="3966667"/>
      </dsp:txXfrm>
    </dsp:sp>
    <dsp:sp modelId="{525FA00C-713E-49E4-A784-1AB58FB8597E}">
      <dsp:nvSpPr>
        <dsp:cNvPr id="0" name=""/>
        <dsp:cNvSpPr/>
      </dsp:nvSpPr>
      <dsp:spPr>
        <a:xfrm>
          <a:off x="0" y="5855556"/>
          <a:ext cx="11538857" cy="440740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7DD9-F630-4499-BE3F-29D1C89EF337}">
      <dsp:nvSpPr>
        <dsp:cNvPr id="0" name=""/>
        <dsp:cNvSpPr/>
      </dsp:nvSpPr>
      <dsp:spPr>
        <a:xfrm>
          <a:off x="302" y="16326"/>
          <a:ext cx="5791202" cy="2609433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i="1" kern="1200" dirty="0"/>
            <a:t>физические средства</a:t>
          </a:r>
          <a:r>
            <a:rPr lang="ru-RU" sz="1800" kern="1200" dirty="0"/>
            <a:t>, включающие различные средства и сооружения, препятствующие физическому проникновению (или доступу) злоумышленников на объекты защиты и к материальным носителям конфиденциальной информации (рис. 16) и осуществляющие защиту персонала, материальных средств, финансов и информации от противоправных воздействий;</a:t>
          </a:r>
        </a:p>
      </dsp:txBody>
      <dsp:txXfrm>
        <a:off x="302" y="16326"/>
        <a:ext cx="5791202" cy="2609433"/>
      </dsp:txXfrm>
    </dsp:sp>
    <dsp:sp modelId="{DC3C6A8B-E3C1-4D76-94C6-54C7332630B1}">
      <dsp:nvSpPr>
        <dsp:cNvPr id="0" name=""/>
        <dsp:cNvSpPr/>
      </dsp:nvSpPr>
      <dsp:spPr>
        <a:xfrm>
          <a:off x="6226409" y="16326"/>
          <a:ext cx="5355687" cy="2609433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i="1" kern="1200" dirty="0"/>
            <a:t>аппаратные средства</a:t>
          </a:r>
          <a:r>
            <a:rPr lang="ru-RU" sz="1800" kern="1200" dirty="0"/>
            <a:t> – приборы, устройства, приспособления и другие технические решения, используемые в интересах защиты информации. </a:t>
          </a:r>
        </a:p>
      </dsp:txBody>
      <dsp:txXfrm>
        <a:off x="6226409" y="16326"/>
        <a:ext cx="5355687" cy="2609433"/>
      </dsp:txXfrm>
    </dsp:sp>
    <dsp:sp modelId="{EE51A10F-3AE8-4987-9BBE-3275EFD975F0}">
      <dsp:nvSpPr>
        <dsp:cNvPr id="0" name=""/>
        <dsp:cNvSpPr/>
      </dsp:nvSpPr>
      <dsp:spPr>
        <a:xfrm>
          <a:off x="82129" y="3060665"/>
          <a:ext cx="5643203" cy="2609433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i="1" kern="1200" dirty="0"/>
            <a:t>программные средства</a:t>
          </a:r>
          <a:r>
            <a:rPr lang="ru-RU" sz="1800" kern="1200" dirty="0"/>
            <a:t>, охватывающие специальные программы, программные комплексы и системы защиты информации в информационных системах различного назначения и средствах обработки (сбор, накопление, хранение, обработка и передача) данных;</a:t>
          </a:r>
        </a:p>
      </dsp:txBody>
      <dsp:txXfrm>
        <a:off x="82129" y="3060665"/>
        <a:ext cx="5643203" cy="2609433"/>
      </dsp:txXfrm>
    </dsp:sp>
    <dsp:sp modelId="{413188E0-09BC-4322-BB4B-8CB868C59CDA}">
      <dsp:nvSpPr>
        <dsp:cNvPr id="0" name=""/>
        <dsp:cNvSpPr/>
      </dsp:nvSpPr>
      <dsp:spPr>
        <a:xfrm>
          <a:off x="6160239" y="3060665"/>
          <a:ext cx="5340031" cy="2609433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i="1" kern="1200" dirty="0"/>
            <a:t>криптографические средства</a:t>
          </a:r>
          <a:r>
            <a:rPr lang="ru-RU" sz="1800" kern="1200" dirty="0"/>
            <a:t> – это специальные математические и алгоритмические средства защиты информации, передаваемой по системам и сетям связи, хранимой и обрабатываемой на ЭВМ с использованием разнообразных методов шифрования.</a:t>
          </a:r>
        </a:p>
      </dsp:txBody>
      <dsp:txXfrm>
        <a:off x="6160239" y="3060665"/>
        <a:ext cx="5340031" cy="260943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D8FF1-E18C-48F8-AD65-8B22F3EC0C63}">
      <dsp:nvSpPr>
        <dsp:cNvPr id="0" name=""/>
        <dsp:cNvSpPr/>
      </dsp:nvSpPr>
      <dsp:spPr>
        <a:xfrm>
          <a:off x="871514" y="1611"/>
          <a:ext cx="4593944" cy="2756366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/>
            <a:t>степень влияния на непрерывность работы;</a:t>
          </a:r>
        </a:p>
      </dsp:txBody>
      <dsp:txXfrm>
        <a:off x="871514" y="1611"/>
        <a:ext cx="4593944" cy="2756366"/>
      </dsp:txXfrm>
    </dsp:sp>
    <dsp:sp modelId="{7682CA35-09BF-4EDD-ACA1-CFC2F3652AEC}">
      <dsp:nvSpPr>
        <dsp:cNvPr id="0" name=""/>
        <dsp:cNvSpPr/>
      </dsp:nvSpPr>
      <dsp:spPr>
        <a:xfrm>
          <a:off x="5924853" y="1611"/>
          <a:ext cx="4593944" cy="2756366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/>
            <a:t>степень влияния на </a:t>
          </a:r>
          <a:r>
            <a:rPr lang="ru-RU" sz="3500" i="1" kern="1200" dirty="0"/>
            <a:t>деловую репутацию</a:t>
          </a:r>
          <a:r>
            <a:rPr lang="ru-RU" sz="3500" kern="1200" dirty="0"/>
            <a:t>;</a:t>
          </a:r>
        </a:p>
      </dsp:txBody>
      <dsp:txXfrm>
        <a:off x="5924853" y="1611"/>
        <a:ext cx="4593944" cy="2756366"/>
      </dsp:txXfrm>
    </dsp:sp>
    <dsp:sp modelId="{7AB120C2-77EA-47D6-A5CD-E89F3DA8BB6B}">
      <dsp:nvSpPr>
        <dsp:cNvPr id="0" name=""/>
        <dsp:cNvSpPr/>
      </dsp:nvSpPr>
      <dsp:spPr>
        <a:xfrm>
          <a:off x="871514" y="3217372"/>
          <a:ext cx="4593944" cy="2756366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/>
            <a:t>объем финансовых и материальных потерь;</a:t>
          </a:r>
        </a:p>
      </dsp:txBody>
      <dsp:txXfrm>
        <a:off x="871514" y="3217372"/>
        <a:ext cx="4593944" cy="2756366"/>
      </dsp:txXfrm>
    </dsp:sp>
    <dsp:sp modelId="{ED9DDAA0-EC4C-4900-9546-CA87EB61C53D}">
      <dsp:nvSpPr>
        <dsp:cNvPr id="0" name=""/>
        <dsp:cNvSpPr/>
      </dsp:nvSpPr>
      <dsp:spPr>
        <a:xfrm>
          <a:off x="5924853" y="3217372"/>
          <a:ext cx="4593944" cy="2756366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/>
            <a:t>объем финансовых, людских и временных затрат на восстановление системы после атаки.</a:t>
          </a:r>
        </a:p>
      </dsp:txBody>
      <dsp:txXfrm>
        <a:off x="5924853" y="3217372"/>
        <a:ext cx="4593944" cy="275636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D8FF1-E18C-48F8-AD65-8B22F3EC0C63}">
      <dsp:nvSpPr>
        <dsp:cNvPr id="0" name=""/>
        <dsp:cNvSpPr/>
      </dsp:nvSpPr>
      <dsp:spPr>
        <a:xfrm>
          <a:off x="0" y="674017"/>
          <a:ext cx="3559472" cy="2135683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стихийные бедствия и аварии (наводнение, землетрясение, пожар и т.п.);</a:t>
          </a:r>
        </a:p>
      </dsp:txBody>
      <dsp:txXfrm>
        <a:off x="0" y="674017"/>
        <a:ext cx="3559472" cy="2135683"/>
      </dsp:txXfrm>
    </dsp:sp>
    <dsp:sp modelId="{7682CA35-09BF-4EDD-ACA1-CFC2F3652AEC}">
      <dsp:nvSpPr>
        <dsp:cNvPr id="0" name=""/>
        <dsp:cNvSpPr/>
      </dsp:nvSpPr>
      <dsp:spPr>
        <a:xfrm>
          <a:off x="3915420" y="674017"/>
          <a:ext cx="3559472" cy="2135683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сбои и восстановления системы (технических средств);</a:t>
          </a:r>
        </a:p>
      </dsp:txBody>
      <dsp:txXfrm>
        <a:off x="3915420" y="674017"/>
        <a:ext cx="3559472" cy="2135683"/>
      </dsp:txXfrm>
    </dsp:sp>
    <dsp:sp modelId="{7AB120C2-77EA-47D6-A5CD-E89F3DA8BB6B}">
      <dsp:nvSpPr>
        <dsp:cNvPr id="0" name=""/>
        <dsp:cNvSpPr/>
      </dsp:nvSpPr>
      <dsp:spPr>
        <a:xfrm>
          <a:off x="7830840" y="674017"/>
          <a:ext cx="3559472" cy="2135683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последствия ошибок проектирования и разработки компонентов информационных систем;</a:t>
          </a:r>
        </a:p>
      </dsp:txBody>
      <dsp:txXfrm>
        <a:off x="7830840" y="674017"/>
        <a:ext cx="3559472" cy="2135683"/>
      </dsp:txXfrm>
    </dsp:sp>
    <dsp:sp modelId="{ED9DDAA0-EC4C-4900-9546-CA87EB61C53D}">
      <dsp:nvSpPr>
        <dsp:cNvPr id="0" name=""/>
        <dsp:cNvSpPr/>
      </dsp:nvSpPr>
      <dsp:spPr>
        <a:xfrm>
          <a:off x="1957710" y="3165648"/>
          <a:ext cx="3559472" cy="2135683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ошибок эксплуатации (пользователей, операторов и другого персонала);</a:t>
          </a:r>
        </a:p>
      </dsp:txBody>
      <dsp:txXfrm>
        <a:off x="1957710" y="3165648"/>
        <a:ext cx="3559472" cy="2135683"/>
      </dsp:txXfrm>
    </dsp:sp>
    <dsp:sp modelId="{368992E2-549D-4C31-B987-A4CE50581DAA}">
      <dsp:nvSpPr>
        <dsp:cNvPr id="0" name=""/>
        <dsp:cNvSpPr/>
      </dsp:nvSpPr>
      <dsp:spPr>
        <a:xfrm>
          <a:off x="5873130" y="3165648"/>
          <a:ext cx="3559472" cy="213568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преднамеренные действия нарушителей и злоумышленников (обиженных лиц из числа персонала, преступников и т.д.).</a:t>
          </a:r>
        </a:p>
      </dsp:txBody>
      <dsp:txXfrm>
        <a:off x="5873130" y="3165648"/>
        <a:ext cx="3559472" cy="213568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7DD9-F630-4499-BE3F-29D1C89EF337}">
      <dsp:nvSpPr>
        <dsp:cNvPr id="0" name=""/>
        <dsp:cNvSpPr/>
      </dsp:nvSpPr>
      <dsp:spPr>
        <a:xfrm>
          <a:off x="184414" y="1622"/>
          <a:ext cx="5200897" cy="2623006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i="1" kern="1200" dirty="0"/>
            <a:t>угрозы нарушения конфиденциальности информации</a:t>
          </a:r>
          <a:r>
            <a:rPr lang="ru-RU" sz="2400" kern="1200" dirty="0"/>
            <a:t> (ознакомление с информацией не авторизованными пользователями или процессами);</a:t>
          </a:r>
        </a:p>
      </dsp:txBody>
      <dsp:txXfrm>
        <a:off x="184414" y="1622"/>
        <a:ext cx="5200897" cy="2623006"/>
      </dsp:txXfrm>
    </dsp:sp>
    <dsp:sp modelId="{DC3C6A8B-E3C1-4D76-94C6-54C7332630B1}">
      <dsp:nvSpPr>
        <dsp:cNvPr id="0" name=""/>
        <dsp:cNvSpPr/>
      </dsp:nvSpPr>
      <dsp:spPr>
        <a:xfrm>
          <a:off x="5822479" y="1622"/>
          <a:ext cx="5575506" cy="2623006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i="1" kern="1200" dirty="0"/>
            <a:t>угрозы нарушения целостности информации</a:t>
          </a:r>
          <a:r>
            <a:rPr lang="ru-RU" sz="2400" kern="1200" dirty="0"/>
            <a:t> (несанкционированная модификация информации неавторизованным пользователем);</a:t>
          </a:r>
        </a:p>
      </dsp:txBody>
      <dsp:txXfrm>
        <a:off x="5822479" y="1622"/>
        <a:ext cx="5575506" cy="2623006"/>
      </dsp:txXfrm>
    </dsp:sp>
    <dsp:sp modelId="{EE51A10F-3AE8-4987-9BBE-3275EFD975F0}">
      <dsp:nvSpPr>
        <dsp:cNvPr id="0" name=""/>
        <dsp:cNvSpPr/>
      </dsp:nvSpPr>
      <dsp:spPr>
        <a:xfrm>
          <a:off x="454125" y="3061796"/>
          <a:ext cx="5170076" cy="2623006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i="1" kern="1200" dirty="0"/>
            <a:t>угроза нарушения доступности информационных ресурсов</a:t>
          </a:r>
          <a:r>
            <a:rPr lang="ru-RU" sz="2400" kern="1200" dirty="0"/>
            <a:t> (нарушение доступа к информационным ресурсам для пользователей, обладающих соответствующими полномочиями);</a:t>
          </a:r>
        </a:p>
      </dsp:txBody>
      <dsp:txXfrm>
        <a:off x="454125" y="3061796"/>
        <a:ext cx="5170076" cy="2623006"/>
      </dsp:txXfrm>
    </dsp:sp>
    <dsp:sp modelId="{413188E0-09BC-4322-BB4B-8CB868C59CDA}">
      <dsp:nvSpPr>
        <dsp:cNvPr id="0" name=""/>
        <dsp:cNvSpPr/>
      </dsp:nvSpPr>
      <dsp:spPr>
        <a:xfrm>
          <a:off x="6061369" y="3061796"/>
          <a:ext cx="5066905" cy="2623006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i="1" kern="1200" dirty="0"/>
            <a:t>угрозы нарушения наблюдаемости</a:t>
          </a:r>
          <a:r>
            <a:rPr lang="ru-RU" sz="2400" kern="1200" dirty="0"/>
            <a:t> (ограничение возможностей информационной системы контролировать пользователей, процессы и пассивные объекты с целью обеспечения установленной политики безопасности).</a:t>
          </a:r>
        </a:p>
      </dsp:txBody>
      <dsp:txXfrm>
        <a:off x="6061369" y="3061796"/>
        <a:ext cx="5066905" cy="262300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7DD9-F630-4499-BE3F-29D1C89EF337}">
      <dsp:nvSpPr>
        <dsp:cNvPr id="0" name=""/>
        <dsp:cNvSpPr/>
      </dsp:nvSpPr>
      <dsp:spPr>
        <a:xfrm>
          <a:off x="184414" y="1622"/>
          <a:ext cx="5200897" cy="2623006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/>
            <a:t>первый уровень</a:t>
          </a:r>
          <a:r>
            <a:rPr lang="ru-RU" sz="2000" kern="1200" dirty="0"/>
            <a:t> определяет самый низкий уровень возможностей проведения диалога с информационной системой возможность запуска фиксированного набора задач (программ), реализующих заранее предусмотренные функции обработки информации;</a:t>
          </a:r>
        </a:p>
      </dsp:txBody>
      <dsp:txXfrm>
        <a:off x="184414" y="1622"/>
        <a:ext cx="5200897" cy="2623006"/>
      </dsp:txXfrm>
    </dsp:sp>
    <dsp:sp modelId="{DC3C6A8B-E3C1-4D76-94C6-54C7332630B1}">
      <dsp:nvSpPr>
        <dsp:cNvPr id="0" name=""/>
        <dsp:cNvSpPr/>
      </dsp:nvSpPr>
      <dsp:spPr>
        <a:xfrm>
          <a:off x="5822479" y="1622"/>
          <a:ext cx="5575506" cy="2623006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/>
            <a:t>второй уровень</a:t>
          </a:r>
          <a:r>
            <a:rPr lang="ru-RU" sz="2000" kern="1200" dirty="0"/>
            <a:t> определяется возможностью создания и запуска собственных программ с новыми функциями обработки информации;</a:t>
          </a:r>
        </a:p>
      </dsp:txBody>
      <dsp:txXfrm>
        <a:off x="5822479" y="1622"/>
        <a:ext cx="5575506" cy="2623006"/>
      </dsp:txXfrm>
    </dsp:sp>
    <dsp:sp modelId="{EE51A10F-3AE8-4987-9BBE-3275EFD975F0}">
      <dsp:nvSpPr>
        <dsp:cNvPr id="0" name=""/>
        <dsp:cNvSpPr/>
      </dsp:nvSpPr>
      <dsp:spPr>
        <a:xfrm>
          <a:off x="454125" y="3061796"/>
          <a:ext cx="5170076" cy="2623006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/>
            <a:t>третий уровень</a:t>
          </a:r>
          <a:r>
            <a:rPr lang="ru-RU" sz="2000" kern="1200" dirty="0"/>
            <a:t> определяется возможностью управления функционированием информационной системы, то есть воздействием на базовое программное обеспечение системы и на состав и конфигурацию ее оборудования;</a:t>
          </a:r>
        </a:p>
      </dsp:txBody>
      <dsp:txXfrm>
        <a:off x="454125" y="3061796"/>
        <a:ext cx="5170076" cy="2623006"/>
      </dsp:txXfrm>
    </dsp:sp>
    <dsp:sp modelId="{413188E0-09BC-4322-BB4B-8CB868C59CDA}">
      <dsp:nvSpPr>
        <dsp:cNvPr id="0" name=""/>
        <dsp:cNvSpPr/>
      </dsp:nvSpPr>
      <dsp:spPr>
        <a:xfrm>
          <a:off x="6061369" y="3061796"/>
          <a:ext cx="5066905" cy="2623006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i="1" kern="1200" dirty="0"/>
            <a:t>четвертый уровень</a:t>
          </a:r>
          <a:r>
            <a:rPr lang="ru-RU" sz="2000" kern="1200" dirty="0"/>
            <a:t> определяется всем объемом возможностей лиц, осуществляющих проектирование, реализацию и ремонт аппаратных компонентов информационной системы, вплоть до включения в состав информационной системы собственных средств с новыми функциями обработки информации.</a:t>
          </a:r>
        </a:p>
      </dsp:txBody>
      <dsp:txXfrm>
        <a:off x="6061369" y="3061796"/>
        <a:ext cx="5066905" cy="26230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76BFC-B548-4568-9DB6-6266D11F5C8B}">
      <dsp:nvSpPr>
        <dsp:cNvPr id="0" name=""/>
        <dsp:cNvSpPr/>
      </dsp:nvSpPr>
      <dsp:spPr>
        <a:xfrm rot="5400000">
          <a:off x="7129937" y="-2700727"/>
          <a:ext cx="1671444" cy="7497091"/>
        </a:xfrm>
        <a:prstGeom prst="round2Same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/>
            <a:t>совокупность условий и факторов, создающих потенциальную или реально существующую опасность нарушения безопасности информации.</a:t>
          </a:r>
        </a:p>
      </dsp:txBody>
      <dsp:txXfrm rot="-5400000">
        <a:off x="4217114" y="293689"/>
        <a:ext cx="7415498" cy="1508258"/>
      </dsp:txXfrm>
    </dsp:sp>
    <dsp:sp modelId="{C5C0A8F0-A8D6-4546-8E1E-FFBE71A4A661}">
      <dsp:nvSpPr>
        <dsp:cNvPr id="0" name=""/>
        <dsp:cNvSpPr/>
      </dsp:nvSpPr>
      <dsp:spPr>
        <a:xfrm>
          <a:off x="0" y="3165"/>
          <a:ext cx="4217114" cy="2089305"/>
        </a:xfrm>
        <a:prstGeom prst="round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b="1" kern="1200" dirty="0"/>
            <a:t>Угроза безопасности информации</a:t>
          </a:r>
          <a:r>
            <a:rPr lang="ru-RU" sz="3500" kern="1200" dirty="0"/>
            <a:t> </a:t>
          </a:r>
        </a:p>
      </dsp:txBody>
      <dsp:txXfrm>
        <a:off x="101991" y="105156"/>
        <a:ext cx="4013132" cy="1885323"/>
      </dsp:txXfrm>
    </dsp:sp>
    <dsp:sp modelId="{F543DB67-41A5-487F-AEED-0BDDD024F0BC}">
      <dsp:nvSpPr>
        <dsp:cNvPr id="0" name=""/>
        <dsp:cNvSpPr/>
      </dsp:nvSpPr>
      <dsp:spPr>
        <a:xfrm rot="5400000">
          <a:off x="7129937" y="-506956"/>
          <a:ext cx="1671444" cy="7497091"/>
        </a:xfrm>
        <a:prstGeom prst="round2Same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/>
            <a:t>это возможность реализации воздействия на информацию, обрабатываемую в АС, приводящего к нарушению конфиденциальности, целостности или доступности этой информации, а также возможность воздействия на компоненты АС, приводящего к их утрате, уничтожению или сбою функционирования.</a:t>
          </a:r>
        </a:p>
      </dsp:txBody>
      <dsp:txXfrm rot="-5400000">
        <a:off x="4217114" y="2487460"/>
        <a:ext cx="7415498" cy="1508258"/>
      </dsp:txXfrm>
    </dsp:sp>
    <dsp:sp modelId="{6378CF2A-D3B9-4D4E-B1AB-39D40CD2969B}">
      <dsp:nvSpPr>
        <dsp:cNvPr id="0" name=""/>
        <dsp:cNvSpPr/>
      </dsp:nvSpPr>
      <dsp:spPr>
        <a:xfrm>
          <a:off x="0" y="2196936"/>
          <a:ext cx="4217114" cy="2089305"/>
        </a:xfrm>
        <a:prstGeom prst="round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b="1" kern="1200" dirty="0"/>
            <a:t>Угроза информационной безопасности АС</a:t>
          </a:r>
          <a:r>
            <a:rPr lang="ru-RU" sz="3500" kern="1200" dirty="0"/>
            <a:t> </a:t>
          </a:r>
        </a:p>
      </dsp:txBody>
      <dsp:txXfrm>
        <a:off x="101991" y="2298927"/>
        <a:ext cx="4013132" cy="1885323"/>
      </dsp:txXfrm>
    </dsp:sp>
    <dsp:sp modelId="{A9FB5B88-06A7-4925-B780-A530871CAC57}">
      <dsp:nvSpPr>
        <dsp:cNvPr id="0" name=""/>
        <dsp:cNvSpPr/>
      </dsp:nvSpPr>
      <dsp:spPr>
        <a:xfrm rot="5400000">
          <a:off x="7129937" y="1686814"/>
          <a:ext cx="1671444" cy="7497091"/>
        </a:xfrm>
        <a:prstGeom prst="round2SameRect">
          <a:avLst/>
        </a:prstGeom>
        <a:blipFill rotWithShape="0">
          <a:blip xmlns:r="http://schemas.openxmlformats.org/officeDocument/2006/relationships" r:embed="rId5"/>
          <a:tile tx="0" ty="0" sx="100000" sy="100000" flip="none" algn="tl"/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800" kern="1200" dirty="0"/>
            <a:t>субъект, являющийся непосредственной причиной возникновения </a:t>
          </a:r>
          <a:r>
            <a:rPr lang="ru-RU" sz="1800" i="1" kern="1200" dirty="0"/>
            <a:t>угрозы безопасности </a:t>
          </a:r>
          <a:r>
            <a:rPr lang="ru-RU" sz="1800" kern="1200" dirty="0"/>
            <a:t>информации.</a:t>
          </a:r>
        </a:p>
      </dsp:txBody>
      <dsp:txXfrm rot="-5400000">
        <a:off x="4217114" y="4681231"/>
        <a:ext cx="7415498" cy="1508258"/>
      </dsp:txXfrm>
    </dsp:sp>
    <dsp:sp modelId="{24690265-EBAD-4020-B20C-447D679CBE90}">
      <dsp:nvSpPr>
        <dsp:cNvPr id="0" name=""/>
        <dsp:cNvSpPr/>
      </dsp:nvSpPr>
      <dsp:spPr>
        <a:xfrm>
          <a:off x="0" y="4390707"/>
          <a:ext cx="4217114" cy="2089305"/>
        </a:xfrm>
        <a:prstGeom prst="roundRect">
          <a:avLst/>
        </a:prstGeom>
        <a:blipFill rotWithShape="0">
          <a:blip xmlns:r="http://schemas.openxmlformats.org/officeDocument/2006/relationships" r:embed="rId6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b="1" kern="1200" dirty="0"/>
            <a:t>Источник угрозы безопасности информации</a:t>
          </a:r>
          <a:r>
            <a:rPr lang="ru-RU" sz="3500" kern="1200" dirty="0"/>
            <a:t> </a:t>
          </a:r>
        </a:p>
      </dsp:txBody>
      <dsp:txXfrm>
        <a:off x="101991" y="4492698"/>
        <a:ext cx="4013132" cy="188532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7DD9-F630-4499-BE3F-29D1C89EF337}">
      <dsp:nvSpPr>
        <dsp:cNvPr id="0" name=""/>
        <dsp:cNvSpPr/>
      </dsp:nvSpPr>
      <dsp:spPr>
        <a:xfrm>
          <a:off x="184414" y="1622"/>
          <a:ext cx="5200897" cy="2623006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предположение о категории лиц, к которым может принадлежать нарушитель;</a:t>
          </a:r>
        </a:p>
      </dsp:txBody>
      <dsp:txXfrm>
        <a:off x="184414" y="1622"/>
        <a:ext cx="5200897" cy="2623006"/>
      </dsp:txXfrm>
    </dsp:sp>
    <dsp:sp modelId="{DC3C6A8B-E3C1-4D76-94C6-54C7332630B1}">
      <dsp:nvSpPr>
        <dsp:cNvPr id="0" name=""/>
        <dsp:cNvSpPr/>
      </dsp:nvSpPr>
      <dsp:spPr>
        <a:xfrm>
          <a:off x="5822479" y="1622"/>
          <a:ext cx="5575506" cy="2623006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предположение о квалификации нарушителя и его технической оснащенности (об использованных для совершения нарушения методы и средства);</a:t>
          </a:r>
        </a:p>
      </dsp:txBody>
      <dsp:txXfrm>
        <a:off x="5822479" y="1622"/>
        <a:ext cx="5575506" cy="2623006"/>
      </dsp:txXfrm>
    </dsp:sp>
    <dsp:sp modelId="{EE51A10F-3AE8-4987-9BBE-3275EFD975F0}">
      <dsp:nvSpPr>
        <dsp:cNvPr id="0" name=""/>
        <dsp:cNvSpPr/>
      </dsp:nvSpPr>
      <dsp:spPr>
        <a:xfrm>
          <a:off x="454125" y="3061796"/>
          <a:ext cx="5170076" cy="2623006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предположение о мотивах действий нарушителя (преследуемых нарушителем целях);</a:t>
          </a:r>
        </a:p>
      </dsp:txBody>
      <dsp:txXfrm>
        <a:off x="454125" y="3061796"/>
        <a:ext cx="5170076" cy="2623006"/>
      </dsp:txXfrm>
    </dsp:sp>
    <dsp:sp modelId="{413188E0-09BC-4322-BB4B-8CB868C59CDA}">
      <dsp:nvSpPr>
        <dsp:cNvPr id="0" name=""/>
        <dsp:cNvSpPr/>
      </dsp:nvSpPr>
      <dsp:spPr>
        <a:xfrm>
          <a:off x="6061369" y="3061796"/>
          <a:ext cx="5066905" cy="2623006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ограничения и предположения о характере возможных действий нарушителей.</a:t>
          </a:r>
        </a:p>
      </dsp:txBody>
      <dsp:txXfrm>
        <a:off x="6061369" y="3061796"/>
        <a:ext cx="5066905" cy="262300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88638-FF78-461C-8A18-E158761C8AF9}">
      <dsp:nvSpPr>
        <dsp:cNvPr id="0" name=""/>
        <dsp:cNvSpPr/>
      </dsp:nvSpPr>
      <dsp:spPr>
        <a:xfrm>
          <a:off x="0" y="0"/>
          <a:ext cx="12192000" cy="205739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000" b="1" i="1" kern="1200" dirty="0"/>
            <a:t>Три основных мотива нарушений</a:t>
          </a:r>
          <a:r>
            <a:rPr lang="ru-RU" sz="6000" kern="1200" dirty="0"/>
            <a:t>: </a:t>
          </a:r>
        </a:p>
      </dsp:txBody>
      <dsp:txXfrm>
        <a:off x="0" y="0"/>
        <a:ext cx="12192000" cy="2057399"/>
      </dsp:txXfrm>
    </dsp:sp>
    <dsp:sp modelId="{1954A244-994A-4CCC-8DC5-4286320064AE}">
      <dsp:nvSpPr>
        <dsp:cNvPr id="0" name=""/>
        <dsp:cNvSpPr/>
      </dsp:nvSpPr>
      <dsp:spPr>
        <a:xfrm>
          <a:off x="5953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/>
            <a:t>безответственность</a:t>
          </a:r>
        </a:p>
      </dsp:txBody>
      <dsp:txXfrm>
        <a:off x="5953" y="2057399"/>
        <a:ext cx="4060031" cy="4320539"/>
      </dsp:txXfrm>
    </dsp:sp>
    <dsp:sp modelId="{67B50F61-F9BE-47EA-BD6E-9F79C4F3492C}">
      <dsp:nvSpPr>
        <dsp:cNvPr id="0" name=""/>
        <dsp:cNvSpPr/>
      </dsp:nvSpPr>
      <dsp:spPr>
        <a:xfrm>
          <a:off x="4065984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/>
            <a:t>самоутверждение</a:t>
          </a:r>
        </a:p>
      </dsp:txBody>
      <dsp:txXfrm>
        <a:off x="4065984" y="2057399"/>
        <a:ext cx="4060031" cy="4320539"/>
      </dsp:txXfrm>
    </dsp:sp>
    <dsp:sp modelId="{EDDC465D-69F4-4049-B30D-287B971989B2}">
      <dsp:nvSpPr>
        <dsp:cNvPr id="0" name=""/>
        <dsp:cNvSpPr/>
      </dsp:nvSpPr>
      <dsp:spPr>
        <a:xfrm>
          <a:off x="8126015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500" kern="1200" dirty="0"/>
            <a:t>корыстный интерес</a:t>
          </a:r>
        </a:p>
      </dsp:txBody>
      <dsp:txXfrm>
        <a:off x="8126015" y="2057399"/>
        <a:ext cx="4060031" cy="4320539"/>
      </dsp:txXfrm>
    </dsp:sp>
    <dsp:sp modelId="{D5A88471-C52A-47ED-A1BF-EE0349422040}">
      <dsp:nvSpPr>
        <dsp:cNvPr id="0" name=""/>
        <dsp:cNvSpPr/>
      </dsp:nvSpPr>
      <dsp:spPr>
        <a:xfrm>
          <a:off x="0" y="6377939"/>
          <a:ext cx="12192000" cy="48005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7DD9-F630-4499-BE3F-29D1C89EF337}">
      <dsp:nvSpPr>
        <dsp:cNvPr id="0" name=""/>
        <dsp:cNvSpPr/>
      </dsp:nvSpPr>
      <dsp:spPr>
        <a:xfrm>
          <a:off x="184414" y="1622"/>
          <a:ext cx="5200897" cy="2623006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по уровню знаний об информационной системе;</a:t>
          </a:r>
        </a:p>
      </dsp:txBody>
      <dsp:txXfrm>
        <a:off x="184414" y="1622"/>
        <a:ext cx="5200897" cy="2623006"/>
      </dsp:txXfrm>
    </dsp:sp>
    <dsp:sp modelId="{DC3C6A8B-E3C1-4D76-94C6-54C7332630B1}">
      <dsp:nvSpPr>
        <dsp:cNvPr id="0" name=""/>
        <dsp:cNvSpPr/>
      </dsp:nvSpPr>
      <dsp:spPr>
        <a:xfrm>
          <a:off x="5822479" y="1622"/>
          <a:ext cx="5575506" cy="2623006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по уровню возможностей (использованным методом и средством);</a:t>
          </a:r>
        </a:p>
      </dsp:txBody>
      <dsp:txXfrm>
        <a:off x="5822479" y="1622"/>
        <a:ext cx="5575506" cy="2623006"/>
      </dsp:txXfrm>
    </dsp:sp>
    <dsp:sp modelId="{EE51A10F-3AE8-4987-9BBE-3275EFD975F0}">
      <dsp:nvSpPr>
        <dsp:cNvPr id="0" name=""/>
        <dsp:cNvSpPr/>
      </dsp:nvSpPr>
      <dsp:spPr>
        <a:xfrm>
          <a:off x="454125" y="3061796"/>
          <a:ext cx="5170076" cy="2623006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по времени действия;</a:t>
          </a:r>
        </a:p>
      </dsp:txBody>
      <dsp:txXfrm>
        <a:off x="454125" y="3061796"/>
        <a:ext cx="5170076" cy="2623006"/>
      </dsp:txXfrm>
    </dsp:sp>
    <dsp:sp modelId="{413188E0-09BC-4322-BB4B-8CB868C59CDA}">
      <dsp:nvSpPr>
        <dsp:cNvPr id="0" name=""/>
        <dsp:cNvSpPr/>
      </dsp:nvSpPr>
      <dsp:spPr>
        <a:xfrm>
          <a:off x="6061369" y="3061796"/>
          <a:ext cx="5066905" cy="2623006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по месту действия.</a:t>
          </a:r>
        </a:p>
      </dsp:txBody>
      <dsp:txXfrm>
        <a:off x="6061369" y="3061796"/>
        <a:ext cx="5066905" cy="262300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D8FF1-E18C-48F8-AD65-8B22F3EC0C63}">
      <dsp:nvSpPr>
        <dsp:cNvPr id="0" name=""/>
        <dsp:cNvSpPr/>
      </dsp:nvSpPr>
      <dsp:spPr>
        <a:xfrm>
          <a:off x="0" y="939311"/>
          <a:ext cx="3559472" cy="2135683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/>
            <a:t>окружения с угрозами, которые постоянно меняются и лишь частично известны;</a:t>
          </a:r>
        </a:p>
      </dsp:txBody>
      <dsp:txXfrm>
        <a:off x="0" y="939311"/>
        <a:ext cx="3559472" cy="2135683"/>
      </dsp:txXfrm>
    </dsp:sp>
    <dsp:sp modelId="{7682CA35-09BF-4EDD-ACA1-CFC2F3652AEC}">
      <dsp:nvSpPr>
        <dsp:cNvPr id="0" name=""/>
        <dsp:cNvSpPr/>
      </dsp:nvSpPr>
      <dsp:spPr>
        <a:xfrm>
          <a:off x="3915420" y="939311"/>
          <a:ext cx="3559472" cy="2135683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/>
            <a:t>классификация информации;</a:t>
          </a:r>
        </a:p>
      </dsp:txBody>
      <dsp:txXfrm>
        <a:off x="3915420" y="939311"/>
        <a:ext cx="3559472" cy="2135683"/>
      </dsp:txXfrm>
    </dsp:sp>
    <dsp:sp modelId="{7AB120C2-77EA-47D6-A5CD-E89F3DA8BB6B}">
      <dsp:nvSpPr>
        <dsp:cNvPr id="0" name=""/>
        <dsp:cNvSpPr/>
      </dsp:nvSpPr>
      <dsp:spPr>
        <a:xfrm>
          <a:off x="7830840" y="939311"/>
          <a:ext cx="3559472" cy="2135683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/>
            <a:t>уязвимости информации;</a:t>
          </a:r>
        </a:p>
      </dsp:txBody>
      <dsp:txXfrm>
        <a:off x="7830840" y="939311"/>
        <a:ext cx="3559472" cy="2135683"/>
      </dsp:txXfrm>
    </dsp:sp>
    <dsp:sp modelId="{ED9DDAA0-EC4C-4900-9546-CA87EB61C53D}">
      <dsp:nvSpPr>
        <dsp:cNvPr id="0" name=""/>
        <dsp:cNvSpPr/>
      </dsp:nvSpPr>
      <dsp:spPr>
        <a:xfrm>
          <a:off x="211005" y="3430942"/>
          <a:ext cx="3559472" cy="2135683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/>
            <a:t>средства защиты информации и уменьшения последствий поражений;</a:t>
          </a:r>
        </a:p>
      </dsp:txBody>
      <dsp:txXfrm>
        <a:off x="211005" y="3430942"/>
        <a:ext cx="3559472" cy="2135683"/>
      </dsp:txXfrm>
    </dsp:sp>
    <dsp:sp modelId="{E6E1A194-D90E-4695-992B-7317401F9C01}">
      <dsp:nvSpPr>
        <dsp:cNvPr id="0" name=""/>
        <dsp:cNvSpPr/>
      </dsp:nvSpPr>
      <dsp:spPr>
        <a:xfrm>
          <a:off x="4126425" y="3430942"/>
          <a:ext cx="3137461" cy="2135683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/>
            <a:t>средства защиты, которые уменьшают риск;</a:t>
          </a:r>
        </a:p>
      </dsp:txBody>
      <dsp:txXfrm>
        <a:off x="4126425" y="3430942"/>
        <a:ext cx="3137461" cy="2135683"/>
      </dsp:txXfrm>
    </dsp:sp>
    <dsp:sp modelId="{1E045E7C-A942-4A74-BC3A-044D83681D04}">
      <dsp:nvSpPr>
        <dsp:cNvPr id="0" name=""/>
        <dsp:cNvSpPr/>
      </dsp:nvSpPr>
      <dsp:spPr>
        <a:xfrm>
          <a:off x="7619834" y="3430942"/>
          <a:ext cx="3559472" cy="2135683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/>
            <a:t>остаточные риски, принятые организацией как допустимые.</a:t>
          </a:r>
        </a:p>
      </dsp:txBody>
      <dsp:txXfrm>
        <a:off x="7619834" y="3430942"/>
        <a:ext cx="3559472" cy="2135683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7DD9-F630-4499-BE3F-29D1C89EF337}">
      <dsp:nvSpPr>
        <dsp:cNvPr id="0" name=""/>
        <dsp:cNvSpPr/>
      </dsp:nvSpPr>
      <dsp:spPr>
        <a:xfrm>
          <a:off x="184414" y="1622"/>
          <a:ext cx="5200897" cy="2623006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отсутствие физической защиты зданий, дверей и окон (может использовать, например, угроза воровства);</a:t>
          </a:r>
        </a:p>
      </dsp:txBody>
      <dsp:txXfrm>
        <a:off x="184414" y="1622"/>
        <a:ext cx="5200897" cy="2623006"/>
      </dsp:txXfrm>
    </dsp:sp>
    <dsp:sp modelId="{DC3C6A8B-E3C1-4D76-94C6-54C7332630B1}">
      <dsp:nvSpPr>
        <dsp:cNvPr id="0" name=""/>
        <dsp:cNvSpPr/>
      </dsp:nvSpPr>
      <dsp:spPr>
        <a:xfrm>
          <a:off x="5822479" y="1622"/>
          <a:ext cx="5575506" cy="2623006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недостаточное или ненадлежащее использование физического контроля за доступом к зданиям, комнат (может использовать, например, угроза преднамеренного повреждения);</a:t>
          </a:r>
        </a:p>
      </dsp:txBody>
      <dsp:txXfrm>
        <a:off x="5822479" y="1622"/>
        <a:ext cx="5575506" cy="2623006"/>
      </dsp:txXfrm>
    </dsp:sp>
    <dsp:sp modelId="{EE51A10F-3AE8-4987-9BBE-3275EFD975F0}">
      <dsp:nvSpPr>
        <dsp:cNvPr id="0" name=""/>
        <dsp:cNvSpPr/>
      </dsp:nvSpPr>
      <dsp:spPr>
        <a:xfrm>
          <a:off x="454125" y="3061796"/>
          <a:ext cx="5170076" cy="2623006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неустойчивость энергосистемы (может использовать, например, угроза нестабильности энергопитания)</a:t>
          </a:r>
        </a:p>
      </dsp:txBody>
      <dsp:txXfrm>
        <a:off x="454125" y="3061796"/>
        <a:ext cx="5170076" cy="2623006"/>
      </dsp:txXfrm>
    </dsp:sp>
    <dsp:sp modelId="{413188E0-09BC-4322-BB4B-8CB868C59CDA}">
      <dsp:nvSpPr>
        <dsp:cNvPr id="0" name=""/>
        <dsp:cNvSpPr/>
      </dsp:nvSpPr>
      <dsp:spPr>
        <a:xfrm>
          <a:off x="6061369" y="3061796"/>
          <a:ext cx="5066905" cy="2623006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расположение в зоне вероятного затопления (может использовать, например, угроза затопления).</a:t>
          </a:r>
        </a:p>
      </dsp:txBody>
      <dsp:txXfrm>
        <a:off x="6061369" y="3061796"/>
        <a:ext cx="5066905" cy="2623006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7EAF7-A7B1-4756-9EBD-B98B45F03970}">
      <dsp:nvSpPr>
        <dsp:cNvPr id="0" name=""/>
        <dsp:cNvSpPr/>
      </dsp:nvSpPr>
      <dsp:spPr>
        <a:xfrm>
          <a:off x="1060853" y="3491"/>
          <a:ext cx="2995081" cy="1797048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отсутствие графика периодической замены (может использовать, например, угроза ухудшения носителей данных);</a:t>
          </a:r>
        </a:p>
      </dsp:txBody>
      <dsp:txXfrm>
        <a:off x="1060853" y="3491"/>
        <a:ext cx="2995081" cy="1797048"/>
      </dsp:txXfrm>
    </dsp:sp>
    <dsp:sp modelId="{7C072F2A-8673-4254-928D-BC9ED4FEA13D}">
      <dsp:nvSpPr>
        <dsp:cNvPr id="0" name=""/>
        <dsp:cNvSpPr/>
      </dsp:nvSpPr>
      <dsp:spPr>
        <a:xfrm>
          <a:off x="4355443" y="3491"/>
          <a:ext cx="2995081" cy="1797048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чувствительность к изменениям напряжения (может использовать, например, угроза нестабильности энергопитания)</a:t>
          </a:r>
        </a:p>
      </dsp:txBody>
      <dsp:txXfrm>
        <a:off x="4355443" y="3491"/>
        <a:ext cx="2995081" cy="1797048"/>
      </dsp:txXfrm>
    </dsp:sp>
    <dsp:sp modelId="{4609430A-853B-4205-9240-2699B860CB3E}">
      <dsp:nvSpPr>
        <dsp:cNvPr id="0" name=""/>
        <dsp:cNvSpPr/>
      </dsp:nvSpPr>
      <dsp:spPr>
        <a:xfrm>
          <a:off x="7650032" y="3491"/>
          <a:ext cx="2995081" cy="1797048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чувствительность к колебаниям температуры (может использоваться, например, угроза высокие температуры);</a:t>
          </a:r>
        </a:p>
      </dsp:txBody>
      <dsp:txXfrm>
        <a:off x="7650032" y="3491"/>
        <a:ext cx="2995081" cy="1797048"/>
      </dsp:txXfrm>
    </dsp:sp>
    <dsp:sp modelId="{7FEC4936-EBC5-4F19-ABDA-DBC92CB497A9}">
      <dsp:nvSpPr>
        <dsp:cNvPr id="0" name=""/>
        <dsp:cNvSpPr/>
      </dsp:nvSpPr>
      <dsp:spPr>
        <a:xfrm>
          <a:off x="1060853" y="2100048"/>
          <a:ext cx="2995081" cy="1797048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чувствительность к влажности, пыли, влажности (может использовать, например, угроза опыления);</a:t>
          </a:r>
        </a:p>
      </dsp:txBody>
      <dsp:txXfrm>
        <a:off x="1060853" y="2100048"/>
        <a:ext cx="2995081" cy="1797048"/>
      </dsp:txXfrm>
    </dsp:sp>
    <dsp:sp modelId="{8DDB951F-7B1F-4305-95E4-52C485C33965}">
      <dsp:nvSpPr>
        <dsp:cNvPr id="0" name=""/>
        <dsp:cNvSpPr/>
      </dsp:nvSpPr>
      <dsp:spPr>
        <a:xfrm>
          <a:off x="4355443" y="2100048"/>
          <a:ext cx="2995081" cy="1797048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чувствительность к электромагнитному излучению (может использоваться, например, угроза электромагнитного излучения);</a:t>
          </a:r>
        </a:p>
      </dsp:txBody>
      <dsp:txXfrm>
        <a:off x="4355443" y="2100048"/>
        <a:ext cx="2995081" cy="1797048"/>
      </dsp:txXfrm>
    </dsp:sp>
    <dsp:sp modelId="{8A897C0F-C3A9-426D-B722-1709423D526E}">
      <dsp:nvSpPr>
        <dsp:cNvPr id="0" name=""/>
        <dsp:cNvSpPr/>
      </dsp:nvSpPr>
      <dsp:spPr>
        <a:xfrm>
          <a:off x="7650032" y="2100048"/>
          <a:ext cx="2995081" cy="1797048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недостаточный сопровождение / неправильная установка данных (может использоваться, например, угроза ошибки обслуживающего персонала);</a:t>
          </a:r>
        </a:p>
      </dsp:txBody>
      <dsp:txXfrm>
        <a:off x="7650032" y="2100048"/>
        <a:ext cx="2995081" cy="1797048"/>
      </dsp:txXfrm>
    </dsp:sp>
    <dsp:sp modelId="{8A4BFBE0-BF9C-47B0-9F61-877649777C18}">
      <dsp:nvSpPr>
        <dsp:cNvPr id="0" name=""/>
        <dsp:cNvSpPr/>
      </dsp:nvSpPr>
      <dsp:spPr>
        <a:xfrm>
          <a:off x="4355443" y="4196605"/>
          <a:ext cx="2995081" cy="1797048"/>
        </a:xfrm>
        <a:prstGeom prst="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отсутствие эффективного управления изменениями конфигурации (может использовать, например, угроза ошибки эксплуатационного персонала).</a:t>
          </a:r>
        </a:p>
      </dsp:txBody>
      <dsp:txXfrm>
        <a:off x="4355443" y="4196605"/>
        <a:ext cx="2995081" cy="1797048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266DA-95B3-4A8B-920D-492A4B5D6603}">
      <dsp:nvSpPr>
        <dsp:cNvPr id="0" name=""/>
        <dsp:cNvSpPr/>
      </dsp:nvSpPr>
      <dsp:spPr>
        <a:xfrm>
          <a:off x="0" y="0"/>
          <a:ext cx="11538857" cy="188888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b="1" i="1" kern="1200" dirty="0"/>
            <a:t>Требование полноты множества функций защиты применительно к двум отмеченным видам интерпретируются следующим образом.</a:t>
          </a:r>
          <a:endParaRPr lang="ru-RU" sz="3800" kern="1200" dirty="0"/>
        </a:p>
      </dsp:txBody>
      <dsp:txXfrm>
        <a:off x="0" y="0"/>
        <a:ext cx="11538857" cy="1888889"/>
      </dsp:txXfrm>
    </dsp:sp>
    <dsp:sp modelId="{24572C5A-A84B-474A-A8A3-A9F456F7922E}">
      <dsp:nvSpPr>
        <dsp:cNvPr id="0" name=""/>
        <dsp:cNvSpPr/>
      </dsp:nvSpPr>
      <dsp:spPr>
        <a:xfrm>
          <a:off x="0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/>
            <a:t>Множество функций обеспечения защиты должно быть таким, чтобы осуществлением их в различных комбинациях и с различными усилиями в любой ситуации при функционировании АСОИ могли быть созданы все условия, необходимые для надежной защиты информации.</a:t>
          </a:r>
        </a:p>
      </dsp:txBody>
      <dsp:txXfrm>
        <a:off x="0" y="1888889"/>
        <a:ext cx="5769428" cy="3966667"/>
      </dsp:txXfrm>
    </dsp:sp>
    <dsp:sp modelId="{756E0A05-2222-4066-8257-F05A595D1913}">
      <dsp:nvSpPr>
        <dsp:cNvPr id="0" name=""/>
        <dsp:cNvSpPr/>
      </dsp:nvSpPr>
      <dsp:spPr>
        <a:xfrm>
          <a:off x="5769428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900" kern="1200" dirty="0"/>
            <a:t>Множество функций управления должно создавать все предпосылки для оптимальной реализации функций обеспечения в любых условиях.</a:t>
          </a:r>
        </a:p>
      </dsp:txBody>
      <dsp:txXfrm>
        <a:off x="5769428" y="1888889"/>
        <a:ext cx="5769428" cy="3966667"/>
      </dsp:txXfrm>
    </dsp:sp>
    <dsp:sp modelId="{525FA00C-713E-49E4-A784-1AB58FB8597E}">
      <dsp:nvSpPr>
        <dsp:cNvPr id="0" name=""/>
        <dsp:cNvSpPr/>
      </dsp:nvSpPr>
      <dsp:spPr>
        <a:xfrm>
          <a:off x="0" y="5855556"/>
          <a:ext cx="11538857" cy="440740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88638-FF78-461C-8A18-E158761C8AF9}">
      <dsp:nvSpPr>
        <dsp:cNvPr id="0" name=""/>
        <dsp:cNvSpPr/>
      </dsp:nvSpPr>
      <dsp:spPr>
        <a:xfrm>
          <a:off x="0" y="0"/>
          <a:ext cx="12192000" cy="205739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b="1" i="1" kern="1200" dirty="0"/>
            <a:t>События</a:t>
          </a:r>
          <a:endParaRPr lang="ru-RU" sz="6500" kern="1200" dirty="0"/>
        </a:p>
      </dsp:txBody>
      <dsp:txXfrm>
        <a:off x="0" y="0"/>
        <a:ext cx="12192000" cy="2057399"/>
      </dsp:txXfrm>
    </dsp:sp>
    <dsp:sp modelId="{1954A244-994A-4CCC-8DC5-4286320064AE}">
      <dsp:nvSpPr>
        <dsp:cNvPr id="0" name=""/>
        <dsp:cNvSpPr/>
      </dsp:nvSpPr>
      <dsp:spPr>
        <a:xfrm>
          <a:off x="5953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i="1" kern="1200" dirty="0"/>
            <a:t>Событие 1</a:t>
          </a:r>
          <a:r>
            <a:rPr lang="ru-RU" sz="2600" kern="1200" dirty="0"/>
            <a:t> - защита информации обеспечена, поскольку даже при условии проявления дестабилизирующих факторов предотвращено их воздействие на защищаемую информацию или ликвидированы последствия такого воздействия.</a:t>
          </a:r>
        </a:p>
      </dsp:txBody>
      <dsp:txXfrm>
        <a:off x="5953" y="2057399"/>
        <a:ext cx="4060031" cy="4320539"/>
      </dsp:txXfrm>
    </dsp:sp>
    <dsp:sp modelId="{67B50F61-F9BE-47EA-BD6E-9F79C4F3492C}">
      <dsp:nvSpPr>
        <dsp:cNvPr id="0" name=""/>
        <dsp:cNvSpPr/>
      </dsp:nvSpPr>
      <dsp:spPr>
        <a:xfrm>
          <a:off x="4065984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i="1" kern="1200" dirty="0"/>
            <a:t>Событие 2 </a:t>
          </a:r>
          <a:r>
            <a:rPr lang="ru-RU" sz="2600" kern="1200" dirty="0"/>
            <a:t>- защита информации нарушена, поскольку не удалось предотвратить воздействие дестабилизирующих факторов на информацию, однако это воздействие локализовано.</a:t>
          </a:r>
        </a:p>
      </dsp:txBody>
      <dsp:txXfrm>
        <a:off x="4065984" y="2057399"/>
        <a:ext cx="4060031" cy="4320539"/>
      </dsp:txXfrm>
    </dsp:sp>
    <dsp:sp modelId="{EDDC465D-69F4-4049-B30D-287B971989B2}">
      <dsp:nvSpPr>
        <dsp:cNvPr id="0" name=""/>
        <dsp:cNvSpPr/>
      </dsp:nvSpPr>
      <dsp:spPr>
        <a:xfrm>
          <a:off x="8126015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i="1" kern="1200" dirty="0"/>
            <a:t>Событие 3</a:t>
          </a:r>
          <a:r>
            <a:rPr lang="ru-RU" sz="2600" kern="1200" dirty="0"/>
            <a:t> - защита информации разрушена, поскольку воздействие дестабилизирующих факторов на информацию не только не предотвращено, но даже не локализовано.</a:t>
          </a:r>
        </a:p>
      </dsp:txBody>
      <dsp:txXfrm>
        <a:off x="8126015" y="2057399"/>
        <a:ext cx="4060031" cy="4320539"/>
      </dsp:txXfrm>
    </dsp:sp>
    <dsp:sp modelId="{D5A88471-C52A-47ED-A1BF-EE0349422040}">
      <dsp:nvSpPr>
        <dsp:cNvPr id="0" name=""/>
        <dsp:cNvSpPr/>
      </dsp:nvSpPr>
      <dsp:spPr>
        <a:xfrm>
          <a:off x="0" y="6377939"/>
          <a:ext cx="12192000" cy="48005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266DA-95B3-4A8B-920D-492A4B5D6603}">
      <dsp:nvSpPr>
        <dsp:cNvPr id="0" name=""/>
        <dsp:cNvSpPr/>
      </dsp:nvSpPr>
      <dsp:spPr>
        <a:xfrm>
          <a:off x="0" y="0"/>
          <a:ext cx="11538857" cy="188888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b="1" kern="1200" dirty="0"/>
            <a:t>Класс 1.1. Сокрытие информации о средствах, комплексах, объектах и системах обработки информации.</a:t>
          </a:r>
          <a:endParaRPr lang="ru-RU" sz="3800" kern="1200" dirty="0"/>
        </a:p>
      </dsp:txBody>
      <dsp:txXfrm>
        <a:off x="0" y="0"/>
        <a:ext cx="11538857" cy="1888889"/>
      </dsp:txXfrm>
    </dsp:sp>
    <dsp:sp modelId="{24572C5A-A84B-474A-A8A3-A9F456F7922E}">
      <dsp:nvSpPr>
        <dsp:cNvPr id="0" name=""/>
        <dsp:cNvSpPr/>
      </dsp:nvSpPr>
      <dsp:spPr>
        <a:xfrm>
          <a:off x="0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/>
            <a:t>Организационные задачи по сокрытию информации об объектах направлены на недопущение разглашения этих сведений сотрудниками и утечки их по агентурным каналам.</a:t>
          </a:r>
        </a:p>
      </dsp:txBody>
      <dsp:txXfrm>
        <a:off x="0" y="1888889"/>
        <a:ext cx="5769428" cy="3966667"/>
      </dsp:txXfrm>
    </dsp:sp>
    <dsp:sp modelId="{756E0A05-2222-4066-8257-F05A595D1913}">
      <dsp:nvSpPr>
        <dsp:cNvPr id="0" name=""/>
        <dsp:cNvSpPr/>
      </dsp:nvSpPr>
      <dsp:spPr>
        <a:xfrm>
          <a:off x="5769428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100" kern="1200" dirty="0"/>
            <a:t>Технические задачи направлены на устранение или ослабление технических демаскирующих признаков объектов защиты и технических каналов утечки сведений о них. При этом сокрытие осуществляется уменьшением электромагнитной, временной, структурной и признаковой доступности, а также ослаблением адекватности между структурой, топологией и характером функционирования средств, комплексов, объектов, систем обработки информации и управления.</a:t>
          </a:r>
        </a:p>
      </dsp:txBody>
      <dsp:txXfrm>
        <a:off x="5769428" y="1888889"/>
        <a:ext cx="5769428" cy="3966667"/>
      </dsp:txXfrm>
    </dsp:sp>
    <dsp:sp modelId="{525FA00C-713E-49E4-A784-1AB58FB8597E}">
      <dsp:nvSpPr>
        <dsp:cNvPr id="0" name=""/>
        <dsp:cNvSpPr/>
      </dsp:nvSpPr>
      <dsp:spPr>
        <a:xfrm>
          <a:off x="0" y="5855556"/>
          <a:ext cx="11538857" cy="440740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88638-FF78-461C-8A18-E158761C8AF9}">
      <dsp:nvSpPr>
        <dsp:cNvPr id="0" name=""/>
        <dsp:cNvSpPr/>
      </dsp:nvSpPr>
      <dsp:spPr>
        <a:xfrm>
          <a:off x="0" y="0"/>
          <a:ext cx="12192000" cy="205739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b="1" kern="1200" dirty="0"/>
            <a:t>Класс 1.2. Дезинформация противника.</a:t>
          </a:r>
          <a:endParaRPr lang="ru-RU" sz="5700" kern="1200" dirty="0"/>
        </a:p>
      </dsp:txBody>
      <dsp:txXfrm>
        <a:off x="0" y="0"/>
        <a:ext cx="12192000" cy="2057399"/>
      </dsp:txXfrm>
    </dsp:sp>
    <dsp:sp modelId="{1954A244-994A-4CCC-8DC5-4286320064AE}">
      <dsp:nvSpPr>
        <dsp:cNvPr id="0" name=""/>
        <dsp:cNvSpPr/>
      </dsp:nvSpPr>
      <dsp:spPr>
        <a:xfrm>
          <a:off x="5953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/>
            <a:t>К этому классу относятся задачи, заключающиеся в распространении заведомо ложных сведений относительно истинного назначения каких-то объектов и изделий, действительного состояния какой-то области государственной деятельности, положении дел на предприятии и т. д.</a:t>
          </a:r>
        </a:p>
      </dsp:txBody>
      <dsp:txXfrm>
        <a:off x="5953" y="2057399"/>
        <a:ext cx="4060031" cy="4320539"/>
      </dsp:txXfrm>
    </dsp:sp>
    <dsp:sp modelId="{67B50F61-F9BE-47EA-BD6E-9F79C4F3492C}">
      <dsp:nvSpPr>
        <dsp:cNvPr id="0" name=""/>
        <dsp:cNvSpPr/>
      </dsp:nvSpPr>
      <dsp:spPr>
        <a:xfrm>
          <a:off x="4065984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/>
            <a:t>Дезинформация обычно проводится путем распространения ложной информации по различным каналам, имитацией или искажением признаков и свойств отдельных элементов объектов защиты, создания ложных объектов, по внешнему виду или проявлениям похожих на интересующих соперника объекты, и др.</a:t>
          </a:r>
        </a:p>
      </dsp:txBody>
      <dsp:txXfrm>
        <a:off x="4065984" y="2057399"/>
        <a:ext cx="4060031" cy="4320539"/>
      </dsp:txXfrm>
    </dsp:sp>
    <dsp:sp modelId="{EDDC465D-69F4-4049-B30D-287B971989B2}">
      <dsp:nvSpPr>
        <dsp:cNvPr id="0" name=""/>
        <dsp:cNvSpPr/>
      </dsp:nvSpPr>
      <dsp:spPr>
        <a:xfrm>
          <a:off x="8126015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/>
            <a:t>Техническая дезинформация на объекте защиты представляет комплекс организационных мероприятий и технических мер, направленных на введение в заблуждение технической разведки относительно истинных целей систем обработки информации, намерений органов управления.</a:t>
          </a:r>
        </a:p>
      </dsp:txBody>
      <dsp:txXfrm>
        <a:off x="8126015" y="2057399"/>
        <a:ext cx="4060031" cy="4320539"/>
      </dsp:txXfrm>
    </dsp:sp>
    <dsp:sp modelId="{D5A88471-C52A-47ED-A1BF-EE0349422040}">
      <dsp:nvSpPr>
        <dsp:cNvPr id="0" name=""/>
        <dsp:cNvSpPr/>
      </dsp:nvSpPr>
      <dsp:spPr>
        <a:xfrm>
          <a:off x="0" y="6377939"/>
          <a:ext cx="12192000" cy="48005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D8FF1-E18C-48F8-AD65-8B22F3EC0C63}">
      <dsp:nvSpPr>
        <dsp:cNvPr id="0" name=""/>
        <dsp:cNvSpPr/>
      </dsp:nvSpPr>
      <dsp:spPr>
        <a:xfrm>
          <a:off x="0" y="674017"/>
          <a:ext cx="3559472" cy="2135683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i="1" kern="1200" dirty="0"/>
            <a:t>аварии</a:t>
          </a:r>
          <a:r>
            <a:rPr lang="ru-RU" sz="2300" kern="1200" dirty="0"/>
            <a:t> и </a:t>
          </a:r>
          <a:r>
            <a:rPr lang="ru-RU" sz="2300" i="1" kern="1200" dirty="0"/>
            <a:t>стихийные бедствия</a:t>
          </a:r>
          <a:r>
            <a:rPr lang="ru-RU" sz="2300" kern="1200" dirty="0"/>
            <a:t> (пожар, землетрясение, ураган, наводнение и т.п.);</a:t>
          </a:r>
        </a:p>
      </dsp:txBody>
      <dsp:txXfrm>
        <a:off x="0" y="674017"/>
        <a:ext cx="3559472" cy="2135683"/>
      </dsp:txXfrm>
    </dsp:sp>
    <dsp:sp modelId="{7682CA35-09BF-4EDD-ACA1-CFC2F3652AEC}">
      <dsp:nvSpPr>
        <dsp:cNvPr id="0" name=""/>
        <dsp:cNvSpPr/>
      </dsp:nvSpPr>
      <dsp:spPr>
        <a:xfrm>
          <a:off x="3915420" y="674017"/>
          <a:ext cx="3559472" cy="2135683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сбои и отказы технических средств;</a:t>
          </a:r>
        </a:p>
      </dsp:txBody>
      <dsp:txXfrm>
        <a:off x="3915420" y="674017"/>
        <a:ext cx="3559472" cy="2135683"/>
      </dsp:txXfrm>
    </dsp:sp>
    <dsp:sp modelId="{7AB120C2-77EA-47D6-A5CD-E89F3DA8BB6B}">
      <dsp:nvSpPr>
        <dsp:cNvPr id="0" name=""/>
        <dsp:cNvSpPr/>
      </dsp:nvSpPr>
      <dsp:spPr>
        <a:xfrm>
          <a:off x="7830840" y="674017"/>
          <a:ext cx="3559472" cy="2135683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ошибки проектирования и разработки компонентов АС (программных средств, технологий обработки данных, аппаратных средств и др.);</a:t>
          </a:r>
        </a:p>
      </dsp:txBody>
      <dsp:txXfrm>
        <a:off x="7830840" y="674017"/>
        <a:ext cx="3559472" cy="2135683"/>
      </dsp:txXfrm>
    </dsp:sp>
    <dsp:sp modelId="{ED9DDAA0-EC4C-4900-9546-CA87EB61C53D}">
      <dsp:nvSpPr>
        <dsp:cNvPr id="0" name=""/>
        <dsp:cNvSpPr/>
      </dsp:nvSpPr>
      <dsp:spPr>
        <a:xfrm>
          <a:off x="1957710" y="3165648"/>
          <a:ext cx="3559472" cy="2135683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ошибки эксплуатации;</a:t>
          </a:r>
        </a:p>
      </dsp:txBody>
      <dsp:txXfrm>
        <a:off x="1957710" y="3165648"/>
        <a:ext cx="3559472" cy="2135683"/>
      </dsp:txXfrm>
    </dsp:sp>
    <dsp:sp modelId="{368992E2-549D-4C31-B987-A4CE50581DAA}">
      <dsp:nvSpPr>
        <dsp:cNvPr id="0" name=""/>
        <dsp:cNvSpPr/>
      </dsp:nvSpPr>
      <dsp:spPr>
        <a:xfrm>
          <a:off x="5873130" y="3165648"/>
          <a:ext cx="3559472" cy="213568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dirty="0"/>
            <a:t>преднамеренные действия нарушителей.</a:t>
          </a:r>
        </a:p>
      </dsp:txBody>
      <dsp:txXfrm>
        <a:off x="5873130" y="3165648"/>
        <a:ext cx="3559472" cy="213568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88638-FF78-461C-8A18-E158761C8AF9}">
      <dsp:nvSpPr>
        <dsp:cNvPr id="0" name=""/>
        <dsp:cNvSpPr/>
      </dsp:nvSpPr>
      <dsp:spPr>
        <a:xfrm>
          <a:off x="0" y="0"/>
          <a:ext cx="12192000" cy="205739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b="1" i="1" kern="1200" dirty="0"/>
            <a:t>Частными задачами технической дезинформации являются:</a:t>
          </a:r>
          <a:endParaRPr lang="ru-RU" sz="5700" kern="1200" dirty="0"/>
        </a:p>
      </dsp:txBody>
      <dsp:txXfrm>
        <a:off x="0" y="0"/>
        <a:ext cx="12192000" cy="2057399"/>
      </dsp:txXfrm>
    </dsp:sp>
    <dsp:sp modelId="{1954A244-994A-4CCC-8DC5-4286320064AE}">
      <dsp:nvSpPr>
        <dsp:cNvPr id="0" name=""/>
        <dsp:cNvSpPr/>
      </dsp:nvSpPr>
      <dsp:spPr>
        <a:xfrm>
          <a:off x="5953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/>
            <a:t>искажение демаскирующих признаков реальных объектов и систем, соответствующих признакам ложных объектов;</a:t>
          </a:r>
        </a:p>
      </dsp:txBody>
      <dsp:txXfrm>
        <a:off x="5953" y="2057399"/>
        <a:ext cx="4060031" cy="4320539"/>
      </dsp:txXfrm>
    </dsp:sp>
    <dsp:sp modelId="{67B50F61-F9BE-47EA-BD6E-9F79C4F3492C}">
      <dsp:nvSpPr>
        <dsp:cNvPr id="0" name=""/>
        <dsp:cNvSpPr/>
      </dsp:nvSpPr>
      <dsp:spPr>
        <a:xfrm>
          <a:off x="4065984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/>
            <a:t>создание (имитация) ложной обстановки, объектов, систем, комплексов путем воспроизведения демаскирующих признаков реальных объектов, структур систем, ситуаций, действий, функций и т. д.</a:t>
          </a:r>
        </a:p>
      </dsp:txBody>
      <dsp:txXfrm>
        <a:off x="4065984" y="2057399"/>
        <a:ext cx="4060031" cy="4320539"/>
      </dsp:txXfrm>
    </dsp:sp>
    <dsp:sp modelId="{EDDC465D-69F4-4049-B30D-287B971989B2}">
      <dsp:nvSpPr>
        <dsp:cNvPr id="0" name=""/>
        <dsp:cNvSpPr/>
      </dsp:nvSpPr>
      <dsp:spPr>
        <a:xfrm>
          <a:off x="8126015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/>
            <a:t>передача, обработка, хранение в системах обработки ложной информации.</a:t>
          </a:r>
        </a:p>
      </dsp:txBody>
      <dsp:txXfrm>
        <a:off x="8126015" y="2057399"/>
        <a:ext cx="4060031" cy="4320539"/>
      </dsp:txXfrm>
    </dsp:sp>
    <dsp:sp modelId="{D5A88471-C52A-47ED-A1BF-EE0349422040}">
      <dsp:nvSpPr>
        <dsp:cNvPr id="0" name=""/>
        <dsp:cNvSpPr/>
      </dsp:nvSpPr>
      <dsp:spPr>
        <a:xfrm>
          <a:off x="0" y="6377939"/>
          <a:ext cx="12192000" cy="48005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7BA98-0D3C-46C8-8ECF-680997E0B4B6}">
      <dsp:nvSpPr>
        <dsp:cNvPr id="0" name=""/>
        <dsp:cNvSpPr/>
      </dsp:nvSpPr>
      <dsp:spPr>
        <a:xfrm rot="5400000">
          <a:off x="1068512" y="1911902"/>
          <a:ext cx="1627609" cy="18529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000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5F160-AAD6-40B5-BF3A-DD7CF6FA54D8}">
      <dsp:nvSpPr>
        <dsp:cNvPr id="0" name=""/>
        <dsp:cNvSpPr/>
      </dsp:nvSpPr>
      <dsp:spPr>
        <a:xfrm>
          <a:off x="3425" y="107665"/>
          <a:ext cx="4007676" cy="1917865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/>
            <a:t>Класс 1.3. </a:t>
          </a:r>
          <a:r>
            <a:rPr lang="ru-RU" sz="1700" b="1" kern="1200" dirty="0" err="1"/>
            <a:t>Легендирование</a:t>
          </a:r>
          <a:r>
            <a:rPr lang="ru-RU" sz="1700" b="1" kern="1200" dirty="0"/>
            <a:t>.</a:t>
          </a:r>
          <a:endParaRPr lang="ru-RU" sz="1700" kern="1200" dirty="0"/>
        </a:p>
      </dsp:txBody>
      <dsp:txXfrm>
        <a:off x="97064" y="201304"/>
        <a:ext cx="3820398" cy="1730587"/>
      </dsp:txXfrm>
    </dsp:sp>
    <dsp:sp modelId="{4A1CA7CA-206A-476D-9E1F-63DECC4161E5}">
      <dsp:nvSpPr>
        <dsp:cNvPr id="0" name=""/>
        <dsp:cNvSpPr/>
      </dsp:nvSpPr>
      <dsp:spPr>
        <a:xfrm>
          <a:off x="3377230" y="290577"/>
          <a:ext cx="1992768" cy="155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/>
        </a:p>
      </dsp:txBody>
      <dsp:txXfrm>
        <a:off x="3377230" y="290577"/>
        <a:ext cx="1992768" cy="1550103"/>
      </dsp:txXfrm>
    </dsp:sp>
    <dsp:sp modelId="{2D469570-78A2-4F1F-A5E2-74597B6736C7}">
      <dsp:nvSpPr>
        <dsp:cNvPr id="0" name=""/>
        <dsp:cNvSpPr/>
      </dsp:nvSpPr>
      <dsp:spPr>
        <a:xfrm rot="5400000">
          <a:off x="3559295" y="4082412"/>
          <a:ext cx="1627609" cy="18529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FF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3754E-75F8-4D2C-B1A2-6DE182978F57}">
      <dsp:nvSpPr>
        <dsp:cNvPr id="0" name=""/>
        <dsp:cNvSpPr/>
      </dsp:nvSpPr>
      <dsp:spPr>
        <a:xfrm>
          <a:off x="2579380" y="2262062"/>
          <a:ext cx="5657692" cy="1917865"/>
        </a:xfrm>
        <a:prstGeom prst="roundRect">
          <a:avLst>
            <a:gd name="adj" fmla="val 1667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Объединяет задачи по обеспечению получения злоумышленником искаженного представления о характере и предназначении объекта, когда наличие объекта и направленность работ на нем полностью не скрываются, а маскируются действительное предназначение и характер мероприятий.</a:t>
          </a:r>
        </a:p>
      </dsp:txBody>
      <dsp:txXfrm>
        <a:off x="2673019" y="2355701"/>
        <a:ext cx="5470414" cy="1730587"/>
      </dsp:txXfrm>
    </dsp:sp>
    <dsp:sp modelId="{57ABFA54-A2D8-4ECF-B655-2AE37AE2FF01}">
      <dsp:nvSpPr>
        <dsp:cNvPr id="0" name=""/>
        <dsp:cNvSpPr/>
      </dsp:nvSpPr>
      <dsp:spPr>
        <a:xfrm>
          <a:off x="6778194" y="2444974"/>
          <a:ext cx="1992768" cy="155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/>
        </a:p>
      </dsp:txBody>
      <dsp:txXfrm>
        <a:off x="6778194" y="2444974"/>
        <a:ext cx="1992768" cy="1550103"/>
      </dsp:txXfrm>
    </dsp:sp>
    <dsp:sp modelId="{E69DC15D-F974-4E27-988E-1C269756E8A4}">
      <dsp:nvSpPr>
        <dsp:cNvPr id="0" name=""/>
        <dsp:cNvSpPr/>
      </dsp:nvSpPr>
      <dsp:spPr>
        <a:xfrm>
          <a:off x="5402929" y="4408403"/>
          <a:ext cx="6237134" cy="1917865"/>
        </a:xfrm>
        <a:prstGeom prst="roundRect">
          <a:avLst>
            <a:gd name="adj" fmla="val 1667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На практике, учитывая очень высокую степень развития современных средств ведения разведки, является чрезвычайно сложным полное сокрытие информации об объектах. Так, современные средства фоторазведки позволяют делать из космоса снимки объектов с разрешающей способностью в несколько десятков сантиметров.</a:t>
          </a:r>
        </a:p>
      </dsp:txBody>
      <dsp:txXfrm>
        <a:off x="5496568" y="4502042"/>
        <a:ext cx="6049856" cy="1730587"/>
      </dsp:txXfrm>
    </dsp:sp>
    <dsp:sp modelId="{4E5E9FC7-EFB6-4C51-89E6-E024046E49C6}">
      <dsp:nvSpPr>
        <dsp:cNvPr id="0" name=""/>
        <dsp:cNvSpPr/>
      </dsp:nvSpPr>
      <dsp:spPr>
        <a:xfrm>
          <a:off x="9643870" y="4599370"/>
          <a:ext cx="1992768" cy="155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800" kern="1200"/>
        </a:p>
      </dsp:txBody>
      <dsp:txXfrm>
        <a:off x="9643870" y="4599370"/>
        <a:ext cx="1992768" cy="1550103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4D5CE9-7C8B-4650-9F90-3A05F156175D}">
      <dsp:nvSpPr>
        <dsp:cNvPr id="0" name=""/>
        <dsp:cNvSpPr/>
      </dsp:nvSpPr>
      <dsp:spPr>
        <a:xfrm>
          <a:off x="331503" y="2355"/>
          <a:ext cx="3082637" cy="2426700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/>
            <a:t>Под избыточностью понимается включение в состав элементов системы обработки информации дополнительных компонентов, обеспечивающих реализацию заданного множества целей защиты с учетом воздействий внешних и внутренних дестабилизирующих факторов.</a:t>
          </a:r>
        </a:p>
      </dsp:txBody>
      <dsp:txXfrm>
        <a:off x="331503" y="2355"/>
        <a:ext cx="3082637" cy="2426700"/>
      </dsp:txXfrm>
    </dsp:sp>
    <dsp:sp modelId="{EEEC5205-FCC2-4FC8-AF97-320EB8A55252}">
      <dsp:nvSpPr>
        <dsp:cNvPr id="0" name=""/>
        <dsp:cNvSpPr/>
      </dsp:nvSpPr>
      <dsp:spPr>
        <a:xfrm>
          <a:off x="3818591" y="2355"/>
          <a:ext cx="2755154" cy="2426700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/>
            <a:t>Информационная избыточность осуществляется за счет создания дополнительных информационных массивов, банков данных.</a:t>
          </a:r>
        </a:p>
      </dsp:txBody>
      <dsp:txXfrm>
        <a:off x="3818591" y="2355"/>
        <a:ext cx="2755154" cy="2426700"/>
      </dsp:txXfrm>
    </dsp:sp>
    <dsp:sp modelId="{FFCED27F-E598-445C-B6BB-B6AD39764C8B}">
      <dsp:nvSpPr>
        <dsp:cNvPr id="0" name=""/>
        <dsp:cNvSpPr/>
      </dsp:nvSpPr>
      <dsp:spPr>
        <a:xfrm>
          <a:off x="6978195" y="2355"/>
          <a:ext cx="3764014" cy="242670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/>
            <a:t>Организационная избыточность осуществляется за счет введения дополнительной численности обслуживающего персонала, его обучения, организации и обеспечения режима сохранения государственной тайны и другой конфиденциальной информации, определения порядка передачи информации различной степени важности, выбора мест размещения средств и комплексов обработки и т. п.</a:t>
          </a:r>
        </a:p>
      </dsp:txBody>
      <dsp:txXfrm>
        <a:off x="6978195" y="2355"/>
        <a:ext cx="3764014" cy="2426700"/>
      </dsp:txXfrm>
    </dsp:sp>
    <dsp:sp modelId="{FBFF3043-64BD-42DC-AEDD-07B88B84F547}">
      <dsp:nvSpPr>
        <dsp:cNvPr id="0" name=""/>
        <dsp:cNvSpPr/>
      </dsp:nvSpPr>
      <dsp:spPr>
        <a:xfrm>
          <a:off x="341250" y="2833506"/>
          <a:ext cx="3194104" cy="2426700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/>
            <a:t>Аппаратурная избыточность осуществляется за счет введения дополнительных технических устройств, обеспечивающих защиту информации.</a:t>
          </a:r>
        </a:p>
      </dsp:txBody>
      <dsp:txXfrm>
        <a:off x="341250" y="2833506"/>
        <a:ext cx="3194104" cy="2426700"/>
      </dsp:txXfrm>
    </dsp:sp>
    <dsp:sp modelId="{CBF522D5-E77E-4CCB-AFD0-9F6BA561DC63}">
      <dsp:nvSpPr>
        <dsp:cNvPr id="0" name=""/>
        <dsp:cNvSpPr/>
      </dsp:nvSpPr>
      <dsp:spPr>
        <a:xfrm>
          <a:off x="3939804" y="2833506"/>
          <a:ext cx="3194104" cy="2426700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/>
            <a:t>Программно-аппаратная избыточность предполагает использование дополнительных программных, аппаратных и комбинированных средств защиты в системе обработки информации.</a:t>
          </a:r>
        </a:p>
      </dsp:txBody>
      <dsp:txXfrm>
        <a:off x="3939804" y="2833506"/>
        <a:ext cx="3194104" cy="2426700"/>
      </dsp:txXfrm>
    </dsp:sp>
    <dsp:sp modelId="{4CABC9B1-A7ED-4977-AAD6-C715FD26CAD2}">
      <dsp:nvSpPr>
        <dsp:cNvPr id="0" name=""/>
        <dsp:cNvSpPr/>
      </dsp:nvSpPr>
      <dsp:spPr>
        <a:xfrm>
          <a:off x="7538359" y="2833506"/>
          <a:ext cx="3194104" cy="242670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/>
            <a:t>Информационная избыточность осуществляется за счет создания дополнительных информационных массивов, банков данных.</a:t>
          </a:r>
        </a:p>
      </dsp:txBody>
      <dsp:txXfrm>
        <a:off x="7538359" y="2833506"/>
        <a:ext cx="3194104" cy="242670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AAD02-1A12-4F5A-85AE-27DB7D22A637}">
      <dsp:nvSpPr>
        <dsp:cNvPr id="0" name=""/>
        <dsp:cNvSpPr/>
      </dsp:nvSpPr>
      <dsp:spPr>
        <a:xfrm>
          <a:off x="10397" y="704970"/>
          <a:ext cx="3107563" cy="466134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/>
            <a:t>Класс 2.2. Резервирование элементов системы.</a:t>
          </a:r>
          <a:endParaRPr lang="ru-RU" sz="1800" kern="1200" dirty="0"/>
        </a:p>
      </dsp:txBody>
      <dsp:txXfrm>
        <a:off x="101414" y="795987"/>
        <a:ext cx="2925529" cy="4479311"/>
      </dsp:txXfrm>
    </dsp:sp>
    <dsp:sp modelId="{AA5AE157-5A76-4AA2-980F-8733E59DF3E9}">
      <dsp:nvSpPr>
        <dsp:cNvPr id="0" name=""/>
        <dsp:cNvSpPr/>
      </dsp:nvSpPr>
      <dsp:spPr>
        <a:xfrm>
          <a:off x="3428716" y="2650305"/>
          <a:ext cx="658803" cy="770675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solidFill>
            <a:srgbClr val="FFFF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3428716" y="2804440"/>
        <a:ext cx="461162" cy="462405"/>
      </dsp:txXfrm>
    </dsp:sp>
    <dsp:sp modelId="{436A6F42-246A-45B7-85D6-8B00F81591BF}">
      <dsp:nvSpPr>
        <dsp:cNvPr id="0" name=""/>
        <dsp:cNvSpPr/>
      </dsp:nvSpPr>
      <dsp:spPr>
        <a:xfrm>
          <a:off x="4360985" y="704970"/>
          <a:ext cx="3107563" cy="466134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Резервирование в отличие от задачи введения избыточности предполагает не введение дополнительных элементов, обеспечивающих защиту информации, а их исключение и перевод в резерв на случай возникновения необходимости обработки дополнительного массива информации, повышения статуса защищенности информации, возникновения непредвиденных ситуаций. </a:t>
          </a:r>
        </a:p>
      </dsp:txBody>
      <dsp:txXfrm>
        <a:off x="4452002" y="795987"/>
        <a:ext cx="2925529" cy="4479311"/>
      </dsp:txXfrm>
    </dsp:sp>
    <dsp:sp modelId="{03E078CD-7137-438A-B47E-59121E7C906A}">
      <dsp:nvSpPr>
        <dsp:cNvPr id="0" name=""/>
        <dsp:cNvSpPr/>
      </dsp:nvSpPr>
      <dsp:spPr>
        <a:xfrm>
          <a:off x="7779305" y="2650305"/>
          <a:ext cx="658803" cy="770675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solidFill>
            <a:srgbClr val="FFFF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>
        <a:off x="7779305" y="2804440"/>
        <a:ext cx="461162" cy="462405"/>
      </dsp:txXfrm>
    </dsp:sp>
    <dsp:sp modelId="{EAEFB1F6-D7D7-4EBF-B057-7B81950B8BD9}">
      <dsp:nvSpPr>
        <dsp:cNvPr id="0" name=""/>
        <dsp:cNvSpPr/>
      </dsp:nvSpPr>
      <dsp:spPr>
        <a:xfrm>
          <a:off x="8711574" y="704970"/>
          <a:ext cx="3107563" cy="466134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При горячем резервировании элементы находятся в рабочем состоянии после дополнительных операций включения и подготовки к работе, а при холодном элементы переводятся в рабочее состояние после дополнительных операций.</a:t>
          </a:r>
        </a:p>
      </dsp:txBody>
      <dsp:txXfrm>
        <a:off x="8802591" y="795987"/>
        <a:ext cx="2925529" cy="4479311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6D948-A33C-4C5E-8BC1-602788A8FBBE}">
      <dsp:nvSpPr>
        <dsp:cNvPr id="0" name=""/>
        <dsp:cNvSpPr/>
      </dsp:nvSpPr>
      <dsp:spPr>
        <a:xfrm>
          <a:off x="0" y="347207"/>
          <a:ext cx="11813059" cy="1720431"/>
        </a:xfrm>
        <a:prstGeom prst="rightArrow">
          <a:avLst>
            <a:gd name="adj1" fmla="val 50000"/>
            <a:gd name="adj2" fmla="val 5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273119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/>
            <a:t>Класс 2.3. Регулирование доступа к элементам системы и защищаемой информации.</a:t>
          </a:r>
          <a:endParaRPr lang="ru-RU" sz="2200" kern="1200" dirty="0"/>
        </a:p>
      </dsp:txBody>
      <dsp:txXfrm>
        <a:off x="0" y="777315"/>
        <a:ext cx="11382951" cy="860215"/>
      </dsp:txXfrm>
    </dsp:sp>
    <dsp:sp modelId="{87C24821-0397-4EAF-B748-0BDD578901E7}">
      <dsp:nvSpPr>
        <dsp:cNvPr id="0" name=""/>
        <dsp:cNvSpPr/>
      </dsp:nvSpPr>
      <dsp:spPr>
        <a:xfrm>
          <a:off x="0" y="1673908"/>
          <a:ext cx="3638422" cy="3314184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Регулирование доступа к средствам, комплексам и системам обработки информации (на территорию, в помещение, к техническим средствам, к программам, к базам данных и т. п.) предполагает реализацию идентификации, проверки подлинности и контроля доступа, регистрацию субъекта, учет носителей информации в системе ее обработки.</a:t>
          </a:r>
        </a:p>
      </dsp:txBody>
      <dsp:txXfrm>
        <a:off x="0" y="1673908"/>
        <a:ext cx="3638422" cy="3314184"/>
      </dsp:txXfrm>
    </dsp:sp>
    <dsp:sp modelId="{1DF8CB20-F2F1-40EB-B70B-968AFE33026A}">
      <dsp:nvSpPr>
        <dsp:cNvPr id="0" name=""/>
        <dsp:cNvSpPr/>
      </dsp:nvSpPr>
      <dsp:spPr>
        <a:xfrm>
          <a:off x="3638422" y="920684"/>
          <a:ext cx="8174636" cy="1720431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273119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/>
            <a:t>К данному классу относятся задачи </a:t>
          </a:r>
        </a:p>
      </dsp:txBody>
      <dsp:txXfrm>
        <a:off x="3638422" y="1350792"/>
        <a:ext cx="7744528" cy="860215"/>
      </dsp:txXfrm>
    </dsp:sp>
    <dsp:sp modelId="{3174EB7C-A53D-4F47-BF5F-1227D06F1A37}">
      <dsp:nvSpPr>
        <dsp:cNvPr id="0" name=""/>
        <dsp:cNvSpPr/>
      </dsp:nvSpPr>
      <dsp:spPr>
        <a:xfrm>
          <a:off x="3638422" y="2247385"/>
          <a:ext cx="3638422" cy="3314184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по установлению и регулированию контролируемых зон вокруг технических средств обработки информации, за пределами которых становятся невозможными выделение и регистрация с помощью технических средств разведки сигналов, содержащих конфиденциальную информацию. </a:t>
          </a:r>
        </a:p>
      </dsp:txBody>
      <dsp:txXfrm>
        <a:off x="3638422" y="2247385"/>
        <a:ext cx="3638422" cy="3314184"/>
      </dsp:txXfrm>
    </dsp:sp>
    <dsp:sp modelId="{ACF94078-5E1B-4E4C-B33F-FBC99113C6A4}">
      <dsp:nvSpPr>
        <dsp:cNvPr id="0" name=""/>
        <dsp:cNvSpPr/>
      </dsp:nvSpPr>
      <dsp:spPr>
        <a:xfrm>
          <a:off x="7276844" y="1494162"/>
          <a:ext cx="4536214" cy="1720431"/>
        </a:xfrm>
        <a:prstGeom prst="rightArrow">
          <a:avLst>
            <a:gd name="adj1" fmla="val 50000"/>
            <a:gd name="adj2" fmla="val 5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254000" bIns="273119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/>
            <a:t>Такие сигналы могут возникать</a:t>
          </a:r>
        </a:p>
      </dsp:txBody>
      <dsp:txXfrm>
        <a:off x="7276844" y="1924270"/>
        <a:ext cx="4106106" cy="860215"/>
      </dsp:txXfrm>
    </dsp:sp>
    <dsp:sp modelId="{ABC392A0-D035-4FA4-9FE6-753DEA967E4E}">
      <dsp:nvSpPr>
        <dsp:cNvPr id="0" name=""/>
        <dsp:cNvSpPr/>
      </dsp:nvSpPr>
      <dsp:spPr>
        <a:xfrm>
          <a:off x="7276844" y="2820862"/>
          <a:ext cx="3638422" cy="3265681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например, за счет появления вокруг функционирующих средств обработки информации побочных электромагнитных излучений или наводок в проводах, выходящих за пределы контролируемой зоны.</a:t>
          </a:r>
        </a:p>
      </dsp:txBody>
      <dsp:txXfrm>
        <a:off x="7276844" y="2820862"/>
        <a:ext cx="3638422" cy="3265681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E4667-2DCF-4058-A29A-89760AB8998C}">
      <dsp:nvSpPr>
        <dsp:cNvPr id="0" name=""/>
        <dsp:cNvSpPr/>
      </dsp:nvSpPr>
      <dsp:spPr>
        <a:xfrm>
          <a:off x="0" y="0"/>
          <a:ext cx="10083113" cy="175960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/>
            <a:t>Регулирование использования заключается в осуществлении запрашиваемых процедур (операций) при условии предъявления некоторых заранее обусловленных полномочий.</a:t>
          </a:r>
        </a:p>
      </dsp:txBody>
      <dsp:txXfrm>
        <a:off x="51537" y="51537"/>
        <a:ext cx="8184364" cy="1656528"/>
      </dsp:txXfrm>
    </dsp:sp>
    <dsp:sp modelId="{D5FC19DF-698C-4AEA-A59E-BC8EC444FC81}">
      <dsp:nvSpPr>
        <dsp:cNvPr id="0" name=""/>
        <dsp:cNvSpPr/>
      </dsp:nvSpPr>
      <dsp:spPr>
        <a:xfrm>
          <a:off x="889686" y="2052869"/>
          <a:ext cx="10083113" cy="1759602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/>
            <a:t>Дробление (расчленение) информации на части с таким условием, что знание какой-то одной части информации не позволяет восстановить всю картину, всю технологию в целом.</a:t>
          </a:r>
        </a:p>
      </dsp:txBody>
      <dsp:txXfrm>
        <a:off x="941223" y="2104406"/>
        <a:ext cx="7946611" cy="1656528"/>
      </dsp:txXfrm>
    </dsp:sp>
    <dsp:sp modelId="{11730511-1970-42CD-B61E-66A0D8FDE63A}">
      <dsp:nvSpPr>
        <dsp:cNvPr id="0" name=""/>
        <dsp:cNvSpPr/>
      </dsp:nvSpPr>
      <dsp:spPr>
        <a:xfrm>
          <a:off x="1779372" y="4105738"/>
          <a:ext cx="10083113" cy="1759602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/>
            <a:t>Ранжирование включает, во-первых, деление засекречиваемой информации по степени секретности и, во-вторых, регламентацию допуска и разграничение доступа к защищаемой информации: предоставление индивидуальных прав отдельным пользователям на доступ к необходимой им конкретной информации и на выполнение отдельных операций. </a:t>
          </a:r>
        </a:p>
      </dsp:txBody>
      <dsp:txXfrm>
        <a:off x="1830909" y="4157275"/>
        <a:ext cx="7946611" cy="1656528"/>
      </dsp:txXfrm>
    </dsp:sp>
    <dsp:sp modelId="{DE0988C9-2DFA-4ED8-851F-F45146D21B05}">
      <dsp:nvSpPr>
        <dsp:cNvPr id="0" name=""/>
        <dsp:cNvSpPr/>
      </dsp:nvSpPr>
      <dsp:spPr>
        <a:xfrm>
          <a:off x="8939371" y="1334365"/>
          <a:ext cx="1143741" cy="1143741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9196713" y="1334365"/>
        <a:ext cx="629057" cy="860665"/>
      </dsp:txXfrm>
    </dsp:sp>
    <dsp:sp modelId="{5178283A-97CF-44E0-9913-419829D25244}">
      <dsp:nvSpPr>
        <dsp:cNvPr id="0" name=""/>
        <dsp:cNvSpPr/>
      </dsp:nvSpPr>
      <dsp:spPr>
        <a:xfrm>
          <a:off x="9829058" y="3375503"/>
          <a:ext cx="1143741" cy="1143741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10086400" y="3375503"/>
        <a:ext cx="629057" cy="860665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7BA98-0D3C-46C8-8ECF-680997E0B4B6}">
      <dsp:nvSpPr>
        <dsp:cNvPr id="0" name=""/>
        <dsp:cNvSpPr/>
      </dsp:nvSpPr>
      <dsp:spPr>
        <a:xfrm rot="5400000">
          <a:off x="1068512" y="1911902"/>
          <a:ext cx="1627609" cy="18529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000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5F160-AAD6-40B5-BF3A-DD7CF6FA54D8}">
      <dsp:nvSpPr>
        <dsp:cNvPr id="0" name=""/>
        <dsp:cNvSpPr/>
      </dsp:nvSpPr>
      <dsp:spPr>
        <a:xfrm>
          <a:off x="3425" y="107665"/>
          <a:ext cx="4007676" cy="1917865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b="1" kern="1200" dirty="0"/>
            <a:t>Класс 2.5. Маскировка информации.</a:t>
          </a:r>
          <a:endParaRPr lang="ru-RU" sz="1800" kern="1200" dirty="0"/>
        </a:p>
      </dsp:txBody>
      <dsp:txXfrm>
        <a:off x="97064" y="201304"/>
        <a:ext cx="3820398" cy="1730587"/>
      </dsp:txXfrm>
    </dsp:sp>
    <dsp:sp modelId="{4A1CA7CA-206A-476D-9E1F-63DECC4161E5}">
      <dsp:nvSpPr>
        <dsp:cNvPr id="0" name=""/>
        <dsp:cNvSpPr/>
      </dsp:nvSpPr>
      <dsp:spPr>
        <a:xfrm>
          <a:off x="3377230" y="290577"/>
          <a:ext cx="1992768" cy="155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400" kern="1200"/>
        </a:p>
      </dsp:txBody>
      <dsp:txXfrm>
        <a:off x="3377230" y="290577"/>
        <a:ext cx="1992768" cy="1550103"/>
      </dsp:txXfrm>
    </dsp:sp>
    <dsp:sp modelId="{2D469570-78A2-4F1F-A5E2-74597B6736C7}">
      <dsp:nvSpPr>
        <dsp:cNvPr id="0" name=""/>
        <dsp:cNvSpPr/>
      </dsp:nvSpPr>
      <dsp:spPr>
        <a:xfrm rot="5400000">
          <a:off x="3559295" y="4082412"/>
          <a:ext cx="1627609" cy="18529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FF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3754E-75F8-4D2C-B1A2-6DE182978F57}">
      <dsp:nvSpPr>
        <dsp:cNvPr id="0" name=""/>
        <dsp:cNvSpPr/>
      </dsp:nvSpPr>
      <dsp:spPr>
        <a:xfrm>
          <a:off x="2579380" y="2262062"/>
          <a:ext cx="5657692" cy="1917865"/>
        </a:xfrm>
        <a:prstGeom prst="roundRect">
          <a:avLst>
            <a:gd name="adj" fmla="val 1667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Маскировка информации заключается в преобразовании данных, исключающем доступ посторонних лиц к содержанию информации и обеспечивающем доступ разрешенным пользователям при предъявлении ими специального ключа преобразования. </a:t>
          </a:r>
        </a:p>
      </dsp:txBody>
      <dsp:txXfrm>
        <a:off x="2673019" y="2355701"/>
        <a:ext cx="5470414" cy="1730587"/>
      </dsp:txXfrm>
    </dsp:sp>
    <dsp:sp modelId="{57ABFA54-A2D8-4ECF-B655-2AE37AE2FF01}">
      <dsp:nvSpPr>
        <dsp:cNvPr id="0" name=""/>
        <dsp:cNvSpPr/>
      </dsp:nvSpPr>
      <dsp:spPr>
        <a:xfrm>
          <a:off x="6778194" y="2444974"/>
          <a:ext cx="1992768" cy="155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400" kern="1200"/>
        </a:p>
      </dsp:txBody>
      <dsp:txXfrm>
        <a:off x="6778194" y="2444974"/>
        <a:ext cx="1992768" cy="1550103"/>
      </dsp:txXfrm>
    </dsp:sp>
    <dsp:sp modelId="{E69DC15D-F974-4E27-988E-1C269756E8A4}">
      <dsp:nvSpPr>
        <dsp:cNvPr id="0" name=""/>
        <dsp:cNvSpPr/>
      </dsp:nvSpPr>
      <dsp:spPr>
        <a:xfrm>
          <a:off x="5402929" y="4408403"/>
          <a:ext cx="6237134" cy="1917865"/>
        </a:xfrm>
        <a:prstGeom prst="roundRect">
          <a:avLst>
            <a:gd name="adj" fmla="val 1667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/>
            <a:t>Решение этой задачи осуществляется на основе криптографических, </a:t>
          </a:r>
          <a:r>
            <a:rPr lang="ru-RU" sz="1800" kern="1200" dirty="0" err="1"/>
            <a:t>некриптографических</a:t>
          </a:r>
          <a:r>
            <a:rPr lang="ru-RU" sz="1800" kern="1200" dirty="0"/>
            <a:t> и смежных с ними (кодовое зашумление, ортогональные преобразования) преобразований.</a:t>
          </a:r>
        </a:p>
      </dsp:txBody>
      <dsp:txXfrm>
        <a:off x="5496568" y="4502042"/>
        <a:ext cx="6049856" cy="1730587"/>
      </dsp:txXfrm>
    </dsp:sp>
    <dsp:sp modelId="{4E5E9FC7-EFB6-4C51-89E6-E024046E49C6}">
      <dsp:nvSpPr>
        <dsp:cNvPr id="0" name=""/>
        <dsp:cNvSpPr/>
      </dsp:nvSpPr>
      <dsp:spPr>
        <a:xfrm>
          <a:off x="9643870" y="4599370"/>
          <a:ext cx="1992768" cy="155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800" kern="1200"/>
        </a:p>
      </dsp:txBody>
      <dsp:txXfrm>
        <a:off x="9643870" y="4599370"/>
        <a:ext cx="1992768" cy="1550103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AAD02-1A12-4F5A-85AE-27DB7D22A637}">
      <dsp:nvSpPr>
        <dsp:cNvPr id="0" name=""/>
        <dsp:cNvSpPr/>
      </dsp:nvSpPr>
      <dsp:spPr>
        <a:xfrm>
          <a:off x="1213" y="1276808"/>
          <a:ext cx="3619212" cy="351766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b="1" kern="1200" dirty="0"/>
            <a:t>Класс 2.6. Регистрация сведений.</a:t>
          </a:r>
          <a:endParaRPr lang="ru-RU" sz="2200" kern="1200" dirty="0"/>
        </a:p>
      </dsp:txBody>
      <dsp:txXfrm>
        <a:off x="104242" y="1379837"/>
        <a:ext cx="3413154" cy="3311611"/>
      </dsp:txXfrm>
    </dsp:sp>
    <dsp:sp modelId="{AA5AE157-5A76-4AA2-980F-8733E59DF3E9}">
      <dsp:nvSpPr>
        <dsp:cNvPr id="0" name=""/>
        <dsp:cNvSpPr/>
      </dsp:nvSpPr>
      <dsp:spPr>
        <a:xfrm>
          <a:off x="4206704" y="2308658"/>
          <a:ext cx="1242909" cy="1453969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solidFill>
            <a:srgbClr val="FFFF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800" kern="1200"/>
        </a:p>
      </dsp:txBody>
      <dsp:txXfrm>
        <a:off x="4206704" y="2599452"/>
        <a:ext cx="870036" cy="872381"/>
      </dsp:txXfrm>
    </dsp:sp>
    <dsp:sp modelId="{436A6F42-246A-45B7-85D6-8B00F81591BF}">
      <dsp:nvSpPr>
        <dsp:cNvPr id="0" name=""/>
        <dsp:cNvSpPr/>
      </dsp:nvSpPr>
      <dsp:spPr>
        <a:xfrm>
          <a:off x="5965539" y="1276808"/>
          <a:ext cx="5862782" cy="351766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/>
            <a:t>Регистрация предполагает фиксацию всех сведений о фактах, событиях, возникающих в процессе функционирования средств и систем обработки информации, относящихся к защите информации, на основании которых осуществляется решение задач оценки состояния безопасности информации с целью повышения эффективности и управления механизмами защиты.</a:t>
          </a:r>
        </a:p>
      </dsp:txBody>
      <dsp:txXfrm>
        <a:off x="6068568" y="1379837"/>
        <a:ext cx="5656724" cy="3311611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E4667-2DCF-4058-A29A-89760AB8998C}">
      <dsp:nvSpPr>
        <dsp:cNvPr id="0" name=""/>
        <dsp:cNvSpPr/>
      </dsp:nvSpPr>
      <dsp:spPr>
        <a:xfrm>
          <a:off x="0" y="0"/>
          <a:ext cx="10083113" cy="1759602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Решение задачи уничтожения информации представляется как процедура своевременного полного или частичного вывода из системы обработки элементов информации, компонентов системы, не представляющих практической, исторической, научной ценности, а также если их дальнейшее нахождение в системе обработки снижает безопасность информации.</a:t>
          </a:r>
        </a:p>
      </dsp:txBody>
      <dsp:txXfrm>
        <a:off x="51537" y="51537"/>
        <a:ext cx="8184364" cy="1656528"/>
      </dsp:txXfrm>
    </dsp:sp>
    <dsp:sp modelId="{D5FC19DF-698C-4AEA-A59E-BC8EC444FC81}">
      <dsp:nvSpPr>
        <dsp:cNvPr id="0" name=""/>
        <dsp:cNvSpPr/>
      </dsp:nvSpPr>
      <dsp:spPr>
        <a:xfrm>
          <a:off x="889686" y="2052869"/>
          <a:ext cx="10083113" cy="1759602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Для различных классов информационно-телекоммуникационных систем уничтожение информации будет иметь определенную специфику. Так, для систем автоматизированной обработки информации типичной процедурой является уничтожение остаточной информации в элементах ОЗУ, отдельных магнитных носителях, программных модулях, контрольных распечатках, выданных документах после решения соответствующей задачи обработки информации.</a:t>
          </a:r>
        </a:p>
      </dsp:txBody>
      <dsp:txXfrm>
        <a:off x="941223" y="2104406"/>
        <a:ext cx="7946611" cy="1656528"/>
      </dsp:txXfrm>
    </dsp:sp>
    <dsp:sp modelId="{11730511-1970-42CD-B61E-66A0D8FDE63A}">
      <dsp:nvSpPr>
        <dsp:cNvPr id="0" name=""/>
        <dsp:cNvSpPr/>
      </dsp:nvSpPr>
      <dsp:spPr>
        <a:xfrm>
          <a:off x="1779372" y="4105738"/>
          <a:ext cx="10083113" cy="1759602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Для криптографических систем такой задачей может быть своевременное уничтожение носителей ключевой информации для шифрования данных в целях повышения </a:t>
          </a:r>
          <a:r>
            <a:rPr lang="ru-RU" sz="1700" kern="1200" dirty="0" err="1"/>
            <a:t>криптостойкости</a:t>
          </a:r>
          <a:r>
            <a:rPr lang="ru-RU" sz="1700" kern="1200" dirty="0"/>
            <a:t> (способности аппаратуры шифрования противостоять вскрытию секрета шифра).</a:t>
          </a:r>
        </a:p>
      </dsp:txBody>
      <dsp:txXfrm>
        <a:off x="1830909" y="4157275"/>
        <a:ext cx="7946611" cy="1656528"/>
      </dsp:txXfrm>
    </dsp:sp>
    <dsp:sp modelId="{DE0988C9-2DFA-4ED8-851F-F45146D21B05}">
      <dsp:nvSpPr>
        <dsp:cNvPr id="0" name=""/>
        <dsp:cNvSpPr/>
      </dsp:nvSpPr>
      <dsp:spPr>
        <a:xfrm>
          <a:off x="8939371" y="1334365"/>
          <a:ext cx="1143741" cy="1143741"/>
        </a:xfrm>
        <a:prstGeom prst="downArrow">
          <a:avLst>
            <a:gd name="adj1" fmla="val 55000"/>
            <a:gd name="adj2" fmla="val 45000"/>
          </a:avLst>
        </a:prstGeom>
        <a:solidFill>
          <a:srgbClr val="FFFF0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9196713" y="1334365"/>
        <a:ext cx="629057" cy="860665"/>
      </dsp:txXfrm>
    </dsp:sp>
    <dsp:sp modelId="{5178283A-97CF-44E0-9913-419829D25244}">
      <dsp:nvSpPr>
        <dsp:cNvPr id="0" name=""/>
        <dsp:cNvSpPr/>
      </dsp:nvSpPr>
      <dsp:spPr>
        <a:xfrm>
          <a:off x="9829058" y="3375503"/>
          <a:ext cx="1143741" cy="1143741"/>
        </a:xfrm>
        <a:prstGeom prst="downArrow">
          <a:avLst>
            <a:gd name="adj1" fmla="val 55000"/>
            <a:gd name="adj2" fmla="val 45000"/>
          </a:avLst>
        </a:prstGeom>
        <a:solidFill>
          <a:srgbClr val="7030A0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3600" kern="1200"/>
        </a:p>
      </dsp:txBody>
      <dsp:txXfrm>
        <a:off x="10086400" y="3375503"/>
        <a:ext cx="629057" cy="860665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B7165-248D-4D05-BBCD-AB975716B64C}">
      <dsp:nvSpPr>
        <dsp:cNvPr id="0" name=""/>
        <dsp:cNvSpPr/>
      </dsp:nvSpPr>
      <dsp:spPr>
        <a:xfrm>
          <a:off x="1842452" y="3400167"/>
          <a:ext cx="847593" cy="18726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3796" y="0"/>
              </a:lnTo>
              <a:lnTo>
                <a:pt x="423796" y="1872684"/>
              </a:lnTo>
              <a:lnTo>
                <a:pt x="847593" y="187268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700" kern="1200"/>
        </a:p>
      </dsp:txBody>
      <dsp:txXfrm>
        <a:off x="2214860" y="4285120"/>
        <a:ext cx="102778" cy="102778"/>
      </dsp:txXfrm>
    </dsp:sp>
    <dsp:sp modelId="{78886C97-A842-4FA7-828C-86CC6623D772}">
      <dsp:nvSpPr>
        <dsp:cNvPr id="0" name=""/>
        <dsp:cNvSpPr/>
      </dsp:nvSpPr>
      <dsp:spPr>
        <a:xfrm>
          <a:off x="1842452" y="3400167"/>
          <a:ext cx="847593" cy="2576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3796" y="0"/>
              </a:lnTo>
              <a:lnTo>
                <a:pt x="423796" y="257605"/>
              </a:lnTo>
              <a:lnTo>
                <a:pt x="847593" y="2576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00" kern="1200"/>
        </a:p>
      </dsp:txBody>
      <dsp:txXfrm>
        <a:off x="2244102" y="3506823"/>
        <a:ext cx="44293" cy="44293"/>
      </dsp:txXfrm>
    </dsp:sp>
    <dsp:sp modelId="{9C176520-FCBC-4031-B264-A60399537464}">
      <dsp:nvSpPr>
        <dsp:cNvPr id="0" name=""/>
        <dsp:cNvSpPr/>
      </dsp:nvSpPr>
      <dsp:spPr>
        <a:xfrm>
          <a:off x="1842452" y="1785087"/>
          <a:ext cx="847593" cy="1615079"/>
        </a:xfrm>
        <a:custGeom>
          <a:avLst/>
          <a:gdLst/>
          <a:ahLst/>
          <a:cxnLst/>
          <a:rect l="0" t="0" r="0" b="0"/>
          <a:pathLst>
            <a:path>
              <a:moveTo>
                <a:pt x="0" y="1615079"/>
              </a:moveTo>
              <a:lnTo>
                <a:pt x="423796" y="1615079"/>
              </a:lnTo>
              <a:lnTo>
                <a:pt x="423796" y="0"/>
              </a:lnTo>
              <a:lnTo>
                <a:pt x="84759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600" kern="1200"/>
        </a:p>
      </dsp:txBody>
      <dsp:txXfrm>
        <a:off x="2220650" y="2547028"/>
        <a:ext cx="91198" cy="91198"/>
      </dsp:txXfrm>
    </dsp:sp>
    <dsp:sp modelId="{00ABDC1D-C55E-4360-A60C-5FAC8ADB93FD}">
      <dsp:nvSpPr>
        <dsp:cNvPr id="0" name=""/>
        <dsp:cNvSpPr/>
      </dsp:nvSpPr>
      <dsp:spPr>
        <a:xfrm rot="16200000">
          <a:off x="-2203746" y="2754135"/>
          <a:ext cx="6800335" cy="1292063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b="1" kern="1200" dirty="0"/>
            <a:t>Класс 2.8. Обеспечение сигнализации.</a:t>
          </a:r>
          <a:endParaRPr lang="ru-RU" sz="4400" kern="1200" dirty="0"/>
        </a:p>
      </dsp:txBody>
      <dsp:txXfrm>
        <a:off x="-2203746" y="2754135"/>
        <a:ext cx="6800335" cy="1292063"/>
      </dsp:txXfrm>
    </dsp:sp>
    <dsp:sp modelId="{CF48A838-E86D-490A-A208-5A29A8936548}">
      <dsp:nvSpPr>
        <dsp:cNvPr id="0" name=""/>
        <dsp:cNvSpPr/>
      </dsp:nvSpPr>
      <dsp:spPr>
        <a:xfrm>
          <a:off x="2690046" y="881450"/>
          <a:ext cx="8535057" cy="1807274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Решение задачи обеспечения сигнализации состоит в реализации процедуры сбора, генерирования, передачи, отображения и хранения сигналов о состоянии механизмов защиты с целью обеспечения регулярного управления ими, а также объектами и процессами обработки информации. </a:t>
          </a:r>
        </a:p>
      </dsp:txBody>
      <dsp:txXfrm>
        <a:off x="2690046" y="881450"/>
        <a:ext cx="8535057" cy="1807274"/>
      </dsp:txXfrm>
    </dsp:sp>
    <dsp:sp modelId="{A2E49428-3381-45DF-A194-AACEEC74B4E1}">
      <dsp:nvSpPr>
        <dsp:cNvPr id="0" name=""/>
        <dsp:cNvSpPr/>
      </dsp:nvSpPr>
      <dsp:spPr>
        <a:xfrm>
          <a:off x="2690046" y="3011740"/>
          <a:ext cx="8671477" cy="1292063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Этот класс задач обеспечивает обратную связь в системе управления, чем достигается обеспечение активности системы защиты. </a:t>
          </a:r>
        </a:p>
      </dsp:txBody>
      <dsp:txXfrm>
        <a:off x="2690046" y="3011740"/>
        <a:ext cx="8671477" cy="1292063"/>
      </dsp:txXfrm>
    </dsp:sp>
    <dsp:sp modelId="{CE4088CE-413A-4461-AD27-70E5E8C94D18}">
      <dsp:nvSpPr>
        <dsp:cNvPr id="0" name=""/>
        <dsp:cNvSpPr/>
      </dsp:nvSpPr>
      <dsp:spPr>
        <a:xfrm>
          <a:off x="2690046" y="4626820"/>
          <a:ext cx="8636980" cy="1292063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В основном такие задачи решаются с помощью технических средств сигнализации.</a:t>
          </a:r>
        </a:p>
      </dsp:txBody>
      <dsp:txXfrm>
        <a:off x="2690046" y="4626820"/>
        <a:ext cx="8636980" cy="12920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266DA-95B3-4A8B-920D-492A4B5D6603}">
      <dsp:nvSpPr>
        <dsp:cNvPr id="0" name=""/>
        <dsp:cNvSpPr/>
      </dsp:nvSpPr>
      <dsp:spPr>
        <a:xfrm>
          <a:off x="0" y="0"/>
          <a:ext cx="11538857" cy="188888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b="1" i="1" kern="1200" dirty="0"/>
            <a:t>КРИТЕРИИ УГРОЗ</a:t>
          </a:r>
          <a:endParaRPr lang="ru-RU" sz="6500" kern="1200" dirty="0"/>
        </a:p>
      </dsp:txBody>
      <dsp:txXfrm>
        <a:off x="0" y="0"/>
        <a:ext cx="11538857" cy="1888889"/>
      </dsp:txXfrm>
    </dsp:sp>
    <dsp:sp modelId="{24572C5A-A84B-474A-A8A3-A9F456F7922E}">
      <dsp:nvSpPr>
        <dsp:cNvPr id="0" name=""/>
        <dsp:cNvSpPr/>
      </dsp:nvSpPr>
      <dsp:spPr>
        <a:xfrm>
          <a:off x="0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/>
            <a:t>По природе возникновения</a:t>
          </a:r>
          <a:r>
            <a:rPr lang="ru-RU" sz="2400" kern="1200" dirty="0"/>
            <a:t>: естественные и искусственные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i="1" kern="1200" dirty="0"/>
            <a:t>Естественные угрозы</a:t>
          </a:r>
          <a:r>
            <a:rPr lang="ru-RU" sz="2400" kern="1200" dirty="0"/>
            <a:t> - это угрозы, вызванные воздействиями на АС и ее элементы объективных физических процессов или стихийных природных явлений, независящих от человека. В свою очередь искусственные угрозы - это угрозы АС, вызванные деятельностью человека.</a:t>
          </a:r>
        </a:p>
      </dsp:txBody>
      <dsp:txXfrm>
        <a:off x="0" y="1888889"/>
        <a:ext cx="5769428" cy="3966667"/>
      </dsp:txXfrm>
    </dsp:sp>
    <dsp:sp modelId="{756E0A05-2222-4066-8257-F05A595D1913}">
      <dsp:nvSpPr>
        <dsp:cNvPr id="0" name=""/>
        <dsp:cNvSpPr/>
      </dsp:nvSpPr>
      <dsp:spPr>
        <a:xfrm>
          <a:off x="5769428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400" b="1" kern="1200" dirty="0"/>
            <a:t>По степени мотивации</a:t>
          </a:r>
          <a:r>
            <a:rPr lang="ru-RU" sz="2400" kern="1200" dirty="0"/>
            <a:t>: непреднамеренные (случайные) и преднамеренные. Первые связаны с разного рода ошибками – в проектировании АС, в программном обеспечении, ошибки персонала при работе с АС и т.п. Вторая группа связана с корыстными, идейными и другими целями людей, в данном случае, злоумышленников. </a:t>
          </a:r>
        </a:p>
      </dsp:txBody>
      <dsp:txXfrm>
        <a:off x="5769428" y="1888889"/>
        <a:ext cx="5769428" cy="3966667"/>
      </dsp:txXfrm>
    </dsp:sp>
    <dsp:sp modelId="{525FA00C-713E-49E4-A784-1AB58FB8597E}">
      <dsp:nvSpPr>
        <dsp:cNvPr id="0" name=""/>
        <dsp:cNvSpPr/>
      </dsp:nvSpPr>
      <dsp:spPr>
        <a:xfrm>
          <a:off x="0" y="5855556"/>
          <a:ext cx="11538857" cy="440740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7BA98-0D3C-46C8-8ECF-680997E0B4B6}">
      <dsp:nvSpPr>
        <dsp:cNvPr id="0" name=""/>
        <dsp:cNvSpPr/>
      </dsp:nvSpPr>
      <dsp:spPr>
        <a:xfrm rot="5400000">
          <a:off x="1068512" y="1911902"/>
          <a:ext cx="1627609" cy="18529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000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5F160-AAD6-40B5-BF3A-DD7CF6FA54D8}">
      <dsp:nvSpPr>
        <dsp:cNvPr id="0" name=""/>
        <dsp:cNvSpPr/>
      </dsp:nvSpPr>
      <dsp:spPr>
        <a:xfrm>
          <a:off x="3425" y="107665"/>
          <a:ext cx="4007676" cy="1917865"/>
        </a:xfrm>
        <a:prstGeom prst="roundRect">
          <a:avLst>
            <a:gd name="adj" fmla="val 166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kern="1200" dirty="0"/>
            <a:t>Класс 2.9. Обеспечение реагирования.</a:t>
          </a:r>
          <a:endParaRPr lang="ru-RU" sz="2100" kern="1200" dirty="0"/>
        </a:p>
      </dsp:txBody>
      <dsp:txXfrm>
        <a:off x="97064" y="201304"/>
        <a:ext cx="3820398" cy="1730587"/>
      </dsp:txXfrm>
    </dsp:sp>
    <dsp:sp modelId="{4A1CA7CA-206A-476D-9E1F-63DECC4161E5}">
      <dsp:nvSpPr>
        <dsp:cNvPr id="0" name=""/>
        <dsp:cNvSpPr/>
      </dsp:nvSpPr>
      <dsp:spPr>
        <a:xfrm>
          <a:off x="3377230" y="290577"/>
          <a:ext cx="1992768" cy="155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600" kern="1200"/>
        </a:p>
      </dsp:txBody>
      <dsp:txXfrm>
        <a:off x="3377230" y="290577"/>
        <a:ext cx="1992768" cy="1550103"/>
      </dsp:txXfrm>
    </dsp:sp>
    <dsp:sp modelId="{2D469570-78A2-4F1F-A5E2-74597B6736C7}">
      <dsp:nvSpPr>
        <dsp:cNvPr id="0" name=""/>
        <dsp:cNvSpPr/>
      </dsp:nvSpPr>
      <dsp:spPr>
        <a:xfrm rot="5400000">
          <a:off x="4169656" y="4082412"/>
          <a:ext cx="1627609" cy="185297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FF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3754E-75F8-4D2C-B1A2-6DE182978F57}">
      <dsp:nvSpPr>
        <dsp:cNvPr id="0" name=""/>
        <dsp:cNvSpPr/>
      </dsp:nvSpPr>
      <dsp:spPr>
        <a:xfrm>
          <a:off x="2579380" y="2262062"/>
          <a:ext cx="6878416" cy="1917865"/>
        </a:xfrm>
        <a:prstGeom prst="roundRect">
          <a:avLst>
            <a:gd name="adj" fmla="val 1667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/>
            <a:t>Получив по каналам обратной связи информацию о состоянии системы защиты, в соответствии с законами управления орган управления должен при необходимости выработать управленческое решение, т. е. отреагировать на полученный сигнал. </a:t>
          </a:r>
        </a:p>
      </dsp:txBody>
      <dsp:txXfrm>
        <a:off x="2673019" y="2355701"/>
        <a:ext cx="6691138" cy="1730587"/>
      </dsp:txXfrm>
    </dsp:sp>
    <dsp:sp modelId="{57ABFA54-A2D8-4ECF-B655-2AE37AE2FF01}">
      <dsp:nvSpPr>
        <dsp:cNvPr id="0" name=""/>
        <dsp:cNvSpPr/>
      </dsp:nvSpPr>
      <dsp:spPr>
        <a:xfrm>
          <a:off x="7388556" y="2444974"/>
          <a:ext cx="1992768" cy="155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600" kern="1200"/>
        </a:p>
      </dsp:txBody>
      <dsp:txXfrm>
        <a:off x="7388556" y="2444974"/>
        <a:ext cx="1992768" cy="1550103"/>
      </dsp:txXfrm>
    </dsp:sp>
    <dsp:sp modelId="{E69DC15D-F974-4E27-988E-1C269756E8A4}">
      <dsp:nvSpPr>
        <dsp:cNvPr id="0" name=""/>
        <dsp:cNvSpPr/>
      </dsp:nvSpPr>
      <dsp:spPr>
        <a:xfrm>
          <a:off x="5402929" y="4408403"/>
          <a:ext cx="6237134" cy="1917865"/>
        </a:xfrm>
        <a:prstGeom prst="roundRect">
          <a:avLst>
            <a:gd name="adj" fmla="val 1667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/>
            <a:t>Реагирование на проявление дестабилизирующих факторов является признаком активности системы защиты информации, реализация которого направлена на предотвращение или снижение степени воздействия факторов на информацию.</a:t>
          </a:r>
        </a:p>
      </dsp:txBody>
      <dsp:txXfrm>
        <a:off x="5496568" y="4502042"/>
        <a:ext cx="6049856" cy="1730587"/>
      </dsp:txXfrm>
    </dsp:sp>
    <dsp:sp modelId="{4E5E9FC7-EFB6-4C51-89E6-E024046E49C6}">
      <dsp:nvSpPr>
        <dsp:cNvPr id="0" name=""/>
        <dsp:cNvSpPr/>
      </dsp:nvSpPr>
      <dsp:spPr>
        <a:xfrm>
          <a:off x="9643870" y="4599370"/>
          <a:ext cx="1992768" cy="1550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800" kern="1200"/>
        </a:p>
      </dsp:txBody>
      <dsp:txXfrm>
        <a:off x="9643870" y="4599370"/>
        <a:ext cx="1992768" cy="1550103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7BA98-0D3C-46C8-8ECF-680997E0B4B6}">
      <dsp:nvSpPr>
        <dsp:cNvPr id="0" name=""/>
        <dsp:cNvSpPr/>
      </dsp:nvSpPr>
      <dsp:spPr>
        <a:xfrm rot="5400000">
          <a:off x="929998" y="1882238"/>
          <a:ext cx="1405662" cy="16002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000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5F160-AAD6-40B5-BF3A-DD7CF6FA54D8}">
      <dsp:nvSpPr>
        <dsp:cNvPr id="0" name=""/>
        <dsp:cNvSpPr/>
      </dsp:nvSpPr>
      <dsp:spPr>
        <a:xfrm>
          <a:off x="10150" y="324033"/>
          <a:ext cx="3461174" cy="1656338"/>
        </a:xfrm>
        <a:prstGeom prst="roundRect">
          <a:avLst>
            <a:gd name="adj" fmla="val 1667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/>
            <a:t>Класс 2.10. Управление системой защиты информации</a:t>
          </a:r>
          <a:endParaRPr lang="ru-RU" sz="1700" kern="1200" dirty="0"/>
        </a:p>
      </dsp:txBody>
      <dsp:txXfrm>
        <a:off x="91020" y="404903"/>
        <a:ext cx="3299434" cy="1494598"/>
      </dsp:txXfrm>
    </dsp:sp>
    <dsp:sp modelId="{4A1CA7CA-206A-476D-9E1F-63DECC4161E5}">
      <dsp:nvSpPr>
        <dsp:cNvPr id="0" name=""/>
        <dsp:cNvSpPr/>
      </dsp:nvSpPr>
      <dsp:spPr>
        <a:xfrm>
          <a:off x="2923891" y="482003"/>
          <a:ext cx="1721026" cy="1338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/>
        </a:p>
      </dsp:txBody>
      <dsp:txXfrm>
        <a:off x="2923891" y="482003"/>
        <a:ext cx="1721026" cy="1338726"/>
      </dsp:txXfrm>
    </dsp:sp>
    <dsp:sp modelId="{2D469570-78A2-4F1F-A5E2-74597B6736C7}">
      <dsp:nvSpPr>
        <dsp:cNvPr id="0" name=""/>
        <dsp:cNvSpPr/>
      </dsp:nvSpPr>
      <dsp:spPr>
        <a:xfrm rot="5400000">
          <a:off x="2555312" y="3728304"/>
          <a:ext cx="1405662" cy="16002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FF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3754E-75F8-4D2C-B1A2-6DE182978F57}">
      <dsp:nvSpPr>
        <dsp:cNvPr id="0" name=""/>
        <dsp:cNvSpPr/>
      </dsp:nvSpPr>
      <dsp:spPr>
        <a:xfrm>
          <a:off x="2234838" y="2184648"/>
          <a:ext cx="5940450" cy="1656338"/>
        </a:xfrm>
        <a:prstGeom prst="roundRect">
          <a:avLst>
            <a:gd name="adj" fmla="val 16670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Этот класс объединяет широкий круг задач, связанных с контролем правильности функционирования механизмов обработки и защиты информации, оценкой внутренних и внешних угроз, планированием защиты и т. д. </a:t>
          </a:r>
        </a:p>
      </dsp:txBody>
      <dsp:txXfrm>
        <a:off x="2315708" y="2265518"/>
        <a:ext cx="5778710" cy="1494598"/>
      </dsp:txXfrm>
    </dsp:sp>
    <dsp:sp modelId="{57ABFA54-A2D8-4ECF-B655-2AE37AE2FF01}">
      <dsp:nvSpPr>
        <dsp:cNvPr id="0" name=""/>
        <dsp:cNvSpPr/>
      </dsp:nvSpPr>
      <dsp:spPr>
        <a:xfrm>
          <a:off x="6388218" y="2342618"/>
          <a:ext cx="1721026" cy="1338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300" kern="1200"/>
        </a:p>
      </dsp:txBody>
      <dsp:txXfrm>
        <a:off x="6388218" y="2342618"/>
        <a:ext cx="1721026" cy="1338726"/>
      </dsp:txXfrm>
    </dsp:sp>
    <dsp:sp modelId="{E69DC15D-F974-4E27-988E-1C269756E8A4}">
      <dsp:nvSpPr>
        <dsp:cNvPr id="0" name=""/>
        <dsp:cNvSpPr/>
      </dsp:nvSpPr>
      <dsp:spPr>
        <a:xfrm>
          <a:off x="4058959" y="4006836"/>
          <a:ext cx="7170386" cy="2072692"/>
        </a:xfrm>
        <a:prstGeom prst="roundRect">
          <a:avLst>
            <a:gd name="adj" fmla="val 16670"/>
          </a:avLst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При этом понятие "контроль" рассматривается в узком смысле и сводится к проверкам эффективности реализации технических и, в частности, аппаратных мер защиты: соответствия элементов системы заданному их составу, текущего состояния элементов системы, работоспособности элементов системы, правильности функционирования элементов системы, отсутствия несанкционированных устройств и систем съема информации.</a:t>
          </a:r>
        </a:p>
      </dsp:txBody>
      <dsp:txXfrm>
        <a:off x="4160158" y="4108035"/>
        <a:ext cx="6967988" cy="1870294"/>
      </dsp:txXfrm>
    </dsp:sp>
    <dsp:sp modelId="{4E5E9FC7-EFB6-4C51-89E6-E024046E49C6}">
      <dsp:nvSpPr>
        <dsp:cNvPr id="0" name=""/>
        <dsp:cNvSpPr/>
      </dsp:nvSpPr>
      <dsp:spPr>
        <a:xfrm>
          <a:off x="9227874" y="4411410"/>
          <a:ext cx="1721026" cy="1338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800" kern="1200"/>
        </a:p>
      </dsp:txBody>
      <dsp:txXfrm>
        <a:off x="9227874" y="4411410"/>
        <a:ext cx="1721026" cy="1338726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7BA98-0D3C-46C8-8ECF-680997E0B4B6}">
      <dsp:nvSpPr>
        <dsp:cNvPr id="0" name=""/>
        <dsp:cNvSpPr/>
      </dsp:nvSpPr>
      <dsp:spPr>
        <a:xfrm rot="5400000">
          <a:off x="476623" y="1971928"/>
          <a:ext cx="833621" cy="9490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000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5F160-AAD6-40B5-BF3A-DD7CF6FA54D8}">
      <dsp:nvSpPr>
        <dsp:cNvPr id="0" name=""/>
        <dsp:cNvSpPr/>
      </dsp:nvSpPr>
      <dsp:spPr>
        <a:xfrm>
          <a:off x="0" y="351879"/>
          <a:ext cx="4754950" cy="1677160"/>
        </a:xfrm>
        <a:prstGeom prst="roundRect">
          <a:avLst>
            <a:gd name="adj" fmla="val 1667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b="1" kern="1200" dirty="0"/>
            <a:t>Класс 2.11. Обеспечение требуемого уровня готовности обслуживающего персонала к решению задач информационной безопасности.</a:t>
          </a:r>
          <a:endParaRPr lang="ru-RU" sz="2400" kern="1200" dirty="0"/>
        </a:p>
      </dsp:txBody>
      <dsp:txXfrm>
        <a:off x="81887" y="433766"/>
        <a:ext cx="4591176" cy="1513386"/>
      </dsp:txXfrm>
    </dsp:sp>
    <dsp:sp modelId="{4A1CA7CA-206A-476D-9E1F-63DECC4161E5}">
      <dsp:nvSpPr>
        <dsp:cNvPr id="0" name=""/>
        <dsp:cNvSpPr/>
      </dsp:nvSpPr>
      <dsp:spPr>
        <a:xfrm>
          <a:off x="3088092" y="1185207"/>
          <a:ext cx="1020646" cy="793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/>
        </a:p>
      </dsp:txBody>
      <dsp:txXfrm>
        <a:off x="3088092" y="1185207"/>
        <a:ext cx="1020646" cy="793924"/>
      </dsp:txXfrm>
    </dsp:sp>
    <dsp:sp modelId="{2D469570-78A2-4F1F-A5E2-74597B6736C7}">
      <dsp:nvSpPr>
        <dsp:cNvPr id="0" name=""/>
        <dsp:cNvSpPr/>
      </dsp:nvSpPr>
      <dsp:spPr>
        <a:xfrm rot="5400000">
          <a:off x="1761673" y="3060898"/>
          <a:ext cx="833621" cy="9490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FF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3754E-75F8-4D2C-B1A2-6DE182978F57}">
      <dsp:nvSpPr>
        <dsp:cNvPr id="0" name=""/>
        <dsp:cNvSpPr/>
      </dsp:nvSpPr>
      <dsp:spPr>
        <a:xfrm>
          <a:off x="1349052" y="2051421"/>
          <a:ext cx="5615470" cy="1070473"/>
        </a:xfrm>
        <a:prstGeom prst="roundRect">
          <a:avLst>
            <a:gd name="adj" fmla="val 16670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Приведенный ранее анализ угроз информации показал, что одной из наиболее значимых причин нарушения ее целостности является ошибки и сбои в работе персонала. </a:t>
          </a:r>
        </a:p>
      </dsp:txBody>
      <dsp:txXfrm>
        <a:off x="1401318" y="2103687"/>
        <a:ext cx="5510938" cy="965941"/>
      </dsp:txXfrm>
    </dsp:sp>
    <dsp:sp modelId="{57ABFA54-A2D8-4ECF-B655-2AE37AE2FF01}">
      <dsp:nvSpPr>
        <dsp:cNvPr id="0" name=""/>
        <dsp:cNvSpPr/>
      </dsp:nvSpPr>
      <dsp:spPr>
        <a:xfrm>
          <a:off x="5800729" y="2332730"/>
          <a:ext cx="1020646" cy="793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800" kern="1200"/>
        </a:p>
      </dsp:txBody>
      <dsp:txXfrm>
        <a:off x="5800729" y="2332730"/>
        <a:ext cx="1020646" cy="793924"/>
      </dsp:txXfrm>
    </dsp:sp>
    <dsp:sp modelId="{E69DC15D-F974-4E27-988E-1C269756E8A4}">
      <dsp:nvSpPr>
        <dsp:cNvPr id="0" name=""/>
        <dsp:cNvSpPr/>
      </dsp:nvSpPr>
      <dsp:spPr>
        <a:xfrm>
          <a:off x="2645057" y="3188640"/>
          <a:ext cx="7057403" cy="2355427"/>
        </a:xfrm>
        <a:prstGeom prst="roundRect">
          <a:avLst>
            <a:gd name="adj" fmla="val 16670"/>
          </a:avLst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В связи с этим к рассматриваемому классу относятся задачи достижения необходимого уровня теоретической подготовки и практических навыков в работе (подготовка персонала), а также задачи формирования высокой психофизиологической устойчивости к воздействию дестабилизирующих факторов и моральной устойчивости к разглашению конфиденциальных сведений (подбор, оценка персонала, стимулирование его деятельности и др.).</a:t>
          </a:r>
        </a:p>
      </dsp:txBody>
      <dsp:txXfrm>
        <a:off x="2760060" y="3303643"/>
        <a:ext cx="6827397" cy="2125421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88638-FF78-461C-8A18-E158761C8AF9}">
      <dsp:nvSpPr>
        <dsp:cNvPr id="0" name=""/>
        <dsp:cNvSpPr/>
      </dsp:nvSpPr>
      <dsp:spPr>
        <a:xfrm>
          <a:off x="0" y="0"/>
          <a:ext cx="12192000" cy="205739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b="1" kern="1200" dirty="0"/>
            <a:t>Класс 3.1. Защита от информационного воздействия на технические средства обработки.</a:t>
          </a:r>
          <a:endParaRPr lang="ru-RU" sz="4300" kern="1200" dirty="0"/>
        </a:p>
      </dsp:txBody>
      <dsp:txXfrm>
        <a:off x="0" y="0"/>
        <a:ext cx="12192000" cy="2057399"/>
      </dsp:txXfrm>
    </dsp:sp>
    <dsp:sp modelId="{1954A244-994A-4CCC-8DC5-4286320064AE}">
      <dsp:nvSpPr>
        <dsp:cNvPr id="0" name=""/>
        <dsp:cNvSpPr/>
      </dsp:nvSpPr>
      <dsp:spPr>
        <a:xfrm>
          <a:off x="5953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 dirty="0"/>
            <a:t>на уничтожение информации (например, электронное подавление средств связи);</a:t>
          </a:r>
        </a:p>
      </dsp:txBody>
      <dsp:txXfrm>
        <a:off x="5953" y="2057399"/>
        <a:ext cx="4060031" cy="4320539"/>
      </dsp:txXfrm>
    </dsp:sp>
    <dsp:sp modelId="{67B50F61-F9BE-47EA-BD6E-9F79C4F3492C}">
      <dsp:nvSpPr>
        <dsp:cNvPr id="0" name=""/>
        <dsp:cNvSpPr/>
      </dsp:nvSpPr>
      <dsp:spPr>
        <a:xfrm>
          <a:off x="4065984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 dirty="0"/>
            <a:t>искажение или модификацию информации и логических связей (внедрение компьютерных вирусов);</a:t>
          </a:r>
        </a:p>
      </dsp:txBody>
      <dsp:txXfrm>
        <a:off x="4065984" y="2057399"/>
        <a:ext cx="4060031" cy="4320539"/>
      </dsp:txXfrm>
    </dsp:sp>
    <dsp:sp modelId="{EDDC465D-69F4-4049-B30D-287B971989B2}">
      <dsp:nvSpPr>
        <dsp:cNvPr id="0" name=""/>
        <dsp:cNvSpPr/>
      </dsp:nvSpPr>
      <dsp:spPr>
        <a:xfrm>
          <a:off x="8126015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800" kern="1200" dirty="0"/>
            <a:t>внедрение ложной информации в систему.</a:t>
          </a:r>
        </a:p>
      </dsp:txBody>
      <dsp:txXfrm>
        <a:off x="8126015" y="2057399"/>
        <a:ext cx="4060031" cy="4320539"/>
      </dsp:txXfrm>
    </dsp:sp>
    <dsp:sp modelId="{D5A88471-C52A-47ED-A1BF-EE0349422040}">
      <dsp:nvSpPr>
        <dsp:cNvPr id="0" name=""/>
        <dsp:cNvSpPr/>
      </dsp:nvSpPr>
      <dsp:spPr>
        <a:xfrm>
          <a:off x="0" y="6377939"/>
          <a:ext cx="12192000" cy="48005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AAD02-1A12-4F5A-85AE-27DB7D22A637}">
      <dsp:nvSpPr>
        <dsp:cNvPr id="0" name=""/>
        <dsp:cNvSpPr/>
      </dsp:nvSpPr>
      <dsp:spPr>
        <a:xfrm>
          <a:off x="1213" y="1276808"/>
          <a:ext cx="3619212" cy="351766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kern="1200" dirty="0"/>
            <a:t>Класс 3.2. Защита от информационного воздействия на общество.</a:t>
          </a:r>
          <a:endParaRPr lang="ru-RU" sz="2100" kern="1200" dirty="0"/>
        </a:p>
      </dsp:txBody>
      <dsp:txXfrm>
        <a:off x="104242" y="1379837"/>
        <a:ext cx="3413154" cy="3311611"/>
      </dsp:txXfrm>
    </dsp:sp>
    <dsp:sp modelId="{AA5AE157-5A76-4AA2-980F-8733E59DF3E9}">
      <dsp:nvSpPr>
        <dsp:cNvPr id="0" name=""/>
        <dsp:cNvSpPr/>
      </dsp:nvSpPr>
      <dsp:spPr>
        <a:xfrm>
          <a:off x="4206704" y="2308658"/>
          <a:ext cx="1242909" cy="1453969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solidFill>
            <a:srgbClr val="FFFF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700" kern="1200"/>
        </a:p>
      </dsp:txBody>
      <dsp:txXfrm>
        <a:off x="4206704" y="2599452"/>
        <a:ext cx="870036" cy="872381"/>
      </dsp:txXfrm>
    </dsp:sp>
    <dsp:sp modelId="{436A6F42-246A-45B7-85D6-8B00F81591BF}">
      <dsp:nvSpPr>
        <dsp:cNvPr id="0" name=""/>
        <dsp:cNvSpPr/>
      </dsp:nvSpPr>
      <dsp:spPr>
        <a:xfrm>
          <a:off x="5965539" y="1276808"/>
          <a:ext cx="5862782" cy="351766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/>
            <a:t>Задачи предполагают разработку и реализацию методов защиты от негативного воздействия через СМИ на общественное сознание людей. Целями такого воздействия могут быть, например, навязывание общественного мнения (пропаганда), решение экономических вопросов (реклама), разрушение национальных традиций и культуры (навязывание со стороны других государств чуждых культурных ценностей) и др.</a:t>
          </a:r>
        </a:p>
      </dsp:txBody>
      <dsp:txXfrm>
        <a:off x="6068568" y="1379837"/>
        <a:ext cx="5656724" cy="3311611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7BA98-0D3C-46C8-8ECF-680997E0B4B6}">
      <dsp:nvSpPr>
        <dsp:cNvPr id="0" name=""/>
        <dsp:cNvSpPr/>
      </dsp:nvSpPr>
      <dsp:spPr>
        <a:xfrm rot="5400000">
          <a:off x="929998" y="1882238"/>
          <a:ext cx="1405662" cy="16002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0000"/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5F160-AAD6-40B5-BF3A-DD7CF6FA54D8}">
      <dsp:nvSpPr>
        <dsp:cNvPr id="0" name=""/>
        <dsp:cNvSpPr/>
      </dsp:nvSpPr>
      <dsp:spPr>
        <a:xfrm>
          <a:off x="10150" y="324033"/>
          <a:ext cx="3461174" cy="1656338"/>
        </a:xfrm>
        <a:prstGeom prst="roundRect">
          <a:avLst>
            <a:gd name="adj" fmla="val 1667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b="1" kern="1200" dirty="0"/>
            <a:t>Класс 3.3. Защита от информационного воздействия на психику человека.</a:t>
          </a:r>
          <a:endParaRPr lang="ru-RU" sz="2000" kern="1200" dirty="0"/>
        </a:p>
      </dsp:txBody>
      <dsp:txXfrm>
        <a:off x="91020" y="404903"/>
        <a:ext cx="3299434" cy="1494598"/>
      </dsp:txXfrm>
    </dsp:sp>
    <dsp:sp modelId="{4A1CA7CA-206A-476D-9E1F-63DECC4161E5}">
      <dsp:nvSpPr>
        <dsp:cNvPr id="0" name=""/>
        <dsp:cNvSpPr/>
      </dsp:nvSpPr>
      <dsp:spPr>
        <a:xfrm>
          <a:off x="2923891" y="482003"/>
          <a:ext cx="1721026" cy="1338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600" kern="1200"/>
        </a:p>
      </dsp:txBody>
      <dsp:txXfrm>
        <a:off x="2923891" y="482003"/>
        <a:ext cx="1721026" cy="1338726"/>
      </dsp:txXfrm>
    </dsp:sp>
    <dsp:sp modelId="{2D469570-78A2-4F1F-A5E2-74597B6736C7}">
      <dsp:nvSpPr>
        <dsp:cNvPr id="0" name=""/>
        <dsp:cNvSpPr/>
      </dsp:nvSpPr>
      <dsp:spPr>
        <a:xfrm rot="5400000">
          <a:off x="2832039" y="3728304"/>
          <a:ext cx="1405662" cy="16002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FF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3754E-75F8-4D2C-B1A2-6DE182978F57}">
      <dsp:nvSpPr>
        <dsp:cNvPr id="0" name=""/>
        <dsp:cNvSpPr/>
      </dsp:nvSpPr>
      <dsp:spPr>
        <a:xfrm>
          <a:off x="2234838" y="2184648"/>
          <a:ext cx="6493906" cy="1656338"/>
        </a:xfrm>
        <a:prstGeom prst="roundRect">
          <a:avLst>
            <a:gd name="adj" fmla="val 16670"/>
          </a:avLst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Включает широкий круг задач, направленных как непосредственно на защиту от технических средств воздействия на психику (</a:t>
          </a:r>
          <a:r>
            <a:rPr lang="ru-RU" sz="2000" kern="1200" dirty="0" err="1"/>
            <a:t>психотронного</a:t>
          </a:r>
          <a:r>
            <a:rPr lang="ru-RU" sz="2000" kern="1200" dirty="0"/>
            <a:t> оружия), так и на определение и формирование у человека высокой стрессоустойчивости, высоких моральных качеств и т. д., позволяющих противостоять такому воздействия.</a:t>
          </a:r>
        </a:p>
      </dsp:txBody>
      <dsp:txXfrm>
        <a:off x="2315708" y="2265518"/>
        <a:ext cx="6332166" cy="1494598"/>
      </dsp:txXfrm>
    </dsp:sp>
    <dsp:sp modelId="{57ABFA54-A2D8-4ECF-B655-2AE37AE2FF01}">
      <dsp:nvSpPr>
        <dsp:cNvPr id="0" name=""/>
        <dsp:cNvSpPr/>
      </dsp:nvSpPr>
      <dsp:spPr>
        <a:xfrm>
          <a:off x="6664945" y="2342618"/>
          <a:ext cx="1721026" cy="1338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1600" kern="1200"/>
        </a:p>
      </dsp:txBody>
      <dsp:txXfrm>
        <a:off x="6664945" y="2342618"/>
        <a:ext cx="1721026" cy="1338726"/>
      </dsp:txXfrm>
    </dsp:sp>
    <dsp:sp modelId="{E69DC15D-F974-4E27-988E-1C269756E8A4}">
      <dsp:nvSpPr>
        <dsp:cNvPr id="0" name=""/>
        <dsp:cNvSpPr/>
      </dsp:nvSpPr>
      <dsp:spPr>
        <a:xfrm>
          <a:off x="4322542" y="4006836"/>
          <a:ext cx="7170386" cy="2072692"/>
        </a:xfrm>
        <a:prstGeom prst="roundRect">
          <a:avLst>
            <a:gd name="adj" fmla="val 16670"/>
          </a:avLst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Рассмотрев содержание вышеперечисленных классов, можно сделать вывод, что под задачей защиты информации понимаются организованные возможности средств, методов и мероприятий, используемых на объекте обработки информации с целью осуществления функций защиты.</a:t>
          </a:r>
        </a:p>
      </dsp:txBody>
      <dsp:txXfrm>
        <a:off x="4423741" y="4108035"/>
        <a:ext cx="6967988" cy="1870294"/>
      </dsp:txXfrm>
    </dsp:sp>
    <dsp:sp modelId="{4E5E9FC7-EFB6-4C51-89E6-E024046E49C6}">
      <dsp:nvSpPr>
        <dsp:cNvPr id="0" name=""/>
        <dsp:cNvSpPr/>
      </dsp:nvSpPr>
      <dsp:spPr>
        <a:xfrm>
          <a:off x="9227874" y="4411410"/>
          <a:ext cx="1721026" cy="1338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ru-RU" sz="2800" kern="1200"/>
        </a:p>
      </dsp:txBody>
      <dsp:txXfrm>
        <a:off x="9227874" y="4411410"/>
        <a:ext cx="1721026" cy="1338726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88638-FF78-461C-8A18-E158761C8AF9}">
      <dsp:nvSpPr>
        <dsp:cNvPr id="0" name=""/>
        <dsp:cNvSpPr/>
      </dsp:nvSpPr>
      <dsp:spPr>
        <a:xfrm>
          <a:off x="0" y="0"/>
          <a:ext cx="12192000" cy="205739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b="1" kern="1200" dirty="0"/>
            <a:t>Состояния системы защиты информации</a:t>
          </a:r>
          <a:endParaRPr lang="ru-RU" sz="5700" kern="1200" dirty="0"/>
        </a:p>
      </dsp:txBody>
      <dsp:txXfrm>
        <a:off x="0" y="0"/>
        <a:ext cx="12192000" cy="2057399"/>
      </dsp:txXfrm>
    </dsp:sp>
    <dsp:sp modelId="{1954A244-994A-4CCC-8DC5-4286320064AE}">
      <dsp:nvSpPr>
        <dsp:cNvPr id="0" name=""/>
        <dsp:cNvSpPr/>
      </dsp:nvSpPr>
      <dsp:spPr>
        <a:xfrm>
          <a:off x="5953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1" kern="1200" dirty="0"/>
            <a:t>Состояние 1 - защита информации обеспечена, если при наличии условий, способствующих появлению угроз, их воздействие на защищаемую информацию предотвращено или, ликвидированы последствия такого воздействия.</a:t>
          </a:r>
          <a:endParaRPr lang="ru-RU" sz="2500" kern="1200" dirty="0"/>
        </a:p>
      </dsp:txBody>
      <dsp:txXfrm>
        <a:off x="5953" y="2057399"/>
        <a:ext cx="4060031" cy="4320539"/>
      </dsp:txXfrm>
    </dsp:sp>
    <dsp:sp modelId="{67B50F61-F9BE-47EA-BD6E-9F79C4F3492C}">
      <dsp:nvSpPr>
        <dsp:cNvPr id="0" name=""/>
        <dsp:cNvSpPr/>
      </dsp:nvSpPr>
      <dsp:spPr>
        <a:xfrm>
          <a:off x="4065984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1" kern="1200" dirty="0"/>
            <a:t>Состояние 2 - защита информации нарушена, если невозможно предотвратить воздействие на нее угроз, однако оно обнаружено и локализовано.</a:t>
          </a:r>
          <a:endParaRPr lang="ru-RU" sz="2500" kern="1200" dirty="0"/>
        </a:p>
      </dsp:txBody>
      <dsp:txXfrm>
        <a:off x="4065984" y="2057399"/>
        <a:ext cx="4060031" cy="4320539"/>
      </dsp:txXfrm>
    </dsp:sp>
    <dsp:sp modelId="{EDDC465D-69F4-4049-B30D-287B971989B2}">
      <dsp:nvSpPr>
        <dsp:cNvPr id="0" name=""/>
        <dsp:cNvSpPr/>
      </dsp:nvSpPr>
      <dsp:spPr>
        <a:xfrm>
          <a:off x="8126015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b="1" kern="1200" dirty="0"/>
            <a:t>Состояние 3 - защиты информации разрушена, если результаты воздействий на нее угроз не только не предотвращены, но и не локализованы.</a:t>
          </a:r>
          <a:endParaRPr lang="ru-RU" sz="2500" kern="1200" dirty="0"/>
        </a:p>
      </dsp:txBody>
      <dsp:txXfrm>
        <a:off x="8126015" y="2057399"/>
        <a:ext cx="4060031" cy="4320539"/>
      </dsp:txXfrm>
    </dsp:sp>
    <dsp:sp modelId="{D5A88471-C52A-47ED-A1BF-EE0349422040}">
      <dsp:nvSpPr>
        <dsp:cNvPr id="0" name=""/>
        <dsp:cNvSpPr/>
      </dsp:nvSpPr>
      <dsp:spPr>
        <a:xfrm>
          <a:off x="0" y="6377939"/>
          <a:ext cx="12192000" cy="48005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D8FF1-E18C-48F8-AD65-8B22F3EC0C63}">
      <dsp:nvSpPr>
        <dsp:cNvPr id="0" name=""/>
        <dsp:cNvSpPr/>
      </dsp:nvSpPr>
      <dsp:spPr>
        <a:xfrm>
          <a:off x="871514" y="1611"/>
          <a:ext cx="4593944" cy="2756366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1" kern="1200" dirty="0"/>
            <a:t>Функция 1 - предупреждение проявления угроз.</a:t>
          </a:r>
          <a:r>
            <a:rPr lang="ru-RU" sz="3000" kern="1200" dirty="0"/>
            <a:t> </a:t>
          </a:r>
        </a:p>
      </dsp:txBody>
      <dsp:txXfrm>
        <a:off x="871514" y="1611"/>
        <a:ext cx="4593944" cy="2756366"/>
      </dsp:txXfrm>
    </dsp:sp>
    <dsp:sp modelId="{7682CA35-09BF-4EDD-ACA1-CFC2F3652AEC}">
      <dsp:nvSpPr>
        <dsp:cNvPr id="0" name=""/>
        <dsp:cNvSpPr/>
      </dsp:nvSpPr>
      <dsp:spPr>
        <a:xfrm>
          <a:off x="5924853" y="1611"/>
          <a:ext cx="4593944" cy="2756366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1" kern="1200" dirty="0"/>
            <a:t>Функция 2 - обнаружение проявившихся угроз и предупреждение их воздействия на информацию. </a:t>
          </a:r>
          <a:endParaRPr lang="ru-RU" sz="3000" kern="1200" dirty="0"/>
        </a:p>
      </dsp:txBody>
      <dsp:txXfrm>
        <a:off x="5924853" y="1611"/>
        <a:ext cx="4593944" cy="2756366"/>
      </dsp:txXfrm>
    </dsp:sp>
    <dsp:sp modelId="{7AB120C2-77EA-47D6-A5CD-E89F3DA8BB6B}">
      <dsp:nvSpPr>
        <dsp:cNvPr id="0" name=""/>
        <dsp:cNvSpPr/>
      </dsp:nvSpPr>
      <dsp:spPr>
        <a:xfrm>
          <a:off x="871514" y="3217372"/>
          <a:ext cx="4593944" cy="2756366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1" kern="1200" dirty="0"/>
            <a:t>Функция 3 - обнаружение воздействия угроз на защищаемую информацию и локализация этого воздействия.</a:t>
          </a:r>
          <a:endParaRPr lang="ru-RU" sz="3000" kern="1200" dirty="0"/>
        </a:p>
      </dsp:txBody>
      <dsp:txXfrm>
        <a:off x="871514" y="3217372"/>
        <a:ext cx="4593944" cy="2756366"/>
      </dsp:txXfrm>
    </dsp:sp>
    <dsp:sp modelId="{ED9DDAA0-EC4C-4900-9546-CA87EB61C53D}">
      <dsp:nvSpPr>
        <dsp:cNvPr id="0" name=""/>
        <dsp:cNvSpPr/>
      </dsp:nvSpPr>
      <dsp:spPr>
        <a:xfrm>
          <a:off x="5924853" y="3217372"/>
          <a:ext cx="4593944" cy="2756366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b="1" kern="1200" dirty="0"/>
            <a:t>Функция 4 - ликвидация последствий воздействия угроз.</a:t>
          </a:r>
          <a:r>
            <a:rPr lang="ru-RU" sz="3000" kern="1200" dirty="0"/>
            <a:t> </a:t>
          </a:r>
        </a:p>
      </dsp:txBody>
      <dsp:txXfrm>
        <a:off x="5924853" y="3217372"/>
        <a:ext cx="4593944" cy="2756366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D8FF1-E18C-48F8-AD65-8B22F3EC0C63}">
      <dsp:nvSpPr>
        <dsp:cNvPr id="0" name=""/>
        <dsp:cNvSpPr/>
      </dsp:nvSpPr>
      <dsp:spPr>
        <a:xfrm>
          <a:off x="0" y="263026"/>
          <a:ext cx="3559472" cy="2566408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создание высокой надёжности компьютерных систем;</a:t>
          </a:r>
        </a:p>
      </dsp:txBody>
      <dsp:txXfrm>
        <a:off x="0" y="263026"/>
        <a:ext cx="3559472" cy="2566408"/>
      </dsp:txXfrm>
    </dsp:sp>
    <dsp:sp modelId="{7682CA35-09BF-4EDD-ACA1-CFC2F3652AEC}">
      <dsp:nvSpPr>
        <dsp:cNvPr id="0" name=""/>
        <dsp:cNvSpPr/>
      </dsp:nvSpPr>
      <dsp:spPr>
        <a:xfrm>
          <a:off x="3915420" y="304224"/>
          <a:ext cx="3559472" cy="2484013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создание отказоустойчивых компьютерных систем;</a:t>
          </a:r>
        </a:p>
      </dsp:txBody>
      <dsp:txXfrm>
        <a:off x="3915420" y="304224"/>
        <a:ext cx="3559472" cy="2484013"/>
      </dsp:txXfrm>
    </dsp:sp>
    <dsp:sp modelId="{7AB120C2-77EA-47D6-A5CD-E89F3DA8BB6B}">
      <dsp:nvSpPr>
        <dsp:cNvPr id="0" name=""/>
        <dsp:cNvSpPr/>
      </dsp:nvSpPr>
      <dsp:spPr>
        <a:xfrm>
          <a:off x="7830840" y="271270"/>
          <a:ext cx="3559472" cy="254992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блокировка ошибочных операций;</a:t>
          </a:r>
        </a:p>
      </dsp:txBody>
      <dsp:txXfrm>
        <a:off x="7830840" y="271270"/>
        <a:ext cx="3559472" cy="2549920"/>
      </dsp:txXfrm>
    </dsp:sp>
    <dsp:sp modelId="{ED9DDAA0-EC4C-4900-9546-CA87EB61C53D}">
      <dsp:nvSpPr>
        <dsp:cNvPr id="0" name=""/>
        <dsp:cNvSpPr/>
      </dsp:nvSpPr>
      <dsp:spPr>
        <a:xfrm>
          <a:off x="0" y="3201859"/>
          <a:ext cx="3559472" cy="2493987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оптимизация взаимодействия пользователей и обслуживающего персонала с компьютерной системой;</a:t>
          </a:r>
        </a:p>
      </dsp:txBody>
      <dsp:txXfrm>
        <a:off x="0" y="3201859"/>
        <a:ext cx="3559472" cy="2493987"/>
      </dsp:txXfrm>
    </dsp:sp>
    <dsp:sp modelId="{E6E1A194-D90E-4695-992B-7317401F9C01}">
      <dsp:nvSpPr>
        <dsp:cNvPr id="0" name=""/>
        <dsp:cNvSpPr/>
      </dsp:nvSpPr>
      <dsp:spPr>
        <a:xfrm>
          <a:off x="3915420" y="3210102"/>
          <a:ext cx="3559472" cy="2477499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минимизация ущерба от аварий и стихийных бедствий;</a:t>
          </a:r>
        </a:p>
      </dsp:txBody>
      <dsp:txXfrm>
        <a:off x="3915420" y="3210102"/>
        <a:ext cx="3559472" cy="2477499"/>
      </dsp:txXfrm>
    </dsp:sp>
    <dsp:sp modelId="{368992E2-549D-4C31-B987-A4CE50581DAA}">
      <dsp:nvSpPr>
        <dsp:cNvPr id="0" name=""/>
        <dsp:cNvSpPr/>
      </dsp:nvSpPr>
      <dsp:spPr>
        <a:xfrm>
          <a:off x="7830840" y="3185382"/>
          <a:ext cx="3559472" cy="252694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/>
            <a:t>дублирование информации.</a:t>
          </a:r>
        </a:p>
      </dsp:txBody>
      <dsp:txXfrm>
        <a:off x="7830840" y="3185382"/>
        <a:ext cx="3559472" cy="2526940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7DD9-F630-4499-BE3F-29D1C89EF337}">
      <dsp:nvSpPr>
        <dsp:cNvPr id="0" name=""/>
        <dsp:cNvSpPr/>
      </dsp:nvSpPr>
      <dsp:spPr>
        <a:xfrm>
          <a:off x="1300288" y="2866"/>
          <a:ext cx="4292265" cy="2127587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/>
            <a:t>создание системы охраны объекта;</a:t>
          </a:r>
        </a:p>
      </dsp:txBody>
      <dsp:txXfrm>
        <a:off x="1300288" y="2866"/>
        <a:ext cx="4292265" cy="2127587"/>
      </dsp:txXfrm>
    </dsp:sp>
    <dsp:sp modelId="{DC3C6A8B-E3C1-4D76-94C6-54C7332630B1}">
      <dsp:nvSpPr>
        <dsp:cNvPr id="0" name=""/>
        <dsp:cNvSpPr/>
      </dsp:nvSpPr>
      <dsp:spPr>
        <a:xfrm>
          <a:off x="5947152" y="2866"/>
          <a:ext cx="4334959" cy="2127587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/>
            <a:t>организация работ с конфиденциальными информационными ресурсами;</a:t>
          </a:r>
        </a:p>
      </dsp:txBody>
      <dsp:txXfrm>
        <a:off x="5947152" y="2866"/>
        <a:ext cx="4334959" cy="2127587"/>
      </dsp:txXfrm>
    </dsp:sp>
    <dsp:sp modelId="{EE51A10F-3AE8-4987-9BBE-3275EFD975F0}">
      <dsp:nvSpPr>
        <dsp:cNvPr id="0" name=""/>
        <dsp:cNvSpPr/>
      </dsp:nvSpPr>
      <dsp:spPr>
        <a:xfrm>
          <a:off x="1490601" y="2485051"/>
          <a:ext cx="3545978" cy="2127587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/>
            <a:t>противодействие наблюдению и подслушиванию;</a:t>
          </a:r>
        </a:p>
      </dsp:txBody>
      <dsp:txXfrm>
        <a:off x="1490601" y="2485051"/>
        <a:ext cx="3545978" cy="2127587"/>
      </dsp:txXfrm>
    </dsp:sp>
    <dsp:sp modelId="{413188E0-09BC-4322-BB4B-8CB868C59CDA}">
      <dsp:nvSpPr>
        <dsp:cNvPr id="0" name=""/>
        <dsp:cNvSpPr/>
      </dsp:nvSpPr>
      <dsp:spPr>
        <a:xfrm>
          <a:off x="5391178" y="2485051"/>
          <a:ext cx="4700620" cy="2127587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300" kern="1200" dirty="0"/>
            <a:t>защита от злоумышленных действий персонала.</a:t>
          </a:r>
        </a:p>
      </dsp:txBody>
      <dsp:txXfrm>
        <a:off x="5391178" y="2485051"/>
        <a:ext cx="4700620" cy="21275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5B72E-2EFB-42B0-AAEC-75734EB385B6}">
      <dsp:nvSpPr>
        <dsp:cNvPr id="0" name=""/>
        <dsp:cNvSpPr/>
      </dsp:nvSpPr>
      <dsp:spPr>
        <a:xfrm rot="5400000">
          <a:off x="6650863" y="-2165599"/>
          <a:ext cx="2474023" cy="74238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just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800" kern="1200" dirty="0"/>
            <a:t>охрана государственной, коммерческой, служебной, банковской тайн, персональных данных и интеллектуальной собственности.</a:t>
          </a:r>
        </a:p>
      </dsp:txBody>
      <dsp:txXfrm rot="-5400000">
        <a:off x="4175934" y="430102"/>
        <a:ext cx="7303110" cy="2232479"/>
      </dsp:txXfrm>
    </dsp:sp>
    <dsp:sp modelId="{73391EAA-4473-453F-9EFD-742357712ACB}">
      <dsp:nvSpPr>
        <dsp:cNvPr id="0" name=""/>
        <dsp:cNvSpPr/>
      </dsp:nvSpPr>
      <dsp:spPr>
        <a:xfrm>
          <a:off x="0" y="77"/>
          <a:ext cx="4175934" cy="3092529"/>
        </a:xfrm>
        <a:prstGeom prst="round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i="1" kern="1200" dirty="0"/>
            <a:t>Основные направления защиты информации</a:t>
          </a:r>
          <a:r>
            <a:rPr lang="ru-RU" sz="3600" kern="1200" dirty="0"/>
            <a:t> </a:t>
          </a:r>
        </a:p>
      </dsp:txBody>
      <dsp:txXfrm>
        <a:off x="150965" y="151042"/>
        <a:ext cx="3874004" cy="2790599"/>
      </dsp:txXfrm>
    </dsp:sp>
    <dsp:sp modelId="{1CD3011D-60EE-4581-925A-CFB6B8DE6469}">
      <dsp:nvSpPr>
        <dsp:cNvPr id="0" name=""/>
        <dsp:cNvSpPr/>
      </dsp:nvSpPr>
      <dsp:spPr>
        <a:xfrm rot="5400000">
          <a:off x="6650863" y="1081556"/>
          <a:ext cx="2474023" cy="74238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400" kern="1200" dirty="0"/>
            <a:t>защищаемые государством сведения в области его военной, внешнеполитической, экономической, разведывательной, контрразведывательной и оперативно-розыскной деятельности, распространение которых может нанести ущерб безопасности Российской Федерации.</a:t>
          </a:r>
        </a:p>
      </dsp:txBody>
      <dsp:txXfrm rot="-5400000">
        <a:off x="4175934" y="3677257"/>
        <a:ext cx="7303110" cy="2232479"/>
      </dsp:txXfrm>
    </dsp:sp>
    <dsp:sp modelId="{6A3A5298-3483-4186-B4F3-5E7B8E1C98F1}">
      <dsp:nvSpPr>
        <dsp:cNvPr id="0" name=""/>
        <dsp:cNvSpPr/>
      </dsp:nvSpPr>
      <dsp:spPr>
        <a:xfrm>
          <a:off x="0" y="3247233"/>
          <a:ext cx="4175934" cy="3092529"/>
        </a:xfrm>
        <a:prstGeom prst="round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ru-RU" sz="3600" b="1" i="1" kern="1200" dirty="0"/>
            <a:t>Государственная тайна</a:t>
          </a:r>
          <a:r>
            <a:rPr lang="ru-RU" sz="3600" kern="1200" dirty="0"/>
            <a:t> </a:t>
          </a:r>
        </a:p>
      </dsp:txBody>
      <dsp:txXfrm>
        <a:off x="150965" y="3398198"/>
        <a:ext cx="3874004" cy="2790599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266DA-95B3-4A8B-920D-492A4B5D6603}">
      <dsp:nvSpPr>
        <dsp:cNvPr id="0" name=""/>
        <dsp:cNvSpPr/>
      </dsp:nvSpPr>
      <dsp:spPr>
        <a:xfrm>
          <a:off x="0" y="0"/>
          <a:ext cx="11538857" cy="188888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400" b="1" i="1" kern="1200" dirty="0"/>
            <a:t>Для защиты информации от несанкционированного доступа создаются:</a:t>
          </a:r>
          <a:endParaRPr lang="ru-RU" sz="4400" kern="1200" dirty="0"/>
        </a:p>
      </dsp:txBody>
      <dsp:txXfrm>
        <a:off x="0" y="0"/>
        <a:ext cx="11538857" cy="1888889"/>
      </dsp:txXfrm>
    </dsp:sp>
    <dsp:sp modelId="{24572C5A-A84B-474A-A8A3-A9F456F7922E}">
      <dsp:nvSpPr>
        <dsp:cNvPr id="0" name=""/>
        <dsp:cNvSpPr/>
      </dsp:nvSpPr>
      <dsp:spPr>
        <a:xfrm>
          <a:off x="0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/>
            <a:t>система разграничения доступа к информации;</a:t>
          </a:r>
        </a:p>
      </dsp:txBody>
      <dsp:txXfrm>
        <a:off x="0" y="1888889"/>
        <a:ext cx="5769428" cy="3966667"/>
      </dsp:txXfrm>
    </dsp:sp>
    <dsp:sp modelId="{756E0A05-2222-4066-8257-F05A595D1913}">
      <dsp:nvSpPr>
        <dsp:cNvPr id="0" name=""/>
        <dsp:cNvSpPr/>
      </dsp:nvSpPr>
      <dsp:spPr>
        <a:xfrm>
          <a:off x="5769428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4600" kern="1200" dirty="0"/>
            <a:t>система защиты от исследования и копирования программных средств.</a:t>
          </a:r>
        </a:p>
      </dsp:txBody>
      <dsp:txXfrm>
        <a:off x="5769428" y="1888889"/>
        <a:ext cx="5769428" cy="3966667"/>
      </dsp:txXfrm>
    </dsp:sp>
    <dsp:sp modelId="{525FA00C-713E-49E4-A784-1AB58FB8597E}">
      <dsp:nvSpPr>
        <dsp:cNvPr id="0" name=""/>
        <dsp:cNvSpPr/>
      </dsp:nvSpPr>
      <dsp:spPr>
        <a:xfrm>
          <a:off x="0" y="5855556"/>
          <a:ext cx="11538857" cy="440740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6F89B-CE71-4019-A755-D30380E8B843}">
      <dsp:nvSpPr>
        <dsp:cNvPr id="0" name=""/>
        <dsp:cNvSpPr/>
      </dsp:nvSpPr>
      <dsp:spPr>
        <a:xfrm>
          <a:off x="870533" y="0"/>
          <a:ext cx="9866046" cy="5222789"/>
        </a:xfrm>
        <a:prstGeom prst="rightArrow">
          <a:avLst/>
        </a:prstGeom>
        <a:solidFill>
          <a:srgbClr val="FFFF00"/>
        </a:solidFill>
        <a:ln>
          <a:solidFill>
            <a:srgbClr val="FF0000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7B6AE-21E1-41DD-B62D-6A837C8C6ABD}">
      <dsp:nvSpPr>
        <dsp:cNvPr id="0" name=""/>
        <dsp:cNvSpPr/>
      </dsp:nvSpPr>
      <dsp:spPr>
        <a:xfrm>
          <a:off x="1946" y="1566836"/>
          <a:ext cx="3727374" cy="2089115"/>
        </a:xfrm>
        <a:prstGeom prst="round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/>
            <a:t>чтение (R);</a:t>
          </a:r>
        </a:p>
      </dsp:txBody>
      <dsp:txXfrm>
        <a:off x="103928" y="1668818"/>
        <a:ext cx="3523410" cy="1885151"/>
      </dsp:txXfrm>
    </dsp:sp>
    <dsp:sp modelId="{86D8CE49-6F95-43F2-A620-5B782090E446}">
      <dsp:nvSpPr>
        <dsp:cNvPr id="0" name=""/>
        <dsp:cNvSpPr/>
      </dsp:nvSpPr>
      <dsp:spPr>
        <a:xfrm>
          <a:off x="3939869" y="1566836"/>
          <a:ext cx="3727374" cy="2089115"/>
        </a:xfrm>
        <a:prstGeom prst="round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/>
            <a:t>запись;</a:t>
          </a:r>
        </a:p>
      </dsp:txBody>
      <dsp:txXfrm>
        <a:off x="4041851" y="1668818"/>
        <a:ext cx="3523410" cy="1885151"/>
      </dsp:txXfrm>
    </dsp:sp>
    <dsp:sp modelId="{7AF64DF8-C72A-47C5-8D37-DBD9A530C82D}">
      <dsp:nvSpPr>
        <dsp:cNvPr id="0" name=""/>
        <dsp:cNvSpPr/>
      </dsp:nvSpPr>
      <dsp:spPr>
        <a:xfrm>
          <a:off x="7877793" y="1566836"/>
          <a:ext cx="3727374" cy="2089115"/>
        </a:xfrm>
        <a:prstGeom prst="round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kern="1200" dirty="0"/>
            <a:t>выполнение программ (E).</a:t>
          </a:r>
        </a:p>
      </dsp:txBody>
      <dsp:txXfrm>
        <a:off x="7979775" y="1668818"/>
        <a:ext cx="3523410" cy="1885151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9E873-32D4-4FBD-8C2C-27FE0B6DADF4}">
      <dsp:nvSpPr>
        <dsp:cNvPr id="0" name=""/>
        <dsp:cNvSpPr/>
      </dsp:nvSpPr>
      <dsp:spPr>
        <a:xfrm rot="5400000">
          <a:off x="763492" y="1742513"/>
          <a:ext cx="1555673" cy="17710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FF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78D9D-AEC8-483E-9FF1-6E8BE43EDE00}">
      <dsp:nvSpPr>
        <dsp:cNvPr id="0" name=""/>
        <dsp:cNvSpPr/>
      </dsp:nvSpPr>
      <dsp:spPr>
        <a:xfrm>
          <a:off x="306036" y="34493"/>
          <a:ext cx="5411462" cy="1833101"/>
        </a:xfrm>
        <a:prstGeom prst="roundRect">
          <a:avLst>
            <a:gd name="adj" fmla="val 1667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b="1" i="1" kern="1200" dirty="0"/>
            <a:t>Операции записи </a:t>
          </a:r>
          <a:endParaRPr lang="ru-RU" sz="2600" kern="1200" dirty="0"/>
        </a:p>
      </dsp:txBody>
      <dsp:txXfrm>
        <a:off x="395537" y="123994"/>
        <a:ext cx="5232460" cy="1654099"/>
      </dsp:txXfrm>
    </dsp:sp>
    <dsp:sp modelId="{B801CCA4-F13A-4856-8A6D-4219581620A3}">
      <dsp:nvSpPr>
        <dsp:cNvPr id="0" name=""/>
        <dsp:cNvSpPr/>
      </dsp:nvSpPr>
      <dsp:spPr>
        <a:xfrm>
          <a:off x="4321186" y="209321"/>
          <a:ext cx="1904693" cy="1481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B541B-F134-4208-8235-A7047CBE960F}">
      <dsp:nvSpPr>
        <dsp:cNvPr id="0" name=""/>
        <dsp:cNvSpPr/>
      </dsp:nvSpPr>
      <dsp:spPr>
        <a:xfrm rot="5400000">
          <a:off x="4540740" y="3842885"/>
          <a:ext cx="1555673" cy="17710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FF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F6895-1578-4E06-9633-C075044D1107}">
      <dsp:nvSpPr>
        <dsp:cNvPr id="0" name=""/>
        <dsp:cNvSpPr/>
      </dsp:nvSpPr>
      <dsp:spPr>
        <a:xfrm>
          <a:off x="2455585" y="2118381"/>
          <a:ext cx="5174012" cy="1833101"/>
        </a:xfrm>
        <a:prstGeom prst="roundRect">
          <a:avLst>
            <a:gd name="adj" fmla="val 1667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/>
            <a:t>субъекту доступа может быть дано право осуществлять запись с изменением содержимого файла (W);</a:t>
          </a:r>
        </a:p>
      </dsp:txBody>
      <dsp:txXfrm>
        <a:off x="2545086" y="2207882"/>
        <a:ext cx="4995010" cy="1654099"/>
      </dsp:txXfrm>
    </dsp:sp>
    <dsp:sp modelId="{EB445D04-F490-4AD8-83B1-F620BF262C2F}">
      <dsp:nvSpPr>
        <dsp:cNvPr id="0" name=""/>
        <dsp:cNvSpPr/>
      </dsp:nvSpPr>
      <dsp:spPr>
        <a:xfrm>
          <a:off x="7043986" y="2268499"/>
          <a:ext cx="1904693" cy="1481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CE0A2-5832-46DA-AF56-1731CAE4DC38}">
      <dsp:nvSpPr>
        <dsp:cNvPr id="0" name=""/>
        <dsp:cNvSpPr/>
      </dsp:nvSpPr>
      <dsp:spPr>
        <a:xfrm>
          <a:off x="6295122" y="4161079"/>
          <a:ext cx="4926872" cy="1833101"/>
        </a:xfrm>
        <a:prstGeom prst="roundRect">
          <a:avLst>
            <a:gd name="adj" fmla="val 1667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/>
            <a:t>разрешение дописывания в файл без изменения старого содержимого (A).</a:t>
          </a:r>
        </a:p>
      </dsp:txBody>
      <dsp:txXfrm>
        <a:off x="6384623" y="4250580"/>
        <a:ext cx="4747870" cy="1654099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266DA-95B3-4A8B-920D-492A4B5D6603}">
      <dsp:nvSpPr>
        <dsp:cNvPr id="0" name=""/>
        <dsp:cNvSpPr/>
      </dsp:nvSpPr>
      <dsp:spPr>
        <a:xfrm>
          <a:off x="0" y="0"/>
          <a:ext cx="11538857" cy="188888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900" kern="1200" dirty="0"/>
            <a:t>Система защиты от исследования и копирования программных средств включает следующие методы:</a:t>
          </a:r>
        </a:p>
      </dsp:txBody>
      <dsp:txXfrm>
        <a:off x="0" y="0"/>
        <a:ext cx="11538857" cy="1888889"/>
      </dsp:txXfrm>
    </dsp:sp>
    <dsp:sp modelId="{24572C5A-A84B-474A-A8A3-A9F456F7922E}">
      <dsp:nvSpPr>
        <dsp:cNvPr id="0" name=""/>
        <dsp:cNvSpPr/>
      </dsp:nvSpPr>
      <dsp:spPr>
        <a:xfrm>
          <a:off x="0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100" kern="1200" dirty="0"/>
            <a:t>методы, затрудняющие считывание скопированной информации;</a:t>
          </a:r>
        </a:p>
      </dsp:txBody>
      <dsp:txXfrm>
        <a:off x="0" y="1888889"/>
        <a:ext cx="5769428" cy="3966667"/>
      </dsp:txXfrm>
    </dsp:sp>
    <dsp:sp modelId="{756E0A05-2222-4066-8257-F05A595D1913}">
      <dsp:nvSpPr>
        <dsp:cNvPr id="0" name=""/>
        <dsp:cNvSpPr/>
      </dsp:nvSpPr>
      <dsp:spPr>
        <a:xfrm>
          <a:off x="5769428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5100" kern="1200" dirty="0"/>
            <a:t>методы, препятствующие использованию информации.</a:t>
          </a:r>
        </a:p>
      </dsp:txBody>
      <dsp:txXfrm>
        <a:off x="5769428" y="1888889"/>
        <a:ext cx="5769428" cy="3966667"/>
      </dsp:txXfrm>
    </dsp:sp>
    <dsp:sp modelId="{525FA00C-713E-49E4-A784-1AB58FB8597E}">
      <dsp:nvSpPr>
        <dsp:cNvPr id="0" name=""/>
        <dsp:cNvSpPr/>
      </dsp:nvSpPr>
      <dsp:spPr>
        <a:xfrm>
          <a:off x="0" y="5855556"/>
          <a:ext cx="11538857" cy="440740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7DD9-F630-4499-BE3F-29D1C89EF337}">
      <dsp:nvSpPr>
        <dsp:cNvPr id="0" name=""/>
        <dsp:cNvSpPr/>
      </dsp:nvSpPr>
      <dsp:spPr>
        <a:xfrm>
          <a:off x="254558" y="1622"/>
          <a:ext cx="5291740" cy="2623006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200" kern="1200" dirty="0"/>
            <a:t>шифрование;</a:t>
          </a:r>
        </a:p>
      </dsp:txBody>
      <dsp:txXfrm>
        <a:off x="254558" y="1622"/>
        <a:ext cx="5291740" cy="2623006"/>
      </dsp:txXfrm>
    </dsp:sp>
    <dsp:sp modelId="{DC3C6A8B-E3C1-4D76-94C6-54C7332630B1}">
      <dsp:nvSpPr>
        <dsp:cNvPr id="0" name=""/>
        <dsp:cNvSpPr/>
      </dsp:nvSpPr>
      <dsp:spPr>
        <a:xfrm>
          <a:off x="5983466" y="1622"/>
          <a:ext cx="5344375" cy="2623006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200" kern="1200" dirty="0"/>
            <a:t>стенография;</a:t>
          </a:r>
        </a:p>
      </dsp:txBody>
      <dsp:txXfrm>
        <a:off x="5983466" y="1622"/>
        <a:ext cx="5344375" cy="2623006"/>
      </dsp:txXfrm>
    </dsp:sp>
    <dsp:sp modelId="{EE51A10F-3AE8-4987-9BBE-3275EFD975F0}">
      <dsp:nvSpPr>
        <dsp:cNvPr id="0" name=""/>
        <dsp:cNvSpPr/>
      </dsp:nvSpPr>
      <dsp:spPr>
        <a:xfrm>
          <a:off x="489186" y="3061796"/>
          <a:ext cx="4371677" cy="2623006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200" kern="1200" dirty="0"/>
            <a:t>кодирование;</a:t>
          </a:r>
        </a:p>
      </dsp:txBody>
      <dsp:txXfrm>
        <a:off x="489186" y="3061796"/>
        <a:ext cx="4371677" cy="2623006"/>
      </dsp:txXfrm>
    </dsp:sp>
    <dsp:sp modelId="{413188E0-09BC-4322-BB4B-8CB868C59CDA}">
      <dsp:nvSpPr>
        <dsp:cNvPr id="0" name=""/>
        <dsp:cNvSpPr/>
      </dsp:nvSpPr>
      <dsp:spPr>
        <a:xfrm>
          <a:off x="5298031" y="3061796"/>
          <a:ext cx="5795182" cy="2623006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200" kern="1200" dirty="0"/>
            <a:t>сжатие.</a:t>
          </a:r>
        </a:p>
      </dsp:txBody>
      <dsp:txXfrm>
        <a:off x="5298031" y="3061796"/>
        <a:ext cx="5795182" cy="2623006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7DD9-F630-4499-BE3F-29D1C89EF337}">
      <dsp:nvSpPr>
        <dsp:cNvPr id="0" name=""/>
        <dsp:cNvSpPr/>
      </dsp:nvSpPr>
      <dsp:spPr>
        <a:xfrm>
          <a:off x="254558" y="1622"/>
          <a:ext cx="5291740" cy="2623006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dirty="0"/>
            <a:t>по среде обитания;</a:t>
          </a:r>
        </a:p>
      </dsp:txBody>
      <dsp:txXfrm>
        <a:off x="254558" y="1622"/>
        <a:ext cx="5291740" cy="2623006"/>
      </dsp:txXfrm>
    </dsp:sp>
    <dsp:sp modelId="{DC3C6A8B-E3C1-4D76-94C6-54C7332630B1}">
      <dsp:nvSpPr>
        <dsp:cNvPr id="0" name=""/>
        <dsp:cNvSpPr/>
      </dsp:nvSpPr>
      <dsp:spPr>
        <a:xfrm>
          <a:off x="5983466" y="1622"/>
          <a:ext cx="5344375" cy="2623006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dirty="0"/>
            <a:t>по способу заражения;</a:t>
          </a:r>
        </a:p>
      </dsp:txBody>
      <dsp:txXfrm>
        <a:off x="5983466" y="1622"/>
        <a:ext cx="5344375" cy="2623006"/>
      </dsp:txXfrm>
    </dsp:sp>
    <dsp:sp modelId="{EE51A10F-3AE8-4987-9BBE-3275EFD975F0}">
      <dsp:nvSpPr>
        <dsp:cNvPr id="0" name=""/>
        <dsp:cNvSpPr/>
      </dsp:nvSpPr>
      <dsp:spPr>
        <a:xfrm>
          <a:off x="489186" y="3061796"/>
          <a:ext cx="4371677" cy="2623006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dirty="0"/>
            <a:t>по степени опасности вредительских воздействий;</a:t>
          </a:r>
        </a:p>
      </dsp:txBody>
      <dsp:txXfrm>
        <a:off x="489186" y="3061796"/>
        <a:ext cx="4371677" cy="2623006"/>
      </dsp:txXfrm>
    </dsp:sp>
    <dsp:sp modelId="{413188E0-09BC-4322-BB4B-8CB868C59CDA}">
      <dsp:nvSpPr>
        <dsp:cNvPr id="0" name=""/>
        <dsp:cNvSpPr/>
      </dsp:nvSpPr>
      <dsp:spPr>
        <a:xfrm>
          <a:off x="5141525" y="3053560"/>
          <a:ext cx="5795182" cy="2623006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kern="1200" dirty="0"/>
            <a:t>по алгоритму функционирования.</a:t>
          </a:r>
        </a:p>
      </dsp:txBody>
      <dsp:txXfrm>
        <a:off x="5141525" y="3053560"/>
        <a:ext cx="5795182" cy="2623006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7DD9-F630-4499-BE3F-29D1C89EF337}">
      <dsp:nvSpPr>
        <dsp:cNvPr id="0" name=""/>
        <dsp:cNvSpPr/>
      </dsp:nvSpPr>
      <dsp:spPr>
        <a:xfrm>
          <a:off x="254558" y="1622"/>
          <a:ext cx="5291740" cy="2623006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/>
            <a:t>Средой обитания </a:t>
          </a:r>
          <a:r>
            <a:rPr lang="ru-RU" sz="3100" b="1" kern="1200" dirty="0"/>
            <a:t>сетевых</a:t>
          </a:r>
          <a:r>
            <a:rPr lang="ru-RU" sz="3100" kern="1200" dirty="0"/>
            <a:t> вирусов являются элементы компьютерных сетей. </a:t>
          </a:r>
        </a:p>
      </dsp:txBody>
      <dsp:txXfrm>
        <a:off x="254558" y="1622"/>
        <a:ext cx="5291740" cy="2623006"/>
      </dsp:txXfrm>
    </dsp:sp>
    <dsp:sp modelId="{DC3C6A8B-E3C1-4D76-94C6-54C7332630B1}">
      <dsp:nvSpPr>
        <dsp:cNvPr id="0" name=""/>
        <dsp:cNvSpPr/>
      </dsp:nvSpPr>
      <dsp:spPr>
        <a:xfrm>
          <a:off x="5983466" y="1622"/>
          <a:ext cx="5344375" cy="2623006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1" kern="1200" dirty="0"/>
            <a:t>Файловые</a:t>
          </a:r>
          <a:r>
            <a:rPr lang="ru-RU" sz="3100" kern="1200" dirty="0"/>
            <a:t> вирусы размещаются в исполняемых файлах. </a:t>
          </a:r>
        </a:p>
      </dsp:txBody>
      <dsp:txXfrm>
        <a:off x="5983466" y="1622"/>
        <a:ext cx="5344375" cy="2623006"/>
      </dsp:txXfrm>
    </dsp:sp>
    <dsp:sp modelId="{EE51A10F-3AE8-4987-9BBE-3275EFD975F0}">
      <dsp:nvSpPr>
        <dsp:cNvPr id="0" name=""/>
        <dsp:cNvSpPr/>
      </dsp:nvSpPr>
      <dsp:spPr>
        <a:xfrm>
          <a:off x="489186" y="3061796"/>
          <a:ext cx="4371677" cy="2623006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1" kern="1200" dirty="0"/>
            <a:t>Загрузочные</a:t>
          </a:r>
          <a:r>
            <a:rPr lang="ru-RU" sz="3100" kern="1200" dirty="0"/>
            <a:t> вирусы находятся в загрузочных секторах внешних запоминающих устройств. </a:t>
          </a:r>
        </a:p>
      </dsp:txBody>
      <dsp:txXfrm>
        <a:off x="489186" y="3061796"/>
        <a:ext cx="4371677" cy="2623006"/>
      </dsp:txXfrm>
    </dsp:sp>
    <dsp:sp modelId="{413188E0-09BC-4322-BB4B-8CB868C59CDA}">
      <dsp:nvSpPr>
        <dsp:cNvPr id="0" name=""/>
        <dsp:cNvSpPr/>
      </dsp:nvSpPr>
      <dsp:spPr>
        <a:xfrm>
          <a:off x="5141525" y="3053560"/>
          <a:ext cx="5795182" cy="2623006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b="1" kern="1200" dirty="0"/>
            <a:t>Комбинированные</a:t>
          </a:r>
          <a:r>
            <a:rPr lang="ru-RU" sz="3100" kern="1200" dirty="0"/>
            <a:t> вирусы размещаются в нескольких средах обитания. Например, загрузочно-файловые вирусы.</a:t>
          </a:r>
        </a:p>
      </dsp:txBody>
      <dsp:txXfrm>
        <a:off x="5141525" y="3053560"/>
        <a:ext cx="5795182" cy="2623006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266DA-95B3-4A8B-920D-492A4B5D6603}">
      <dsp:nvSpPr>
        <dsp:cNvPr id="0" name=""/>
        <dsp:cNvSpPr/>
      </dsp:nvSpPr>
      <dsp:spPr>
        <a:xfrm>
          <a:off x="0" y="0"/>
          <a:ext cx="11538857" cy="188888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200" kern="1200" dirty="0"/>
            <a:t>По способу заражения среды обитания компьютерные вирусы делятся на:</a:t>
          </a:r>
        </a:p>
      </dsp:txBody>
      <dsp:txXfrm>
        <a:off x="0" y="0"/>
        <a:ext cx="11538857" cy="1888889"/>
      </dsp:txXfrm>
    </dsp:sp>
    <dsp:sp modelId="{24572C5A-A84B-474A-A8A3-A9F456F7922E}">
      <dsp:nvSpPr>
        <dsp:cNvPr id="0" name=""/>
        <dsp:cNvSpPr/>
      </dsp:nvSpPr>
      <dsp:spPr>
        <a:xfrm>
          <a:off x="0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500" kern="1200" dirty="0"/>
            <a:t>Резидентные вирусы после их активизации полностью или частично перемещаются из среды обитания в оперативную память компьютера. Эти вирусы, используя, как правило, привилегированные режимы работы, разрешённые только операционной системе, заражают среду обитания и при выполнении определённых условий реализуют вредительскую функцию.</a:t>
          </a:r>
        </a:p>
      </dsp:txBody>
      <dsp:txXfrm>
        <a:off x="0" y="1888889"/>
        <a:ext cx="5769428" cy="3966667"/>
      </dsp:txXfrm>
    </dsp:sp>
    <dsp:sp modelId="{756E0A05-2222-4066-8257-F05A595D1913}">
      <dsp:nvSpPr>
        <dsp:cNvPr id="0" name=""/>
        <dsp:cNvSpPr/>
      </dsp:nvSpPr>
      <dsp:spPr>
        <a:xfrm>
          <a:off x="5769428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500" kern="1200" dirty="0"/>
            <a:t>Нерезидентные вирусы попадают в оперативную память компьютера только на время их активности, в течение которого выполняют вредительскую функцию и функцию заражения. Затем они полностью покидают оперативную память , оставаясь в среде обитания.</a:t>
          </a:r>
        </a:p>
      </dsp:txBody>
      <dsp:txXfrm>
        <a:off x="5769428" y="1888889"/>
        <a:ext cx="5769428" cy="3966667"/>
      </dsp:txXfrm>
    </dsp:sp>
    <dsp:sp modelId="{525FA00C-713E-49E4-A784-1AB58FB8597E}">
      <dsp:nvSpPr>
        <dsp:cNvPr id="0" name=""/>
        <dsp:cNvSpPr/>
      </dsp:nvSpPr>
      <dsp:spPr>
        <a:xfrm>
          <a:off x="0" y="5855556"/>
          <a:ext cx="11538857" cy="440740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88638-FF78-461C-8A18-E158761C8AF9}">
      <dsp:nvSpPr>
        <dsp:cNvPr id="0" name=""/>
        <dsp:cNvSpPr/>
      </dsp:nvSpPr>
      <dsp:spPr>
        <a:xfrm>
          <a:off x="0" y="0"/>
          <a:ext cx="12192000" cy="205739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300" b="1" i="1" kern="1200" dirty="0"/>
            <a:t>По степени опасности для информационных ресурсов пользователя вирусы разделяются на:</a:t>
          </a:r>
          <a:endParaRPr lang="ru-RU" sz="4300" kern="1200" dirty="0"/>
        </a:p>
      </dsp:txBody>
      <dsp:txXfrm>
        <a:off x="0" y="0"/>
        <a:ext cx="12192000" cy="2057399"/>
      </dsp:txXfrm>
    </dsp:sp>
    <dsp:sp modelId="{1954A244-994A-4CCC-8DC5-4286320064AE}">
      <dsp:nvSpPr>
        <dsp:cNvPr id="0" name=""/>
        <dsp:cNvSpPr/>
      </dsp:nvSpPr>
      <dsp:spPr>
        <a:xfrm>
          <a:off x="5953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200" kern="1200" dirty="0"/>
            <a:t>безвредные;</a:t>
          </a:r>
        </a:p>
      </dsp:txBody>
      <dsp:txXfrm>
        <a:off x="5953" y="2057399"/>
        <a:ext cx="4060031" cy="4320539"/>
      </dsp:txXfrm>
    </dsp:sp>
    <dsp:sp modelId="{67B50F61-F9BE-47EA-BD6E-9F79C4F3492C}">
      <dsp:nvSpPr>
        <dsp:cNvPr id="0" name=""/>
        <dsp:cNvSpPr/>
      </dsp:nvSpPr>
      <dsp:spPr>
        <a:xfrm>
          <a:off x="4065984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200" kern="1200" dirty="0"/>
            <a:t>опасные;</a:t>
          </a:r>
        </a:p>
      </dsp:txBody>
      <dsp:txXfrm>
        <a:off x="4065984" y="2057399"/>
        <a:ext cx="4060031" cy="4320539"/>
      </dsp:txXfrm>
    </dsp:sp>
    <dsp:sp modelId="{EDDC465D-69F4-4049-B30D-287B971989B2}">
      <dsp:nvSpPr>
        <dsp:cNvPr id="0" name=""/>
        <dsp:cNvSpPr/>
      </dsp:nvSpPr>
      <dsp:spPr>
        <a:xfrm>
          <a:off x="8126015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200" kern="1200" dirty="0"/>
            <a:t>очень опасные.</a:t>
          </a:r>
        </a:p>
      </dsp:txBody>
      <dsp:txXfrm>
        <a:off x="8126015" y="2057399"/>
        <a:ext cx="4060031" cy="4320539"/>
      </dsp:txXfrm>
    </dsp:sp>
    <dsp:sp modelId="{D5A88471-C52A-47ED-A1BF-EE0349422040}">
      <dsp:nvSpPr>
        <dsp:cNvPr id="0" name=""/>
        <dsp:cNvSpPr/>
      </dsp:nvSpPr>
      <dsp:spPr>
        <a:xfrm>
          <a:off x="0" y="6377939"/>
          <a:ext cx="12192000" cy="48005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88638-FF78-461C-8A18-E158761C8AF9}">
      <dsp:nvSpPr>
        <dsp:cNvPr id="0" name=""/>
        <dsp:cNvSpPr/>
      </dsp:nvSpPr>
      <dsp:spPr>
        <a:xfrm>
          <a:off x="0" y="0"/>
          <a:ext cx="12192000" cy="205739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/>
            <a:t>Безвредные вирусы создаются авторами, которые не ставят себе цели нанести какой-либо ущерб ресурсам компьютерной системы. </a:t>
          </a:r>
          <a:r>
            <a:rPr lang="ru-RU" sz="3200" b="1" i="1" kern="1200" dirty="0"/>
            <a:t>Однако такие вирусы всё-таки наносят определённый ущерб:</a:t>
          </a:r>
          <a:endParaRPr lang="ru-RU" sz="3200" kern="1200" dirty="0"/>
        </a:p>
      </dsp:txBody>
      <dsp:txXfrm>
        <a:off x="0" y="0"/>
        <a:ext cx="12192000" cy="2057399"/>
      </dsp:txXfrm>
    </dsp:sp>
    <dsp:sp modelId="{1954A244-994A-4CCC-8DC5-4286320064AE}">
      <dsp:nvSpPr>
        <dsp:cNvPr id="0" name=""/>
        <dsp:cNvSpPr/>
      </dsp:nvSpPr>
      <dsp:spPr>
        <a:xfrm>
          <a:off x="5953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/>
            <a:t>расходуют ресурсы компьютерной системы;</a:t>
          </a:r>
        </a:p>
      </dsp:txBody>
      <dsp:txXfrm>
        <a:off x="5953" y="2057399"/>
        <a:ext cx="4060031" cy="4320539"/>
      </dsp:txXfrm>
    </dsp:sp>
    <dsp:sp modelId="{67B50F61-F9BE-47EA-BD6E-9F79C4F3492C}">
      <dsp:nvSpPr>
        <dsp:cNvPr id="0" name=""/>
        <dsp:cNvSpPr/>
      </dsp:nvSpPr>
      <dsp:spPr>
        <a:xfrm>
          <a:off x="4065984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/>
            <a:t>могут содержать ошибки, вызывающие опасные последствия для информационных ресурсов;</a:t>
          </a:r>
        </a:p>
      </dsp:txBody>
      <dsp:txXfrm>
        <a:off x="4065984" y="2057399"/>
        <a:ext cx="4060031" cy="4320539"/>
      </dsp:txXfrm>
    </dsp:sp>
    <dsp:sp modelId="{EDDC465D-69F4-4049-B30D-287B971989B2}">
      <dsp:nvSpPr>
        <dsp:cNvPr id="0" name=""/>
        <dsp:cNvSpPr/>
      </dsp:nvSpPr>
      <dsp:spPr>
        <a:xfrm>
          <a:off x="8126015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/>
            <a:t>вирусы, созданные ранее, могут приводить к нарушениям штатного алгоритма работы системы при модернизации операционной системы или аппаратных средств.</a:t>
          </a:r>
        </a:p>
      </dsp:txBody>
      <dsp:txXfrm>
        <a:off x="8126015" y="2057399"/>
        <a:ext cx="4060031" cy="4320539"/>
      </dsp:txXfrm>
    </dsp:sp>
    <dsp:sp modelId="{D5A88471-C52A-47ED-A1BF-EE0349422040}">
      <dsp:nvSpPr>
        <dsp:cNvPr id="0" name=""/>
        <dsp:cNvSpPr/>
      </dsp:nvSpPr>
      <dsp:spPr>
        <a:xfrm>
          <a:off x="0" y="6377939"/>
          <a:ext cx="12192000" cy="48005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7DD9-F630-4499-BE3F-29D1C89EF337}">
      <dsp:nvSpPr>
        <dsp:cNvPr id="0" name=""/>
        <dsp:cNvSpPr/>
      </dsp:nvSpPr>
      <dsp:spPr>
        <a:xfrm>
          <a:off x="254558" y="1622"/>
          <a:ext cx="5291740" cy="2623006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соответствуют перечню сведений, составляющих государственную тайну, не входят в перечень сведений, не подлежащих засекречиванию, и отвечают законодательству РФ о государственной тайне (принцип законности);</a:t>
          </a:r>
        </a:p>
      </dsp:txBody>
      <dsp:txXfrm>
        <a:off x="254558" y="1622"/>
        <a:ext cx="5291740" cy="2623006"/>
      </dsp:txXfrm>
    </dsp:sp>
    <dsp:sp modelId="{DC3C6A8B-E3C1-4D76-94C6-54C7332630B1}">
      <dsp:nvSpPr>
        <dsp:cNvPr id="0" name=""/>
        <dsp:cNvSpPr/>
      </dsp:nvSpPr>
      <dsp:spPr>
        <a:xfrm>
          <a:off x="5983466" y="1622"/>
          <a:ext cx="5344375" cy="2623006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целесообразность засекречивания конкретных сведений установлена путем экспертной оценки вероятных экономических и иных последствий, возможности нанесения ущерба безопасности РФ, исходя из баланса жизненно важных интересов государства, общества и личности (принцип обоснованности);</a:t>
          </a:r>
        </a:p>
      </dsp:txBody>
      <dsp:txXfrm>
        <a:off x="5983466" y="1622"/>
        <a:ext cx="5344375" cy="2623006"/>
      </dsp:txXfrm>
    </dsp:sp>
    <dsp:sp modelId="{EE51A10F-3AE8-4987-9BBE-3275EFD975F0}">
      <dsp:nvSpPr>
        <dsp:cNvPr id="0" name=""/>
        <dsp:cNvSpPr/>
      </dsp:nvSpPr>
      <dsp:spPr>
        <a:xfrm>
          <a:off x="489186" y="3061796"/>
          <a:ext cx="4371677" cy="2623006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ограничения на распространение этих сведений и на доступ к ним установлены с момента их получения (разработки) или заблаговременно (принцип своевременности);</a:t>
          </a:r>
        </a:p>
      </dsp:txBody>
      <dsp:txXfrm>
        <a:off x="489186" y="3061796"/>
        <a:ext cx="4371677" cy="2623006"/>
      </dsp:txXfrm>
    </dsp:sp>
    <dsp:sp modelId="{413188E0-09BC-4322-BB4B-8CB868C59CDA}">
      <dsp:nvSpPr>
        <dsp:cNvPr id="0" name=""/>
        <dsp:cNvSpPr/>
      </dsp:nvSpPr>
      <dsp:spPr>
        <a:xfrm>
          <a:off x="5298031" y="3061796"/>
          <a:ext cx="5795182" cy="2623006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компетентные органы и их должностные лица приняли в отношении конкретных сведений решение об отнесении их к государственной тайне и засекречивании и установили в отношении их соответствующий режим правовой охраны и защиты (принцип обязательной защиты).</a:t>
          </a:r>
        </a:p>
      </dsp:txBody>
      <dsp:txXfrm>
        <a:off x="5298031" y="3061796"/>
        <a:ext cx="5795182" cy="2623006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D8FF1-E18C-48F8-AD65-8B22F3EC0C63}">
      <dsp:nvSpPr>
        <dsp:cNvPr id="0" name=""/>
        <dsp:cNvSpPr/>
      </dsp:nvSpPr>
      <dsp:spPr>
        <a:xfrm>
          <a:off x="0" y="263026"/>
          <a:ext cx="3559472" cy="2566408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/>
            <a:t>вызывают нарушение конфиденциальности информации;</a:t>
          </a:r>
        </a:p>
      </dsp:txBody>
      <dsp:txXfrm>
        <a:off x="0" y="263026"/>
        <a:ext cx="3559472" cy="2566408"/>
      </dsp:txXfrm>
    </dsp:sp>
    <dsp:sp modelId="{7682CA35-09BF-4EDD-ACA1-CFC2F3652AEC}">
      <dsp:nvSpPr>
        <dsp:cNvPr id="0" name=""/>
        <dsp:cNvSpPr/>
      </dsp:nvSpPr>
      <dsp:spPr>
        <a:xfrm>
          <a:off x="3915420" y="304224"/>
          <a:ext cx="3559472" cy="2484013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/>
            <a:t>уничтожают информацию;</a:t>
          </a:r>
        </a:p>
      </dsp:txBody>
      <dsp:txXfrm>
        <a:off x="3915420" y="304224"/>
        <a:ext cx="3559472" cy="2484013"/>
      </dsp:txXfrm>
    </dsp:sp>
    <dsp:sp modelId="{7AB120C2-77EA-47D6-A5CD-E89F3DA8BB6B}">
      <dsp:nvSpPr>
        <dsp:cNvPr id="0" name=""/>
        <dsp:cNvSpPr/>
      </dsp:nvSpPr>
      <dsp:spPr>
        <a:xfrm>
          <a:off x="7830840" y="271270"/>
          <a:ext cx="3559472" cy="254992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/>
            <a:t>вызывают необратимую модификацию (в том числе и шифрование) информации;</a:t>
          </a:r>
        </a:p>
      </dsp:txBody>
      <dsp:txXfrm>
        <a:off x="7830840" y="271270"/>
        <a:ext cx="3559472" cy="2549920"/>
      </dsp:txXfrm>
    </dsp:sp>
    <dsp:sp modelId="{ED9DDAA0-EC4C-4900-9546-CA87EB61C53D}">
      <dsp:nvSpPr>
        <dsp:cNvPr id="0" name=""/>
        <dsp:cNvSpPr/>
      </dsp:nvSpPr>
      <dsp:spPr>
        <a:xfrm>
          <a:off x="0" y="3201859"/>
          <a:ext cx="3559472" cy="2493987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/>
            <a:t>блокируют доступ к информации;</a:t>
          </a:r>
        </a:p>
      </dsp:txBody>
      <dsp:txXfrm>
        <a:off x="0" y="3201859"/>
        <a:ext cx="3559472" cy="2493987"/>
      </dsp:txXfrm>
    </dsp:sp>
    <dsp:sp modelId="{E6E1A194-D90E-4695-992B-7317401F9C01}">
      <dsp:nvSpPr>
        <dsp:cNvPr id="0" name=""/>
        <dsp:cNvSpPr/>
      </dsp:nvSpPr>
      <dsp:spPr>
        <a:xfrm>
          <a:off x="3915420" y="3210102"/>
          <a:ext cx="3559472" cy="2477499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/>
            <a:t>приводят к отказу аппаратных средств;</a:t>
          </a:r>
        </a:p>
      </dsp:txBody>
      <dsp:txXfrm>
        <a:off x="3915420" y="3210102"/>
        <a:ext cx="3559472" cy="2477499"/>
      </dsp:txXfrm>
    </dsp:sp>
    <dsp:sp modelId="{368992E2-549D-4C31-B987-A4CE50581DAA}">
      <dsp:nvSpPr>
        <dsp:cNvPr id="0" name=""/>
        <dsp:cNvSpPr/>
      </dsp:nvSpPr>
      <dsp:spPr>
        <a:xfrm>
          <a:off x="7830840" y="3185382"/>
          <a:ext cx="3559472" cy="252694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/>
            <a:t>наносят ущерб здоровью пользователям.</a:t>
          </a:r>
        </a:p>
      </dsp:txBody>
      <dsp:txXfrm>
        <a:off x="7830840" y="3185382"/>
        <a:ext cx="3559472" cy="2526940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49E873-32D4-4FBD-8C2C-27FE0B6DADF4}">
      <dsp:nvSpPr>
        <dsp:cNvPr id="0" name=""/>
        <dsp:cNvSpPr/>
      </dsp:nvSpPr>
      <dsp:spPr>
        <a:xfrm rot="5400000">
          <a:off x="763492" y="1742513"/>
          <a:ext cx="1555673" cy="17710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FF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578D9D-AEC8-483E-9FF1-6E8BE43EDE00}">
      <dsp:nvSpPr>
        <dsp:cNvPr id="0" name=""/>
        <dsp:cNvSpPr/>
      </dsp:nvSpPr>
      <dsp:spPr>
        <a:xfrm>
          <a:off x="306036" y="34493"/>
          <a:ext cx="5411462" cy="1833101"/>
        </a:xfrm>
        <a:prstGeom prst="roundRect">
          <a:avLst>
            <a:gd name="adj" fmla="val 1667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b="1" i="1" kern="1200" dirty="0"/>
            <a:t>По алгоритму функционирования вирусы подразделяются на:</a:t>
          </a:r>
          <a:endParaRPr lang="ru-RU" sz="3200" kern="1200" dirty="0"/>
        </a:p>
      </dsp:txBody>
      <dsp:txXfrm>
        <a:off x="395537" y="123994"/>
        <a:ext cx="5232460" cy="1654099"/>
      </dsp:txXfrm>
    </dsp:sp>
    <dsp:sp modelId="{B801CCA4-F13A-4856-8A6D-4219581620A3}">
      <dsp:nvSpPr>
        <dsp:cNvPr id="0" name=""/>
        <dsp:cNvSpPr/>
      </dsp:nvSpPr>
      <dsp:spPr>
        <a:xfrm>
          <a:off x="4321186" y="209321"/>
          <a:ext cx="1904693" cy="1481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B541B-F134-4208-8235-A7047CBE960F}">
      <dsp:nvSpPr>
        <dsp:cNvPr id="0" name=""/>
        <dsp:cNvSpPr/>
      </dsp:nvSpPr>
      <dsp:spPr>
        <a:xfrm rot="5400000">
          <a:off x="4540740" y="3842885"/>
          <a:ext cx="1555673" cy="177107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FF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F6895-1578-4E06-9633-C075044D1107}">
      <dsp:nvSpPr>
        <dsp:cNvPr id="0" name=""/>
        <dsp:cNvSpPr/>
      </dsp:nvSpPr>
      <dsp:spPr>
        <a:xfrm>
          <a:off x="2455585" y="2118381"/>
          <a:ext cx="5174012" cy="1833101"/>
        </a:xfrm>
        <a:prstGeom prst="roundRect">
          <a:avLst>
            <a:gd name="adj" fmla="val 1667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/>
            <a:t>не изменяющие среду обитания при их распространении;</a:t>
          </a:r>
        </a:p>
      </dsp:txBody>
      <dsp:txXfrm>
        <a:off x="2545086" y="2207882"/>
        <a:ext cx="4995010" cy="1654099"/>
      </dsp:txXfrm>
    </dsp:sp>
    <dsp:sp modelId="{EB445D04-F490-4AD8-83B1-F620BF262C2F}">
      <dsp:nvSpPr>
        <dsp:cNvPr id="0" name=""/>
        <dsp:cNvSpPr/>
      </dsp:nvSpPr>
      <dsp:spPr>
        <a:xfrm>
          <a:off x="7043986" y="2268499"/>
          <a:ext cx="1904693" cy="1481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CE0A2-5832-46DA-AF56-1731CAE4DC38}">
      <dsp:nvSpPr>
        <dsp:cNvPr id="0" name=""/>
        <dsp:cNvSpPr/>
      </dsp:nvSpPr>
      <dsp:spPr>
        <a:xfrm>
          <a:off x="6295122" y="4161079"/>
          <a:ext cx="4926872" cy="1833101"/>
        </a:xfrm>
        <a:prstGeom prst="roundRect">
          <a:avLst>
            <a:gd name="adj" fmla="val 1667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/>
            <a:t>изменяющие среду обитания при их распространении.</a:t>
          </a:r>
        </a:p>
      </dsp:txBody>
      <dsp:txXfrm>
        <a:off x="6384623" y="4250580"/>
        <a:ext cx="4747870" cy="1654099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88638-FF78-461C-8A18-E158761C8AF9}">
      <dsp:nvSpPr>
        <dsp:cNvPr id="0" name=""/>
        <dsp:cNvSpPr/>
      </dsp:nvSpPr>
      <dsp:spPr>
        <a:xfrm>
          <a:off x="0" y="0"/>
          <a:ext cx="12192000" cy="205739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b="1" i="1" kern="1200" dirty="0"/>
            <a:t>Антивирусные средства выполняют следующие задачи:</a:t>
          </a:r>
          <a:endParaRPr lang="ru-RU" sz="5700" kern="1200" dirty="0"/>
        </a:p>
      </dsp:txBody>
      <dsp:txXfrm>
        <a:off x="0" y="0"/>
        <a:ext cx="12192000" cy="2057399"/>
      </dsp:txXfrm>
    </dsp:sp>
    <dsp:sp modelId="{1954A244-994A-4CCC-8DC5-4286320064AE}">
      <dsp:nvSpPr>
        <dsp:cNvPr id="0" name=""/>
        <dsp:cNvSpPr/>
      </dsp:nvSpPr>
      <dsp:spPr>
        <a:xfrm>
          <a:off x="5953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500" kern="1200" dirty="0"/>
            <a:t>обнаружение вирусов в компьютерных системах;</a:t>
          </a:r>
        </a:p>
      </dsp:txBody>
      <dsp:txXfrm>
        <a:off x="5953" y="2057399"/>
        <a:ext cx="4060031" cy="4320539"/>
      </dsp:txXfrm>
    </dsp:sp>
    <dsp:sp modelId="{67B50F61-F9BE-47EA-BD6E-9F79C4F3492C}">
      <dsp:nvSpPr>
        <dsp:cNvPr id="0" name=""/>
        <dsp:cNvSpPr/>
      </dsp:nvSpPr>
      <dsp:spPr>
        <a:xfrm>
          <a:off x="4065984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500" kern="1200" dirty="0"/>
            <a:t>блокирование работы программ-вирусов;</a:t>
          </a:r>
        </a:p>
      </dsp:txBody>
      <dsp:txXfrm>
        <a:off x="4065984" y="2057399"/>
        <a:ext cx="4060031" cy="4320539"/>
      </dsp:txXfrm>
    </dsp:sp>
    <dsp:sp modelId="{EDDC465D-69F4-4049-B30D-287B971989B2}">
      <dsp:nvSpPr>
        <dsp:cNvPr id="0" name=""/>
        <dsp:cNvSpPr/>
      </dsp:nvSpPr>
      <dsp:spPr>
        <a:xfrm>
          <a:off x="8126015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500" kern="1200" dirty="0"/>
            <a:t>устранение последствий воздействия вирусов.</a:t>
          </a:r>
        </a:p>
      </dsp:txBody>
      <dsp:txXfrm>
        <a:off x="8126015" y="2057399"/>
        <a:ext cx="4060031" cy="4320539"/>
      </dsp:txXfrm>
    </dsp:sp>
    <dsp:sp modelId="{D5A88471-C52A-47ED-A1BF-EE0349422040}">
      <dsp:nvSpPr>
        <dsp:cNvPr id="0" name=""/>
        <dsp:cNvSpPr/>
      </dsp:nvSpPr>
      <dsp:spPr>
        <a:xfrm>
          <a:off x="0" y="6377939"/>
          <a:ext cx="12192000" cy="48005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D8FF1-E18C-48F8-AD65-8B22F3EC0C63}">
      <dsp:nvSpPr>
        <dsp:cNvPr id="0" name=""/>
        <dsp:cNvSpPr/>
      </dsp:nvSpPr>
      <dsp:spPr>
        <a:xfrm>
          <a:off x="0" y="263026"/>
          <a:ext cx="3559472" cy="2566408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/>
            <a:t>сканирование;</a:t>
          </a:r>
        </a:p>
      </dsp:txBody>
      <dsp:txXfrm>
        <a:off x="0" y="263026"/>
        <a:ext cx="3559472" cy="2566408"/>
      </dsp:txXfrm>
    </dsp:sp>
    <dsp:sp modelId="{7682CA35-09BF-4EDD-ACA1-CFC2F3652AEC}">
      <dsp:nvSpPr>
        <dsp:cNvPr id="0" name=""/>
        <dsp:cNvSpPr/>
      </dsp:nvSpPr>
      <dsp:spPr>
        <a:xfrm>
          <a:off x="3915420" y="304224"/>
          <a:ext cx="3559472" cy="2484013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/>
            <a:t>обнаружение изменений;</a:t>
          </a:r>
        </a:p>
      </dsp:txBody>
      <dsp:txXfrm>
        <a:off x="3915420" y="304224"/>
        <a:ext cx="3559472" cy="2484013"/>
      </dsp:txXfrm>
    </dsp:sp>
    <dsp:sp modelId="{7AB120C2-77EA-47D6-A5CD-E89F3DA8BB6B}">
      <dsp:nvSpPr>
        <dsp:cNvPr id="0" name=""/>
        <dsp:cNvSpPr/>
      </dsp:nvSpPr>
      <dsp:spPr>
        <a:xfrm>
          <a:off x="7830840" y="271270"/>
          <a:ext cx="3559472" cy="254992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/>
            <a:t>обнаружение изменений;</a:t>
          </a:r>
        </a:p>
      </dsp:txBody>
      <dsp:txXfrm>
        <a:off x="7830840" y="271270"/>
        <a:ext cx="3559472" cy="2549920"/>
      </dsp:txXfrm>
    </dsp:sp>
    <dsp:sp modelId="{ED9DDAA0-EC4C-4900-9546-CA87EB61C53D}">
      <dsp:nvSpPr>
        <dsp:cNvPr id="0" name=""/>
        <dsp:cNvSpPr/>
      </dsp:nvSpPr>
      <dsp:spPr>
        <a:xfrm>
          <a:off x="0" y="3201859"/>
          <a:ext cx="3559472" cy="2493987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/>
            <a:t>использование резидентных сторожей;</a:t>
          </a:r>
        </a:p>
      </dsp:txBody>
      <dsp:txXfrm>
        <a:off x="0" y="3201859"/>
        <a:ext cx="3559472" cy="2493987"/>
      </dsp:txXfrm>
    </dsp:sp>
    <dsp:sp modelId="{E6E1A194-D90E-4695-992B-7317401F9C01}">
      <dsp:nvSpPr>
        <dsp:cNvPr id="0" name=""/>
        <dsp:cNvSpPr/>
      </dsp:nvSpPr>
      <dsp:spPr>
        <a:xfrm>
          <a:off x="3915420" y="3210102"/>
          <a:ext cx="3559472" cy="2477499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/>
            <a:t>вакцинирование программ;</a:t>
          </a:r>
        </a:p>
      </dsp:txBody>
      <dsp:txXfrm>
        <a:off x="3915420" y="3210102"/>
        <a:ext cx="3559472" cy="2477499"/>
      </dsp:txXfrm>
    </dsp:sp>
    <dsp:sp modelId="{368992E2-549D-4C31-B987-A4CE50581DAA}">
      <dsp:nvSpPr>
        <dsp:cNvPr id="0" name=""/>
        <dsp:cNvSpPr/>
      </dsp:nvSpPr>
      <dsp:spPr>
        <a:xfrm>
          <a:off x="7830840" y="3185382"/>
          <a:ext cx="3559472" cy="252694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/>
            <a:t>аппаратно-программная защита.</a:t>
          </a:r>
        </a:p>
      </dsp:txBody>
      <dsp:txXfrm>
        <a:off x="7830840" y="3185382"/>
        <a:ext cx="3559472" cy="2526940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266DA-95B3-4A8B-920D-492A4B5D6603}">
      <dsp:nvSpPr>
        <dsp:cNvPr id="0" name=""/>
        <dsp:cNvSpPr/>
      </dsp:nvSpPr>
      <dsp:spPr>
        <a:xfrm>
          <a:off x="0" y="0"/>
          <a:ext cx="11538857" cy="188888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200" b="1" i="1" kern="1200" dirty="0"/>
            <a:t>Устранение последствий воздействия вирусов реализуется следующими методами:</a:t>
          </a:r>
          <a:endParaRPr lang="ru-RU" sz="4200" kern="1200" dirty="0"/>
        </a:p>
      </dsp:txBody>
      <dsp:txXfrm>
        <a:off x="0" y="0"/>
        <a:ext cx="11538857" cy="1888889"/>
      </dsp:txXfrm>
    </dsp:sp>
    <dsp:sp modelId="{24572C5A-A84B-474A-A8A3-A9F456F7922E}">
      <dsp:nvSpPr>
        <dsp:cNvPr id="0" name=""/>
        <dsp:cNvSpPr/>
      </dsp:nvSpPr>
      <dsp:spPr>
        <a:xfrm>
          <a:off x="0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kern="1200" dirty="0"/>
            <a:t>восстановление системы после воздействия известных вирусов;</a:t>
          </a:r>
        </a:p>
      </dsp:txBody>
      <dsp:txXfrm>
        <a:off x="0" y="1888889"/>
        <a:ext cx="5769428" cy="3966667"/>
      </dsp:txXfrm>
    </dsp:sp>
    <dsp:sp modelId="{756E0A05-2222-4066-8257-F05A595D1913}">
      <dsp:nvSpPr>
        <dsp:cNvPr id="0" name=""/>
        <dsp:cNvSpPr/>
      </dsp:nvSpPr>
      <dsp:spPr>
        <a:xfrm>
          <a:off x="5769428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4600" kern="1200" dirty="0"/>
            <a:t>восстановление системы после воздействия неизвестных вирусов.</a:t>
          </a:r>
        </a:p>
      </dsp:txBody>
      <dsp:txXfrm>
        <a:off x="5769428" y="1888889"/>
        <a:ext cx="5769428" cy="3966667"/>
      </dsp:txXfrm>
    </dsp:sp>
    <dsp:sp modelId="{525FA00C-713E-49E4-A784-1AB58FB8597E}">
      <dsp:nvSpPr>
        <dsp:cNvPr id="0" name=""/>
        <dsp:cNvSpPr/>
      </dsp:nvSpPr>
      <dsp:spPr>
        <a:xfrm>
          <a:off x="0" y="5855556"/>
          <a:ext cx="11538857" cy="440740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D8FF1-E18C-48F8-AD65-8B22F3EC0C63}">
      <dsp:nvSpPr>
        <dsp:cNvPr id="0" name=""/>
        <dsp:cNvSpPr/>
      </dsp:nvSpPr>
      <dsp:spPr>
        <a:xfrm>
          <a:off x="0" y="540324"/>
          <a:ext cx="3559472" cy="2566408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/>
            <a:t>Правило первое.</a:t>
          </a:r>
          <a:r>
            <a:rPr lang="ru-RU" sz="1900" kern="1200" dirty="0"/>
            <a:t> Обязательное использование программных продуктов, полученных законным путём. Так как в пиратских копиях вероятность наличия вирусов во много раз выше, чем в официально полученном программном обеспечении.</a:t>
          </a:r>
        </a:p>
      </dsp:txBody>
      <dsp:txXfrm>
        <a:off x="0" y="540324"/>
        <a:ext cx="3559472" cy="2566408"/>
      </dsp:txXfrm>
    </dsp:sp>
    <dsp:sp modelId="{7682CA35-09BF-4EDD-ACA1-CFC2F3652AEC}">
      <dsp:nvSpPr>
        <dsp:cNvPr id="0" name=""/>
        <dsp:cNvSpPr/>
      </dsp:nvSpPr>
      <dsp:spPr>
        <a:xfrm>
          <a:off x="3915420" y="581521"/>
          <a:ext cx="3559472" cy="2484013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/>
            <a:t>Правило второе.</a:t>
          </a:r>
          <a:r>
            <a:rPr lang="ru-RU" sz="1900" kern="1200" dirty="0"/>
            <a:t> Дублирование информации, то есть создавать копии рабочих файлов на съёмных носителях информации (дискеты, компакт-диски и другие) с защитой от записи.</a:t>
          </a:r>
        </a:p>
      </dsp:txBody>
      <dsp:txXfrm>
        <a:off x="3915420" y="581521"/>
        <a:ext cx="3559472" cy="2484013"/>
      </dsp:txXfrm>
    </dsp:sp>
    <dsp:sp modelId="{7AB120C2-77EA-47D6-A5CD-E89F3DA8BB6B}">
      <dsp:nvSpPr>
        <dsp:cNvPr id="0" name=""/>
        <dsp:cNvSpPr/>
      </dsp:nvSpPr>
      <dsp:spPr>
        <a:xfrm>
          <a:off x="7830840" y="548567"/>
          <a:ext cx="3559472" cy="2549920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/>
            <a:t>Правило третье.</a:t>
          </a:r>
          <a:r>
            <a:rPr lang="ru-RU" sz="1900" kern="1200" dirty="0"/>
            <a:t> Регулярно использовать антивирусные средства, то есть перед началом работы выполнять программы-сканеры и программы-ревизоры (</a:t>
          </a:r>
          <a:r>
            <a:rPr lang="ru-RU" sz="1900" kern="1200" dirty="0" err="1"/>
            <a:t>Aidstest</a:t>
          </a:r>
          <a:r>
            <a:rPr lang="ru-RU" sz="1900" kern="1200" dirty="0"/>
            <a:t> и </a:t>
          </a:r>
          <a:r>
            <a:rPr lang="ru-RU" sz="1900" kern="1200" dirty="0" err="1"/>
            <a:t>Adinf</a:t>
          </a:r>
          <a:r>
            <a:rPr lang="ru-RU" sz="1900" kern="1200" dirty="0"/>
            <a:t>). </a:t>
          </a:r>
        </a:p>
      </dsp:txBody>
      <dsp:txXfrm>
        <a:off x="7830840" y="548567"/>
        <a:ext cx="3559472" cy="2549920"/>
      </dsp:txXfrm>
    </dsp:sp>
    <dsp:sp modelId="{ED9DDAA0-EC4C-4900-9546-CA87EB61C53D}">
      <dsp:nvSpPr>
        <dsp:cNvPr id="0" name=""/>
        <dsp:cNvSpPr/>
      </dsp:nvSpPr>
      <dsp:spPr>
        <a:xfrm>
          <a:off x="0" y="3479156"/>
          <a:ext cx="3559472" cy="2493987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/>
            <a:t>Правило четвертое.</a:t>
          </a:r>
          <a:r>
            <a:rPr lang="ru-RU" sz="1900" kern="1200" dirty="0"/>
            <a:t> Проявлять особую осторожность при использовании новых съёмных носителей информации и новых файлов. </a:t>
          </a:r>
        </a:p>
      </dsp:txBody>
      <dsp:txXfrm>
        <a:off x="0" y="3479156"/>
        <a:ext cx="3559472" cy="2493987"/>
      </dsp:txXfrm>
    </dsp:sp>
    <dsp:sp modelId="{E6E1A194-D90E-4695-992B-7317401F9C01}">
      <dsp:nvSpPr>
        <dsp:cNvPr id="0" name=""/>
        <dsp:cNvSpPr/>
      </dsp:nvSpPr>
      <dsp:spPr>
        <a:xfrm>
          <a:off x="3915420" y="3487400"/>
          <a:ext cx="3559472" cy="2477499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/>
            <a:t>Правило пятое.</a:t>
          </a:r>
          <a:r>
            <a:rPr lang="ru-RU" sz="1900" kern="1200" dirty="0"/>
            <a:t> При работе в системах коллективного пользования необходимо новые сменные носители информации и вводимые в систему файлы проверять на  специально выделенных для этой цели ЭВМ. </a:t>
          </a:r>
        </a:p>
      </dsp:txBody>
      <dsp:txXfrm>
        <a:off x="3915420" y="3487400"/>
        <a:ext cx="3559472" cy="2477499"/>
      </dsp:txXfrm>
    </dsp:sp>
    <dsp:sp modelId="{368992E2-549D-4C31-B987-A4CE50581DAA}">
      <dsp:nvSpPr>
        <dsp:cNvPr id="0" name=""/>
        <dsp:cNvSpPr/>
      </dsp:nvSpPr>
      <dsp:spPr>
        <a:xfrm>
          <a:off x="7830840" y="3462679"/>
          <a:ext cx="3559472" cy="2526940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b="1" kern="1200" dirty="0"/>
            <a:t>Правило шестое.</a:t>
          </a:r>
          <a:r>
            <a:rPr lang="ru-RU" sz="1900" kern="1200" dirty="0"/>
            <a:t> Если не предполагается осуществлять запись информации на носитель, то необходимо заблокировать выполнение этой операции.</a:t>
          </a:r>
        </a:p>
      </dsp:txBody>
      <dsp:txXfrm>
        <a:off x="7830840" y="3462679"/>
        <a:ext cx="3559472" cy="2526940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88638-FF78-461C-8A18-E158761C8AF9}">
      <dsp:nvSpPr>
        <dsp:cNvPr id="0" name=""/>
        <dsp:cNvSpPr/>
      </dsp:nvSpPr>
      <dsp:spPr>
        <a:xfrm>
          <a:off x="0" y="0"/>
          <a:ext cx="12192000" cy="205739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b="1" i="1" kern="1200" dirty="0"/>
            <a:t>О наличии вирусов можно судить по следующим событиям:</a:t>
          </a:r>
          <a:endParaRPr lang="ru-RU" sz="5700" kern="1200" dirty="0"/>
        </a:p>
      </dsp:txBody>
      <dsp:txXfrm>
        <a:off x="0" y="0"/>
        <a:ext cx="12192000" cy="2057399"/>
      </dsp:txXfrm>
    </dsp:sp>
    <dsp:sp modelId="{1954A244-994A-4CCC-8DC5-4286320064AE}">
      <dsp:nvSpPr>
        <dsp:cNvPr id="0" name=""/>
        <dsp:cNvSpPr/>
      </dsp:nvSpPr>
      <dsp:spPr>
        <a:xfrm>
          <a:off x="5953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/>
            <a:t>появление сообщений антивирусных средств о заражении или о предполагаемом заражении;</a:t>
          </a:r>
        </a:p>
      </dsp:txBody>
      <dsp:txXfrm>
        <a:off x="5953" y="2057399"/>
        <a:ext cx="4060031" cy="4320539"/>
      </dsp:txXfrm>
    </dsp:sp>
    <dsp:sp modelId="{67B50F61-F9BE-47EA-BD6E-9F79C4F3492C}">
      <dsp:nvSpPr>
        <dsp:cNvPr id="0" name=""/>
        <dsp:cNvSpPr/>
      </dsp:nvSpPr>
      <dsp:spPr>
        <a:xfrm>
          <a:off x="4065984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/>
            <a:t>явные проявления присутствия вирусов (сообщения, выдаваемые на монитор или принтер, звуковые эффекты, уничтожение файлов и другие);</a:t>
          </a:r>
        </a:p>
      </dsp:txBody>
      <dsp:txXfrm>
        <a:off x="4065984" y="2057399"/>
        <a:ext cx="4060031" cy="4320539"/>
      </dsp:txXfrm>
    </dsp:sp>
    <dsp:sp modelId="{EDDC465D-69F4-4049-B30D-287B971989B2}">
      <dsp:nvSpPr>
        <dsp:cNvPr id="0" name=""/>
        <dsp:cNvSpPr/>
      </dsp:nvSpPr>
      <dsp:spPr>
        <a:xfrm>
          <a:off x="8126015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/>
            <a:t>неявные проявления заражения, которые могут быть вызваны сбоями или отказами аппаратных и программных средств, “зависаниями” системы, замедлением выполнения определённых действий, нарушением адресации, сбоями устройств и другими проявлениями.</a:t>
          </a:r>
        </a:p>
      </dsp:txBody>
      <dsp:txXfrm>
        <a:off x="8126015" y="2057399"/>
        <a:ext cx="4060031" cy="4320539"/>
      </dsp:txXfrm>
    </dsp:sp>
    <dsp:sp modelId="{D5A88471-C52A-47ED-A1BF-EE0349422040}">
      <dsp:nvSpPr>
        <dsp:cNvPr id="0" name=""/>
        <dsp:cNvSpPr/>
      </dsp:nvSpPr>
      <dsp:spPr>
        <a:xfrm>
          <a:off x="0" y="6377939"/>
          <a:ext cx="12192000" cy="48005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266DA-95B3-4A8B-920D-492A4B5D6603}">
      <dsp:nvSpPr>
        <dsp:cNvPr id="0" name=""/>
        <dsp:cNvSpPr/>
      </dsp:nvSpPr>
      <dsp:spPr>
        <a:xfrm>
          <a:off x="0" y="0"/>
          <a:ext cx="11538857" cy="188888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300" b="1" i="1" kern="1200" dirty="0"/>
            <a:t>Особенности защиты информации в базах данных:</a:t>
          </a:r>
          <a:endParaRPr lang="ru-RU" sz="5300" kern="1200" dirty="0"/>
        </a:p>
      </dsp:txBody>
      <dsp:txXfrm>
        <a:off x="0" y="0"/>
        <a:ext cx="11538857" cy="1888889"/>
      </dsp:txXfrm>
    </dsp:sp>
    <dsp:sp modelId="{24572C5A-A84B-474A-A8A3-A9F456F7922E}">
      <dsp:nvSpPr>
        <dsp:cNvPr id="0" name=""/>
        <dsp:cNvSpPr/>
      </dsp:nvSpPr>
      <dsp:spPr>
        <a:xfrm>
          <a:off x="0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900" kern="1200" dirty="0"/>
            <a:t>необходимость учёта функционирования СУБД при выборе механизмов защиты;</a:t>
          </a:r>
        </a:p>
      </dsp:txBody>
      <dsp:txXfrm>
        <a:off x="0" y="1888889"/>
        <a:ext cx="5769428" cy="3966667"/>
      </dsp:txXfrm>
    </dsp:sp>
    <dsp:sp modelId="{756E0A05-2222-4066-8257-F05A595D1913}">
      <dsp:nvSpPr>
        <dsp:cNvPr id="0" name=""/>
        <dsp:cNvSpPr/>
      </dsp:nvSpPr>
      <dsp:spPr>
        <a:xfrm>
          <a:off x="5769428" y="1888889"/>
          <a:ext cx="5769428" cy="3966667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3900" kern="1200" dirty="0"/>
            <a:t>разграничение доступа к информации реализуется не на уровне файлов, а на уровне частей баз данных.</a:t>
          </a:r>
        </a:p>
      </dsp:txBody>
      <dsp:txXfrm>
        <a:off x="5769428" y="1888889"/>
        <a:ext cx="5769428" cy="3966667"/>
      </dsp:txXfrm>
    </dsp:sp>
    <dsp:sp modelId="{525FA00C-713E-49E4-A784-1AB58FB8597E}">
      <dsp:nvSpPr>
        <dsp:cNvPr id="0" name=""/>
        <dsp:cNvSpPr/>
      </dsp:nvSpPr>
      <dsp:spPr>
        <a:xfrm>
          <a:off x="0" y="5855556"/>
          <a:ext cx="11538857" cy="440740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1D8FF1-E18C-48F8-AD65-8B22F3EC0C63}">
      <dsp:nvSpPr>
        <dsp:cNvPr id="0" name=""/>
        <dsp:cNvSpPr/>
      </dsp:nvSpPr>
      <dsp:spPr>
        <a:xfrm>
          <a:off x="0" y="926601"/>
          <a:ext cx="3559472" cy="2135683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установление необходимого баланса между потребностью в свободном обмене информацией и допустимыми ограничениями её распространения;</a:t>
          </a:r>
        </a:p>
      </dsp:txBody>
      <dsp:txXfrm>
        <a:off x="0" y="926601"/>
        <a:ext cx="3559472" cy="2135683"/>
      </dsp:txXfrm>
    </dsp:sp>
    <dsp:sp modelId="{7682CA35-09BF-4EDD-ACA1-CFC2F3652AEC}">
      <dsp:nvSpPr>
        <dsp:cNvPr id="0" name=""/>
        <dsp:cNvSpPr/>
      </dsp:nvSpPr>
      <dsp:spPr>
        <a:xfrm>
          <a:off x="3915420" y="749649"/>
          <a:ext cx="3559472" cy="2489587"/>
        </a:xfrm>
        <a:prstGeom prst="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совершенствование информационной структуры, ускорение развития новых информационных технологий и их широкое внедрение, унификация средств поиска, сбора, хранения и анализа информации с учётом вхождения России в глобальную информационную инфраструктуру;</a:t>
          </a:r>
        </a:p>
      </dsp:txBody>
      <dsp:txXfrm>
        <a:off x="3915420" y="749649"/>
        <a:ext cx="3559472" cy="2489587"/>
      </dsp:txXfrm>
    </dsp:sp>
    <dsp:sp modelId="{7AB120C2-77EA-47D6-A5CD-E89F3DA8BB6B}">
      <dsp:nvSpPr>
        <dsp:cNvPr id="0" name=""/>
        <dsp:cNvSpPr/>
      </dsp:nvSpPr>
      <dsp:spPr>
        <a:xfrm>
          <a:off x="7830840" y="926601"/>
          <a:ext cx="3559472" cy="2135683"/>
        </a:xfrm>
        <a:prstGeom prst="rect">
          <a:avLst/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разработка соответствующей нормативной правовой базы в интересах обеспечения информационной безопасности;</a:t>
          </a:r>
        </a:p>
      </dsp:txBody>
      <dsp:txXfrm>
        <a:off x="7830840" y="926601"/>
        <a:ext cx="3559472" cy="2135683"/>
      </dsp:txXfrm>
    </dsp:sp>
    <dsp:sp modelId="{ED9DDAA0-EC4C-4900-9546-CA87EB61C53D}">
      <dsp:nvSpPr>
        <dsp:cNvPr id="0" name=""/>
        <dsp:cNvSpPr/>
      </dsp:nvSpPr>
      <dsp:spPr>
        <a:xfrm>
          <a:off x="0" y="3595184"/>
          <a:ext cx="3559472" cy="2135683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координация деятельности органов государственной власти и других органов, решающих задачи обеспечения информационной безопасности;</a:t>
          </a:r>
        </a:p>
      </dsp:txBody>
      <dsp:txXfrm>
        <a:off x="0" y="3595184"/>
        <a:ext cx="3559472" cy="2135683"/>
      </dsp:txXfrm>
    </dsp:sp>
    <dsp:sp modelId="{368992E2-549D-4C31-B987-A4CE50581DAA}">
      <dsp:nvSpPr>
        <dsp:cNvPr id="0" name=""/>
        <dsp:cNvSpPr/>
      </dsp:nvSpPr>
      <dsp:spPr>
        <a:xfrm>
          <a:off x="3915420" y="3595184"/>
          <a:ext cx="3559472" cy="213568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развитие отечественной индустрии телекоммуникационных и информационных средств, их приоритетное по сравнению с зарубежными аналогами распространение на внутреннем рынке;</a:t>
          </a:r>
        </a:p>
      </dsp:txBody>
      <dsp:txXfrm>
        <a:off x="3915420" y="3595184"/>
        <a:ext cx="3559472" cy="2135683"/>
      </dsp:txXfrm>
    </dsp:sp>
    <dsp:sp modelId="{EBAA9BF2-3BB4-4E6E-B590-5B297B5A3878}">
      <dsp:nvSpPr>
        <dsp:cNvPr id="0" name=""/>
        <dsp:cNvSpPr/>
      </dsp:nvSpPr>
      <dsp:spPr>
        <a:xfrm>
          <a:off x="7830840" y="3595184"/>
          <a:ext cx="3559472" cy="2135683"/>
        </a:xfrm>
        <a:prstGeom prst="rect">
          <a:avLst/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kern="1200" dirty="0"/>
            <a:t>защита государственного информационного ресурса и, прежде всего, в федеральных органах власти и на предприятиях оборонного комплекса.</a:t>
          </a:r>
        </a:p>
      </dsp:txBody>
      <dsp:txXfrm>
        <a:off x="7830840" y="3595184"/>
        <a:ext cx="3559472" cy="2135683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88638-FF78-461C-8A18-E158761C8AF9}">
      <dsp:nvSpPr>
        <dsp:cNvPr id="0" name=""/>
        <dsp:cNvSpPr/>
      </dsp:nvSpPr>
      <dsp:spPr>
        <a:xfrm>
          <a:off x="0" y="0"/>
          <a:ext cx="12192000" cy="205739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6500" kern="1200" dirty="0"/>
            <a:t>Уголовный кодекс РФ</a:t>
          </a:r>
        </a:p>
      </dsp:txBody>
      <dsp:txXfrm>
        <a:off x="0" y="0"/>
        <a:ext cx="12192000" cy="2057399"/>
      </dsp:txXfrm>
    </dsp:sp>
    <dsp:sp modelId="{1954A244-994A-4CCC-8DC5-4286320064AE}">
      <dsp:nvSpPr>
        <dsp:cNvPr id="0" name=""/>
        <dsp:cNvSpPr/>
      </dsp:nvSpPr>
      <dsp:spPr>
        <a:xfrm>
          <a:off x="5953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i="1" kern="1200" dirty="0"/>
            <a:t>В статье 272</a:t>
          </a:r>
          <a:r>
            <a:rPr lang="ru-RU" sz="2600" kern="1200" dirty="0"/>
            <a:t> предусмотрены наказания за неправомерный доступ к компьютерной информации. Это правонарушение может наказываться  от штрафа в размере 200 минимальных зарплат до лишения свободы на срок до 5 лет.</a:t>
          </a:r>
        </a:p>
      </dsp:txBody>
      <dsp:txXfrm>
        <a:off x="5953" y="2057399"/>
        <a:ext cx="4060031" cy="4320539"/>
      </dsp:txXfrm>
    </dsp:sp>
    <dsp:sp modelId="{67B50F61-F9BE-47EA-BD6E-9F79C4F3492C}">
      <dsp:nvSpPr>
        <dsp:cNvPr id="0" name=""/>
        <dsp:cNvSpPr/>
      </dsp:nvSpPr>
      <dsp:spPr>
        <a:xfrm>
          <a:off x="4065984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i="1" kern="1200" dirty="0"/>
            <a:t>Статья 273</a:t>
          </a:r>
          <a:r>
            <a:rPr lang="ru-RU" sz="2600" kern="1200" dirty="0"/>
            <a:t> устанавливает ответственность за создание, использование и распространение вредоносных программ для ЭВМ. Это правонарушение может наказываться от штрафа до лишения свободы на срок до 7 лет.</a:t>
          </a:r>
        </a:p>
      </dsp:txBody>
      <dsp:txXfrm>
        <a:off x="4065984" y="2057399"/>
        <a:ext cx="4060031" cy="4320539"/>
      </dsp:txXfrm>
    </dsp:sp>
    <dsp:sp modelId="{EDDC465D-69F4-4049-B30D-287B971989B2}">
      <dsp:nvSpPr>
        <dsp:cNvPr id="0" name=""/>
        <dsp:cNvSpPr/>
      </dsp:nvSpPr>
      <dsp:spPr>
        <a:xfrm>
          <a:off x="8126015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i="1" kern="1200" dirty="0"/>
            <a:t>Статья 273</a:t>
          </a:r>
          <a:r>
            <a:rPr lang="ru-RU" sz="2600" kern="1200" dirty="0"/>
            <a:t> устанавливает ответственность за создание, использование и распространение вредоносных программ для ЭВМ. Это правонарушение может наказываться от штрафа до лишения свободы на срок до 7 лет.</a:t>
          </a:r>
        </a:p>
      </dsp:txBody>
      <dsp:txXfrm>
        <a:off x="8126015" y="2057399"/>
        <a:ext cx="4060031" cy="4320539"/>
      </dsp:txXfrm>
    </dsp:sp>
    <dsp:sp modelId="{D5A88471-C52A-47ED-A1BF-EE0349422040}">
      <dsp:nvSpPr>
        <dsp:cNvPr id="0" name=""/>
        <dsp:cNvSpPr/>
      </dsp:nvSpPr>
      <dsp:spPr>
        <a:xfrm>
          <a:off x="0" y="6377939"/>
          <a:ext cx="12192000" cy="48005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A7DD9-F630-4499-BE3F-29D1C89EF337}">
      <dsp:nvSpPr>
        <dsp:cNvPr id="0" name=""/>
        <dsp:cNvSpPr/>
      </dsp:nvSpPr>
      <dsp:spPr>
        <a:xfrm>
          <a:off x="254558" y="1622"/>
          <a:ext cx="5291740" cy="2623006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/>
            <a:t>имеет действительную или потенциальную коммерческую ценность в силу ее неизвестности третьим лицам;</a:t>
          </a:r>
        </a:p>
      </dsp:txBody>
      <dsp:txXfrm>
        <a:off x="254558" y="1622"/>
        <a:ext cx="5291740" cy="2623006"/>
      </dsp:txXfrm>
    </dsp:sp>
    <dsp:sp modelId="{DC3C6A8B-E3C1-4D76-94C6-54C7332630B1}">
      <dsp:nvSpPr>
        <dsp:cNvPr id="0" name=""/>
        <dsp:cNvSpPr/>
      </dsp:nvSpPr>
      <dsp:spPr>
        <a:xfrm>
          <a:off x="5983466" y="1622"/>
          <a:ext cx="5344375" cy="2623006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/>
            <a:t>не подпадает под перечень сведений, доступ к которым не может быть ограничен, и перечень сведений, отнесенных к государственной тайне;</a:t>
          </a:r>
        </a:p>
      </dsp:txBody>
      <dsp:txXfrm>
        <a:off x="5983466" y="1622"/>
        <a:ext cx="5344375" cy="2623006"/>
      </dsp:txXfrm>
    </dsp:sp>
    <dsp:sp modelId="{EE51A10F-3AE8-4987-9BBE-3275EFD975F0}">
      <dsp:nvSpPr>
        <dsp:cNvPr id="0" name=""/>
        <dsp:cNvSpPr/>
      </dsp:nvSpPr>
      <dsp:spPr>
        <a:xfrm>
          <a:off x="489186" y="3061796"/>
          <a:ext cx="4371677" cy="2623006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/>
            <a:t>к ней нет свободного доступа на законном основании;</a:t>
          </a:r>
        </a:p>
      </dsp:txBody>
      <dsp:txXfrm>
        <a:off x="489186" y="3061796"/>
        <a:ext cx="4371677" cy="2623006"/>
      </dsp:txXfrm>
    </dsp:sp>
    <dsp:sp modelId="{413188E0-09BC-4322-BB4B-8CB868C59CDA}">
      <dsp:nvSpPr>
        <dsp:cNvPr id="0" name=""/>
        <dsp:cNvSpPr/>
      </dsp:nvSpPr>
      <dsp:spPr>
        <a:xfrm>
          <a:off x="5298031" y="3061796"/>
          <a:ext cx="5795182" cy="2623006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900" kern="1200" dirty="0"/>
            <a:t>обладатель информации принимает меры к охране ее конфиденциальности.</a:t>
          </a:r>
        </a:p>
      </dsp:txBody>
      <dsp:txXfrm>
        <a:off x="5298031" y="3061796"/>
        <a:ext cx="5795182" cy="262300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0FDCF-549C-40F0-ACD2-E0DE0A0BEB7E}">
      <dsp:nvSpPr>
        <dsp:cNvPr id="0" name=""/>
        <dsp:cNvSpPr/>
      </dsp:nvSpPr>
      <dsp:spPr>
        <a:xfrm>
          <a:off x="0" y="0"/>
          <a:ext cx="11974286" cy="1610650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100" i="1" kern="1200" dirty="0"/>
            <a:t>Информация без ограничения права доступа. К такому рода информации, например, относится:</a:t>
          </a:r>
          <a:endParaRPr lang="ru-RU" sz="4100" kern="1200" dirty="0"/>
        </a:p>
      </dsp:txBody>
      <dsp:txXfrm>
        <a:off x="0" y="0"/>
        <a:ext cx="11974286" cy="1610650"/>
      </dsp:txXfrm>
    </dsp:sp>
    <dsp:sp modelId="{F7DC4AA9-DB0A-4ECB-A7CE-29C2FDDA08FF}">
      <dsp:nvSpPr>
        <dsp:cNvPr id="0" name=""/>
        <dsp:cNvSpPr/>
      </dsp:nvSpPr>
      <dsp:spPr>
        <a:xfrm>
          <a:off x="0" y="1607944"/>
          <a:ext cx="3987530" cy="3382365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информация общего пользования, предоставляемая пользователям бесплатно;</a:t>
          </a:r>
        </a:p>
      </dsp:txBody>
      <dsp:txXfrm>
        <a:off x="0" y="1607944"/>
        <a:ext cx="3987530" cy="3382365"/>
      </dsp:txXfrm>
    </dsp:sp>
    <dsp:sp modelId="{37E11DD3-21DD-473D-AD59-8B6A20E9A82A}">
      <dsp:nvSpPr>
        <dsp:cNvPr id="0" name=""/>
        <dsp:cNvSpPr/>
      </dsp:nvSpPr>
      <dsp:spPr>
        <a:xfrm>
          <a:off x="3993377" y="1610650"/>
          <a:ext cx="3987530" cy="3382365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информация о состоянии окружающей природной среды, ее загрязнении – сведения (данные), полученные в результате мониторинга окружающей природной среды, ее загрязнения (Федеральный закон от 2 мая 1997 г. № 76-ФЗ «Об уничтожении химического оружия»);</a:t>
          </a:r>
        </a:p>
      </dsp:txBody>
      <dsp:txXfrm>
        <a:off x="3993377" y="1610650"/>
        <a:ext cx="3987530" cy="3382365"/>
      </dsp:txXfrm>
    </dsp:sp>
    <dsp:sp modelId="{48B025A0-BC94-41BF-8692-4BA370074ECA}">
      <dsp:nvSpPr>
        <dsp:cNvPr id="0" name=""/>
        <dsp:cNvSpPr/>
      </dsp:nvSpPr>
      <dsp:spPr>
        <a:xfrm>
          <a:off x="7980908" y="1610650"/>
          <a:ext cx="3987530" cy="3382365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/>
            <a:t>информация в области работ по хранению, перевозке, уничтожению химического оружия предоставляемая по запросам граждан и юридических лиц, в том числе общественных объединений (Федеральный закон от 2 мая 1997 г. № 76-ФЗ «Об уничтожении химического оружия», статья 1.2).</a:t>
          </a:r>
        </a:p>
      </dsp:txBody>
      <dsp:txXfrm>
        <a:off x="7980908" y="1610650"/>
        <a:ext cx="3987530" cy="3382365"/>
      </dsp:txXfrm>
    </dsp:sp>
    <dsp:sp modelId="{83B5F9F6-C248-4566-B477-5E84C7B6E3EF}">
      <dsp:nvSpPr>
        <dsp:cNvPr id="0" name=""/>
        <dsp:cNvSpPr/>
      </dsp:nvSpPr>
      <dsp:spPr>
        <a:xfrm>
          <a:off x="0" y="4993015"/>
          <a:ext cx="11974286" cy="375818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88638-FF78-461C-8A18-E158761C8AF9}">
      <dsp:nvSpPr>
        <dsp:cNvPr id="0" name=""/>
        <dsp:cNvSpPr/>
      </dsp:nvSpPr>
      <dsp:spPr>
        <a:xfrm>
          <a:off x="0" y="0"/>
          <a:ext cx="12192000" cy="205739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5700" kern="1200" dirty="0"/>
            <a:t>Другие критерии классификации угроз</a:t>
          </a:r>
        </a:p>
      </dsp:txBody>
      <dsp:txXfrm>
        <a:off x="0" y="0"/>
        <a:ext cx="12192000" cy="2057399"/>
      </dsp:txXfrm>
    </dsp:sp>
    <dsp:sp modelId="{1954A244-994A-4CCC-8DC5-4286320064AE}">
      <dsp:nvSpPr>
        <dsp:cNvPr id="0" name=""/>
        <dsp:cNvSpPr/>
      </dsp:nvSpPr>
      <dsp:spPr>
        <a:xfrm>
          <a:off x="5953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2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kern="1200" dirty="0"/>
            <a:t>По положению относительно контролируемой зоны</a:t>
          </a:r>
          <a:r>
            <a:rPr lang="ru-RU" sz="2100" kern="1200" dirty="0"/>
            <a:t>: внутренние и внешние угрозы. В качестве примера внешних угроз может быть </a:t>
          </a:r>
          <a:r>
            <a:rPr lang="ru-RU" sz="2100" i="1" kern="1200" dirty="0"/>
            <a:t>перехват данных</a:t>
          </a:r>
          <a:r>
            <a:rPr lang="ru-RU" sz="2100" kern="1200" dirty="0"/>
            <a:t> , передаваемых по сети или утечка через ПЭМИН. К внутренним угрозам можно отнести хищение носителей с конфиденциальной информацией, порчу оборудования, применение различного рода закладок.</a:t>
          </a:r>
        </a:p>
      </dsp:txBody>
      <dsp:txXfrm>
        <a:off x="5953" y="2057399"/>
        <a:ext cx="4060031" cy="4320539"/>
      </dsp:txXfrm>
    </dsp:sp>
    <dsp:sp modelId="{67B50F61-F9BE-47EA-BD6E-9F79C4F3492C}">
      <dsp:nvSpPr>
        <dsp:cNvPr id="0" name=""/>
        <dsp:cNvSpPr/>
      </dsp:nvSpPr>
      <dsp:spPr>
        <a:xfrm>
          <a:off x="4065984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3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kern="1200" dirty="0"/>
            <a:t>По степени воздействия на АС</a:t>
          </a:r>
          <a:r>
            <a:rPr lang="ru-RU" sz="2100" kern="1200" dirty="0"/>
            <a:t>: пассивные и активные. Пассивные угрозы – угрозы, не нарушающие состав и нормальную работу АС. Пример – копирование конфиденциальной информации, утечка через технические каналы утечки, подслушивание и т.п. Активная угроза, соответственно, нарушает нормальное функционирование АС, ее структуру или состав.</a:t>
          </a:r>
        </a:p>
      </dsp:txBody>
      <dsp:txXfrm>
        <a:off x="4065984" y="2057399"/>
        <a:ext cx="4060031" cy="4320539"/>
      </dsp:txXfrm>
    </dsp:sp>
    <dsp:sp modelId="{EDDC465D-69F4-4049-B30D-287B971989B2}">
      <dsp:nvSpPr>
        <dsp:cNvPr id="0" name=""/>
        <dsp:cNvSpPr/>
      </dsp:nvSpPr>
      <dsp:spPr>
        <a:xfrm>
          <a:off x="8126015" y="2057399"/>
          <a:ext cx="4060031" cy="4320539"/>
        </a:xfrm>
        <a:prstGeom prst="rect">
          <a:avLst/>
        </a:prstGeom>
        <a:blipFill rotWithShape="0">
          <a:blip xmlns:r="http://schemas.openxmlformats.org/officeDocument/2006/relationships" r:embed="rId4"/>
          <a:tile tx="0" ty="0" sx="100000" sy="100000" flip="none" algn="tl"/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b="1" kern="1200" dirty="0"/>
            <a:t>По виду нарушаемого свойства информации</a:t>
          </a:r>
          <a:r>
            <a:rPr lang="ru-RU" sz="2100" kern="1200" dirty="0"/>
            <a:t> - конфиденциальности, доступности, целостности.</a:t>
          </a:r>
        </a:p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/>
            <a:t>К угрозам доступности можно отнести как искусственные, например, </a:t>
          </a:r>
          <a:r>
            <a:rPr lang="ru-RU" sz="2100" i="1" kern="1200" dirty="0"/>
            <a:t>повреждение оборудования</a:t>
          </a:r>
          <a:r>
            <a:rPr lang="ru-RU" sz="2100" kern="1200" dirty="0"/>
            <a:t> из-за грозы или короткого замыкания, так и естественные угрозы. </a:t>
          </a:r>
        </a:p>
      </dsp:txBody>
      <dsp:txXfrm>
        <a:off x="8126015" y="2057399"/>
        <a:ext cx="4060031" cy="4320539"/>
      </dsp:txXfrm>
    </dsp:sp>
    <dsp:sp modelId="{D5A88471-C52A-47ED-A1BF-EE0349422040}">
      <dsp:nvSpPr>
        <dsp:cNvPr id="0" name=""/>
        <dsp:cNvSpPr/>
      </dsp:nvSpPr>
      <dsp:spPr>
        <a:xfrm>
          <a:off x="0" y="6377939"/>
          <a:ext cx="12192000" cy="480059"/>
        </a:xfrm>
        <a:prstGeom prst="rect">
          <a:avLst/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#8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#9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#10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#1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#1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#1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#14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default#15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default#16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default#8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default#9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default#10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default#11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C5BB5-A3CA-4D0A-BB5E-6FE76131C7D4}" type="datetimeFigureOut">
              <a:rPr lang="ru-RU" smtClean="0"/>
              <a:pPr/>
              <a:t>08.09.2025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5D897-F48D-4051-A0D7-CB7414CC4E7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64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34819" name="Заметки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ru-RU" altLang="ru-RU">
              <a:latin typeface="Arial" pitchFamily="34" charset="0"/>
            </a:endParaRPr>
          </a:p>
        </p:txBody>
      </p:sp>
      <p:sp>
        <p:nvSpPr>
          <p:cNvPr id="34820" name="Номер слайда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995C959-3E6F-4A2D-BBCE-A1FF53A98587}" type="slidenum">
              <a:rPr lang="ru-RU" altLang="ru-RU">
                <a:solidFill>
                  <a:prstClr val="black"/>
                </a:solidFill>
              </a:rPr>
              <a:pPr/>
              <a:t>1</a:t>
            </a:fld>
            <a:endParaRPr lang="ru-RU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00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pPr/>
              <a:t>08.09.2025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66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pPr/>
              <a:t>08.09.2025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52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pPr/>
              <a:t>08.09.2025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8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pPr/>
              <a:t>08.09.2025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3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pPr/>
              <a:t>08.09.2025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69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pPr/>
              <a:t>08.09.2025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97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pPr/>
              <a:t>08.09.2025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408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pPr/>
              <a:t>08.09.2025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29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pPr/>
              <a:t>08.09.2025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48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pPr/>
              <a:t>08.09.2025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72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2CB64-CDFC-416A-BB8C-4487A0599EA5}" type="datetimeFigureOut">
              <a:rPr lang="ru-RU" smtClean="0"/>
              <a:pPr/>
              <a:t>08.09.2025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3E92-9AEF-46CC-A2AC-9B98AE83762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90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2CB64-CDFC-416A-BB8C-4487A0599EA5}" type="datetimeFigureOut">
              <a:rPr lang="ru-RU" smtClean="0"/>
              <a:pPr/>
              <a:t>08.09.2025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C3E92-9AEF-46CC-A2AC-9B98AE83762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47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0.xml"/><Relationship Id="rId2" Type="http://schemas.openxmlformats.org/officeDocument/2006/relationships/diagramData" Target="../diagrams/data4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0.xml"/><Relationship Id="rId5" Type="http://schemas.openxmlformats.org/officeDocument/2006/relationships/diagramColors" Target="../diagrams/colors40.xml"/><Relationship Id="rId4" Type="http://schemas.openxmlformats.org/officeDocument/2006/relationships/diagramQuickStyle" Target="../diagrams/quickStyle4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1.xml"/><Relationship Id="rId2" Type="http://schemas.openxmlformats.org/officeDocument/2006/relationships/diagramData" Target="../diagrams/data4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1.xml"/><Relationship Id="rId5" Type="http://schemas.openxmlformats.org/officeDocument/2006/relationships/diagramColors" Target="../diagrams/colors41.xml"/><Relationship Id="rId4" Type="http://schemas.openxmlformats.org/officeDocument/2006/relationships/diagramQuickStyle" Target="../diagrams/quickStyle4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2.xml"/><Relationship Id="rId2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2.xml"/><Relationship Id="rId5" Type="http://schemas.openxmlformats.org/officeDocument/2006/relationships/diagramColors" Target="../diagrams/colors42.xml"/><Relationship Id="rId4" Type="http://schemas.openxmlformats.org/officeDocument/2006/relationships/diagramQuickStyle" Target="../diagrams/quickStyle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3.xml"/><Relationship Id="rId2" Type="http://schemas.openxmlformats.org/officeDocument/2006/relationships/diagramData" Target="../diagrams/data4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3.xml"/><Relationship Id="rId5" Type="http://schemas.openxmlformats.org/officeDocument/2006/relationships/diagramColors" Target="../diagrams/colors43.xml"/><Relationship Id="rId4" Type="http://schemas.openxmlformats.org/officeDocument/2006/relationships/diagramQuickStyle" Target="../diagrams/quickStyle4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4.xml"/><Relationship Id="rId2" Type="http://schemas.openxmlformats.org/officeDocument/2006/relationships/diagramData" Target="../diagrams/data4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4.xml"/><Relationship Id="rId5" Type="http://schemas.openxmlformats.org/officeDocument/2006/relationships/diagramColors" Target="../diagrams/colors44.xml"/><Relationship Id="rId4" Type="http://schemas.openxmlformats.org/officeDocument/2006/relationships/diagramQuickStyle" Target="../diagrams/quickStyle4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5.xml"/><Relationship Id="rId2" Type="http://schemas.openxmlformats.org/officeDocument/2006/relationships/diagramData" Target="../diagrams/data4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5.xml"/><Relationship Id="rId5" Type="http://schemas.openxmlformats.org/officeDocument/2006/relationships/diagramColors" Target="../diagrams/colors45.xml"/><Relationship Id="rId4" Type="http://schemas.openxmlformats.org/officeDocument/2006/relationships/diagramQuickStyle" Target="../diagrams/quickStyle4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6.xml"/><Relationship Id="rId2" Type="http://schemas.openxmlformats.org/officeDocument/2006/relationships/diagramData" Target="../diagrams/data4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6.xml"/><Relationship Id="rId5" Type="http://schemas.openxmlformats.org/officeDocument/2006/relationships/diagramColors" Target="../diagrams/colors46.xml"/><Relationship Id="rId4" Type="http://schemas.openxmlformats.org/officeDocument/2006/relationships/diagramQuickStyle" Target="../diagrams/quickStyle4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7.xml"/><Relationship Id="rId2" Type="http://schemas.openxmlformats.org/officeDocument/2006/relationships/diagramData" Target="../diagrams/data4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7.xml"/><Relationship Id="rId5" Type="http://schemas.openxmlformats.org/officeDocument/2006/relationships/diagramColors" Target="../diagrams/colors47.xml"/><Relationship Id="rId4" Type="http://schemas.openxmlformats.org/officeDocument/2006/relationships/diagramQuickStyle" Target="../diagrams/quickStyle4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8.xml"/><Relationship Id="rId2" Type="http://schemas.openxmlformats.org/officeDocument/2006/relationships/diagramData" Target="../diagrams/data4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8.xml"/><Relationship Id="rId5" Type="http://schemas.openxmlformats.org/officeDocument/2006/relationships/diagramColors" Target="../diagrams/colors48.xml"/><Relationship Id="rId4" Type="http://schemas.openxmlformats.org/officeDocument/2006/relationships/diagramQuickStyle" Target="../diagrams/quickStyle4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9.xml"/><Relationship Id="rId2" Type="http://schemas.openxmlformats.org/officeDocument/2006/relationships/diagramData" Target="../diagrams/data4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9.xml"/><Relationship Id="rId5" Type="http://schemas.openxmlformats.org/officeDocument/2006/relationships/diagramColors" Target="../diagrams/colors49.xml"/><Relationship Id="rId4" Type="http://schemas.openxmlformats.org/officeDocument/2006/relationships/diagramQuickStyle" Target="../diagrams/quickStyle4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0.xml"/><Relationship Id="rId2" Type="http://schemas.openxmlformats.org/officeDocument/2006/relationships/diagramData" Target="../diagrams/data5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0.xml"/><Relationship Id="rId5" Type="http://schemas.openxmlformats.org/officeDocument/2006/relationships/diagramColors" Target="../diagrams/colors50.xml"/><Relationship Id="rId4" Type="http://schemas.openxmlformats.org/officeDocument/2006/relationships/diagramQuickStyle" Target="../diagrams/quickStyle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3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1.xml"/><Relationship Id="rId2" Type="http://schemas.openxmlformats.org/officeDocument/2006/relationships/diagramData" Target="../diagrams/data5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1.xml"/><Relationship Id="rId5" Type="http://schemas.openxmlformats.org/officeDocument/2006/relationships/diagramColors" Target="../diagrams/colors51.xml"/><Relationship Id="rId4" Type="http://schemas.openxmlformats.org/officeDocument/2006/relationships/diagramQuickStyle" Target="../diagrams/quickStyle5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2.xml"/><Relationship Id="rId2" Type="http://schemas.openxmlformats.org/officeDocument/2006/relationships/diagramData" Target="../diagrams/data5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2.xml"/><Relationship Id="rId5" Type="http://schemas.openxmlformats.org/officeDocument/2006/relationships/diagramColors" Target="../diagrams/colors52.xml"/><Relationship Id="rId4" Type="http://schemas.openxmlformats.org/officeDocument/2006/relationships/diagramQuickStyle" Target="../diagrams/quickStyle5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3.xml"/><Relationship Id="rId2" Type="http://schemas.openxmlformats.org/officeDocument/2006/relationships/diagramData" Target="../diagrams/data5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3.xml"/><Relationship Id="rId5" Type="http://schemas.openxmlformats.org/officeDocument/2006/relationships/diagramColors" Target="../diagrams/colors53.xml"/><Relationship Id="rId4" Type="http://schemas.openxmlformats.org/officeDocument/2006/relationships/diagramQuickStyle" Target="../diagrams/quickStyle5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4.xml"/><Relationship Id="rId2" Type="http://schemas.openxmlformats.org/officeDocument/2006/relationships/diagramData" Target="../diagrams/data5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4.xml"/><Relationship Id="rId5" Type="http://schemas.openxmlformats.org/officeDocument/2006/relationships/diagramColors" Target="../diagrams/colors54.xml"/><Relationship Id="rId4" Type="http://schemas.openxmlformats.org/officeDocument/2006/relationships/diagramQuickStyle" Target="../diagrams/quickStyle5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5.xml"/><Relationship Id="rId2" Type="http://schemas.openxmlformats.org/officeDocument/2006/relationships/diagramData" Target="../diagrams/data5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5.xml"/><Relationship Id="rId5" Type="http://schemas.openxmlformats.org/officeDocument/2006/relationships/diagramColors" Target="../diagrams/colors55.xml"/><Relationship Id="rId4" Type="http://schemas.openxmlformats.org/officeDocument/2006/relationships/diagramQuickStyle" Target="../diagrams/quickStyle5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6.xml"/><Relationship Id="rId2" Type="http://schemas.openxmlformats.org/officeDocument/2006/relationships/diagramData" Target="../diagrams/data5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6.xml"/><Relationship Id="rId5" Type="http://schemas.openxmlformats.org/officeDocument/2006/relationships/diagramColors" Target="../diagrams/colors56.xml"/><Relationship Id="rId4" Type="http://schemas.openxmlformats.org/officeDocument/2006/relationships/diagramQuickStyle" Target="../diagrams/quickStyle5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7.xml"/><Relationship Id="rId2" Type="http://schemas.openxmlformats.org/officeDocument/2006/relationships/diagramData" Target="../diagrams/data5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7.xml"/><Relationship Id="rId5" Type="http://schemas.openxmlformats.org/officeDocument/2006/relationships/diagramColors" Target="../diagrams/colors57.xml"/><Relationship Id="rId4" Type="http://schemas.openxmlformats.org/officeDocument/2006/relationships/diagramQuickStyle" Target="../diagrams/quickStyle5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8.xml"/><Relationship Id="rId2" Type="http://schemas.openxmlformats.org/officeDocument/2006/relationships/diagramData" Target="../diagrams/data5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8.xml"/><Relationship Id="rId5" Type="http://schemas.openxmlformats.org/officeDocument/2006/relationships/diagramColors" Target="../diagrams/colors58.xml"/><Relationship Id="rId4" Type="http://schemas.openxmlformats.org/officeDocument/2006/relationships/diagramQuickStyle" Target="../diagrams/quickStyle5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9.xml"/><Relationship Id="rId2" Type="http://schemas.openxmlformats.org/officeDocument/2006/relationships/diagramData" Target="../diagrams/data5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9.xml"/><Relationship Id="rId5" Type="http://schemas.openxmlformats.org/officeDocument/2006/relationships/diagramColors" Target="../diagrams/colors59.xml"/><Relationship Id="rId4" Type="http://schemas.openxmlformats.org/officeDocument/2006/relationships/diagramQuickStyle" Target="../diagrams/quickStyle5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0.xml"/><Relationship Id="rId2" Type="http://schemas.openxmlformats.org/officeDocument/2006/relationships/diagramData" Target="../diagrams/data6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0.xml"/><Relationship Id="rId5" Type="http://schemas.openxmlformats.org/officeDocument/2006/relationships/diagramColors" Target="../diagrams/colors60.xml"/><Relationship Id="rId4" Type="http://schemas.openxmlformats.org/officeDocument/2006/relationships/diagramQuickStyle" Target="../diagrams/quickStyle6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1.xml"/><Relationship Id="rId2" Type="http://schemas.openxmlformats.org/officeDocument/2006/relationships/diagramData" Target="../diagrams/data6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1.xml"/><Relationship Id="rId5" Type="http://schemas.openxmlformats.org/officeDocument/2006/relationships/diagramColors" Target="../diagrams/colors61.xml"/><Relationship Id="rId4" Type="http://schemas.openxmlformats.org/officeDocument/2006/relationships/diagramQuickStyle" Target="../diagrams/quickStyle6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2.xml"/><Relationship Id="rId2" Type="http://schemas.openxmlformats.org/officeDocument/2006/relationships/diagramData" Target="../diagrams/data6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2.xml"/><Relationship Id="rId5" Type="http://schemas.openxmlformats.org/officeDocument/2006/relationships/diagramColors" Target="../diagrams/colors62.xml"/><Relationship Id="rId4" Type="http://schemas.openxmlformats.org/officeDocument/2006/relationships/diagramQuickStyle" Target="../diagrams/quickStyle6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3.xml"/><Relationship Id="rId2" Type="http://schemas.openxmlformats.org/officeDocument/2006/relationships/diagramData" Target="../diagrams/data6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3.xml"/><Relationship Id="rId5" Type="http://schemas.openxmlformats.org/officeDocument/2006/relationships/diagramColors" Target="../diagrams/colors63.xml"/><Relationship Id="rId4" Type="http://schemas.openxmlformats.org/officeDocument/2006/relationships/diagramQuickStyle" Target="../diagrams/quickStyle6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4.xml"/><Relationship Id="rId2" Type="http://schemas.openxmlformats.org/officeDocument/2006/relationships/diagramData" Target="../diagrams/data6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4.xml"/><Relationship Id="rId5" Type="http://schemas.openxmlformats.org/officeDocument/2006/relationships/diagramColors" Target="../diagrams/colors64.xml"/><Relationship Id="rId4" Type="http://schemas.openxmlformats.org/officeDocument/2006/relationships/diagramQuickStyle" Target="../diagrams/quickStyle6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5.xml"/><Relationship Id="rId2" Type="http://schemas.openxmlformats.org/officeDocument/2006/relationships/diagramData" Target="../diagrams/data6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5.xml"/><Relationship Id="rId5" Type="http://schemas.openxmlformats.org/officeDocument/2006/relationships/diagramColors" Target="../diagrams/colors65.xml"/><Relationship Id="rId4" Type="http://schemas.openxmlformats.org/officeDocument/2006/relationships/diagramQuickStyle" Target="../diagrams/quickStyle6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6.xml"/><Relationship Id="rId2" Type="http://schemas.openxmlformats.org/officeDocument/2006/relationships/diagramData" Target="../diagrams/data6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6.xml"/><Relationship Id="rId5" Type="http://schemas.openxmlformats.org/officeDocument/2006/relationships/diagramColors" Target="../diagrams/colors66.xml"/><Relationship Id="rId4" Type="http://schemas.openxmlformats.org/officeDocument/2006/relationships/diagramQuickStyle" Target="../diagrams/quickStyle6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7.xml"/><Relationship Id="rId2" Type="http://schemas.openxmlformats.org/officeDocument/2006/relationships/diagramData" Target="../diagrams/data6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7.xml"/><Relationship Id="rId5" Type="http://schemas.openxmlformats.org/officeDocument/2006/relationships/diagramColors" Target="../diagrams/colors67.xml"/><Relationship Id="rId4" Type="http://schemas.openxmlformats.org/officeDocument/2006/relationships/diagramQuickStyle" Target="../diagrams/quickStyle6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8.xml"/><Relationship Id="rId2" Type="http://schemas.openxmlformats.org/officeDocument/2006/relationships/diagramData" Target="../diagrams/data6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8.xml"/><Relationship Id="rId5" Type="http://schemas.openxmlformats.org/officeDocument/2006/relationships/diagramColors" Target="../diagrams/colors68.xml"/><Relationship Id="rId4" Type="http://schemas.openxmlformats.org/officeDocument/2006/relationships/diagramQuickStyle" Target="../diagrams/quickStyle68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9.xml"/><Relationship Id="rId2" Type="http://schemas.openxmlformats.org/officeDocument/2006/relationships/diagramData" Target="../diagrams/data6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9.xml"/><Relationship Id="rId5" Type="http://schemas.openxmlformats.org/officeDocument/2006/relationships/diagramColors" Target="../diagrams/colors69.xml"/><Relationship Id="rId4" Type="http://schemas.openxmlformats.org/officeDocument/2006/relationships/diagramQuickStyle" Target="../diagrams/quickStyle6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ChangeArrowheads="1"/>
          </p:cNvSpPr>
          <p:nvPr/>
        </p:nvSpPr>
        <p:spPr bwMode="auto">
          <a:xfrm>
            <a:off x="4956265" y="510698"/>
            <a:ext cx="56911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srgbClr val="A40000"/>
                </a:solidFill>
                <a:latin typeface="+mn-lt"/>
                <a:cs typeface="Tahoma" pitchFamily="34" charset="0"/>
              </a:rPr>
              <a:t>НИЖЕГОРОДСКИЙ	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srgbClr val="A40000"/>
                </a:solidFill>
                <a:latin typeface="+mn-lt"/>
                <a:cs typeface="Tahoma" pitchFamily="34" charset="0"/>
              </a:rPr>
              <a:t>ИНСТИТУТ		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srgbClr val="A40000"/>
                </a:solidFill>
                <a:latin typeface="+mn-lt"/>
                <a:cs typeface="Tahoma" pitchFamily="34" charset="0"/>
              </a:rPr>
              <a:t>УПРАВЛЕНИЯ			</a:t>
            </a:r>
            <a:endParaRPr lang="en-US" altLang="ru-RU" sz="1400" b="1" dirty="0">
              <a:solidFill>
                <a:srgbClr val="A40000"/>
              </a:solidFill>
              <a:latin typeface="+mn-lt"/>
              <a:cs typeface="Tahoma" pitchFamily="34" charset="0"/>
            </a:endParaRP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854076"/>
            <a:ext cx="2344738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Прямоугольник 7"/>
          <p:cNvSpPr>
            <a:spLocks noChangeArrowheads="1"/>
          </p:cNvSpPr>
          <p:nvPr/>
        </p:nvSpPr>
        <p:spPr bwMode="auto">
          <a:xfrm flipH="1">
            <a:off x="351631" y="2762182"/>
            <a:ext cx="2843213" cy="1538287"/>
          </a:xfrm>
          <a:prstGeom prst="rect">
            <a:avLst/>
          </a:prstGeom>
          <a:gradFill rotWithShape="1"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42988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1042988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1042988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1042988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1042988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</a:rPr>
              <a:t>ТЕМА № 2</a:t>
            </a:r>
          </a:p>
        </p:txBody>
      </p:sp>
      <p:sp>
        <p:nvSpPr>
          <p:cNvPr id="17413" name="Text Box 23"/>
          <p:cNvSpPr txBox="1">
            <a:spLocks noChangeArrowheads="1"/>
          </p:cNvSpPr>
          <p:nvPr/>
        </p:nvSpPr>
        <p:spPr bwMode="auto">
          <a:xfrm>
            <a:off x="3194844" y="2504491"/>
            <a:ext cx="862201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/>
            <a:r>
              <a:rPr lang="ru-RU" sz="4000" b="1" dirty="0"/>
              <a:t>Угрозы информационной безопасности</a:t>
            </a:r>
            <a:endParaRPr lang="ru-RU" altLang="ru-RU" sz="4000" b="1" dirty="0">
              <a:solidFill>
                <a:srgbClr val="C00000"/>
              </a:solidFill>
            </a:endParaRPr>
          </a:p>
        </p:txBody>
      </p:sp>
      <p:sp>
        <p:nvSpPr>
          <p:cNvPr id="5127" name="Text Box 23"/>
          <p:cNvSpPr txBox="1">
            <a:spLocks noChangeArrowheads="1"/>
          </p:cNvSpPr>
          <p:nvPr/>
        </p:nvSpPr>
        <p:spPr bwMode="auto">
          <a:xfrm>
            <a:off x="7535435" y="4944070"/>
            <a:ext cx="443397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600" dirty="0"/>
              <a:t>Зав. кафедрой информатики и информационных технологий, </a:t>
            </a:r>
            <a:r>
              <a:rPr lang="ru-RU" sz="1600" dirty="0" err="1"/>
              <a:t>к.т.н</a:t>
            </a:r>
            <a:r>
              <a:rPr lang="ru-RU" sz="1600" dirty="0"/>
              <a:t>, доцент, заслуженный работник науки и образования  Гребенюк И.И.</a:t>
            </a:r>
            <a:endParaRPr lang="ru-RU" altLang="ru-RU" sz="1600" b="1" dirty="0">
              <a:solidFill>
                <a:srgbClr val="000000"/>
              </a:solidFill>
              <a:latin typeface="Arial"/>
              <a:cs typeface="Arial" charset="0"/>
            </a:endParaRPr>
          </a:p>
        </p:txBody>
      </p:sp>
      <p:grpSp>
        <p:nvGrpSpPr>
          <p:cNvPr id="17415" name="Группа 12"/>
          <p:cNvGrpSpPr>
            <a:grpSpLocks/>
          </p:cNvGrpSpPr>
          <p:nvPr/>
        </p:nvGrpSpPr>
        <p:grpSpPr bwMode="auto">
          <a:xfrm>
            <a:off x="4616451" y="1598613"/>
            <a:ext cx="5732463" cy="781050"/>
            <a:chOff x="0" y="0"/>
            <a:chExt cx="6210300" cy="781275"/>
          </a:xfrm>
        </p:grpSpPr>
        <p:pic>
          <p:nvPicPr>
            <p:cNvPr id="17416" name="Рисунок 13" descr="D:\ИПК\Фотографии\на стенд\на сайт\главная\Академия 2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4900" y="0"/>
              <a:ext cx="1028700" cy="78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7" name="Рисунок 14" descr="D:\для фотопрезентации ФПК\Презид.программа\фото Открытие Президентской  Прогр\6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5" r="-2" b="1205"/>
            <a:stretch>
              <a:fillRect/>
            </a:stretch>
          </p:blipFill>
          <p:spPr bwMode="auto">
            <a:xfrm>
              <a:off x="0" y="1"/>
              <a:ext cx="1114425" cy="781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Рисунок 15" descr="D:\Презид.программа 20 мая-05 июня 2013\30.05.13\работа в проектных группах_30.05.13\DSCF8003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300" y="9750"/>
              <a:ext cx="1038225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9" name="Рисунок 16" descr="D:\для фотопрезентации ФПК\Президентская программа (6) 17 сентября 2012 (З)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9525"/>
              <a:ext cx="102870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0" name="Рисунок 17" descr="D:\ИПК\Фотографии\для книги Академии\1.2.Здание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1219"/>
            <a:stretch>
              <a:fillRect/>
            </a:stretch>
          </p:blipFill>
          <p:spPr bwMode="auto">
            <a:xfrm>
              <a:off x="4191000" y="9525"/>
              <a:ext cx="97155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1" name="Рисунок 18" descr="D:\ИПК\Фотографии\для книги Академии\5.2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2550" y="9525"/>
              <a:ext cx="1047750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extBox 1"/>
          <p:cNvSpPr txBox="1"/>
          <p:nvPr/>
        </p:nvSpPr>
        <p:spPr>
          <a:xfrm>
            <a:off x="4367213" y="6021288"/>
            <a:ext cx="3718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Нижний Новгород 20</a:t>
            </a:r>
            <a:r>
              <a:rPr lang="en-US" sz="1600" b="1" dirty="0" smtClean="0"/>
              <a:t>2</a:t>
            </a:r>
            <a:r>
              <a:rPr lang="ru-RU" sz="1600" b="1" dirty="0" smtClean="0"/>
              <a:t>5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229519750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010628"/>
              </p:ext>
            </p:extLst>
          </p:nvPr>
        </p:nvGraphicFramePr>
        <p:xfrm>
          <a:off x="139337" y="113212"/>
          <a:ext cx="11599817" cy="6339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59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5285" y="121286"/>
            <a:ext cx="10515600" cy="62765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i="1" dirty="0"/>
              <a:t>Сведения могут считаться государственной тайной (могут быть засекречены), если они отвечают следующим требованиям: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847870"/>
              </p:ext>
            </p:extLst>
          </p:nvPr>
        </p:nvGraphicFramePr>
        <p:xfrm>
          <a:off x="347663" y="914400"/>
          <a:ext cx="11582400" cy="568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7705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5285" y="121286"/>
            <a:ext cx="10515600" cy="627652"/>
          </a:xfrm>
        </p:spPr>
        <p:txBody>
          <a:bodyPr>
            <a:noAutofit/>
          </a:bodyPr>
          <a:lstStyle/>
          <a:p>
            <a:pPr algn="ctr"/>
            <a:r>
              <a:rPr lang="ru-RU" sz="2400" b="1" i="1" dirty="0"/>
              <a:t>Информация может составлять коммерческую тайну, если она отвечает следующим требованиям (критерии правовой охраны):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106211"/>
              </p:ext>
            </p:extLst>
          </p:nvPr>
        </p:nvGraphicFramePr>
        <p:xfrm>
          <a:off x="347663" y="914400"/>
          <a:ext cx="11582400" cy="568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1432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ru-RU" sz="2000" b="1" i="1" dirty="0"/>
              <a:t>Обладатели коммерческой тайны</a:t>
            </a:r>
            <a:r>
              <a:rPr lang="ru-RU" sz="2000" dirty="0"/>
              <a:t> – физические (независимо от гражданства) и юридические (коммерческие и некоммерческие организации) лица, занимающиеся предпринимательской деятельностью и имеющие монопольное право на информацию, составляющую для них коммерческую тайну.</a:t>
            </a:r>
            <a:br>
              <a:rPr lang="ru-RU" sz="2000" dirty="0"/>
            </a:br>
            <a:endParaRPr lang="ru-RU" sz="20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773149"/>
              </p:ext>
            </p:extLst>
          </p:nvPr>
        </p:nvGraphicFramePr>
        <p:xfrm>
          <a:off x="0" y="1489166"/>
          <a:ext cx="11974286" cy="5368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106680" y="365125"/>
            <a:ext cx="11904617" cy="192459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i="1" dirty="0"/>
              <a:t>Информация с ограниченным доступом</a:t>
            </a:r>
            <a:r>
              <a:rPr lang="ru-RU" sz="2400" dirty="0"/>
              <a:t> – государственная тайна, служебная тайна, коммерческая тайна, банковская тайна, профессиональная тайна и персональные данные как институт охраны права неприкосновенности частной жизни.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43690" y="2482555"/>
            <a:ext cx="11904617" cy="1924594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i="1" dirty="0"/>
              <a:t>Информация, распространение которой наносит вред интересам общества</a:t>
            </a:r>
            <a:r>
              <a:rPr lang="ru-RU" sz="2400" dirty="0"/>
              <a:t>, законным интересам и правам граждан, – порнография; информация, разжигающая национальную, расовую и другую рознь; пропаганда и призывы к войне, ложная реклама, реклама со скрытыми вставками и т. п. – так называемая «вредная» информация.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6680" y="4756104"/>
            <a:ext cx="11904617" cy="192459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i="1" dirty="0"/>
              <a:t>Объекты интеллектуальной собственности</a:t>
            </a:r>
            <a:r>
              <a:rPr lang="ru-RU" sz="2400" dirty="0"/>
              <a:t> (то, что не может быть отнесено к информации с ограниченным доступом, но охраняется особым порядком через институты интеллектуальной собственности – авторское право, патентное право, средства индивидуализации и т. п. Исключение составляют ноу-хау, которые охраняются в режиме коммерческой тайны).</a:t>
            </a:r>
          </a:p>
        </p:txBody>
      </p:sp>
    </p:spTree>
    <p:extLst>
      <p:ext uri="{BB962C8B-B14F-4D97-AF65-F5344CB8AC3E}">
        <p14:creationId xmlns:p14="http://schemas.microsoft.com/office/powerpoint/2010/main" val="339938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123400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669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77881"/>
              </p:ext>
            </p:extLst>
          </p:nvPr>
        </p:nvGraphicFramePr>
        <p:xfrm>
          <a:off x="209005" y="330926"/>
          <a:ext cx="11538857" cy="6296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048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Соотношение случайных и умышленных утечек в 2023 году</a:t>
            </a:r>
            <a:br>
              <a:rPr lang="ru-RU" sz="2400" dirty="0"/>
            </a:br>
            <a:endParaRPr lang="ru-RU" sz="2400" dirty="0"/>
          </a:p>
        </p:txBody>
      </p:sp>
      <p:pic>
        <p:nvPicPr>
          <p:cNvPr id="4" name="Рисунок 3" descr="Соотношение случайных и умышленных утечек в 2010 году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14" y="840259"/>
            <a:ext cx="8336691" cy="4670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0268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816" y="93277"/>
            <a:ext cx="10515600" cy="779934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Распределение случайных и умышленных утечек по каналам</a:t>
            </a:r>
          </a:p>
        </p:txBody>
      </p:sp>
      <p:pic>
        <p:nvPicPr>
          <p:cNvPr id="4" name="Рисунок 3" descr="Распределение случайных и умышленных утечек по каналам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37" y="873210"/>
            <a:ext cx="8583827" cy="53381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673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435635" y="463138"/>
            <a:ext cx="581890" cy="843149"/>
          </a:xfrm>
          <a:prstGeom prst="rect">
            <a:avLst/>
          </a:prstGeom>
          <a:gradFill rotWithShape="1"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1043001"/>
            <a:endParaRPr lang="ru-RU" sz="21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3A33-6A4A-4395-8324-C6DCD486F135}" type="slidenum">
              <a:rPr lang="ru-RU" smtClean="0">
                <a:solidFill>
                  <a:schemeClr val="bg2">
                    <a:lumMod val="75000"/>
                  </a:schemeClr>
                </a:solidFill>
              </a:rPr>
              <a:pPr/>
              <a:t>18</a:t>
            </a:fld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50" y="463138"/>
            <a:ext cx="2827683" cy="8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6580" y="2341171"/>
            <a:ext cx="10254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4000" b="1" dirty="0">
                <a:solidFill>
                  <a:srgbClr val="FF0000"/>
                </a:solidFill>
              </a:rPr>
              <a:t>МЕТОДЫ ОЦЕНКИ ОПАСНОСТИ </a:t>
            </a:r>
          </a:p>
          <a:p>
            <a:pPr lvl="0" algn="ctr"/>
            <a:r>
              <a:rPr lang="ru-RU" sz="4000" b="1" dirty="0"/>
              <a:t>Вопрос 3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16453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1891" y="296562"/>
            <a:ext cx="11211697" cy="6351373"/>
          </a:xfrm>
        </p:spPr>
        <p:txBody>
          <a:bodyPr/>
          <a:lstStyle/>
          <a:p>
            <a:r>
              <a:rPr lang="ru-RU" b="1" dirty="0"/>
              <a:t>Риск</a:t>
            </a:r>
            <a:r>
              <a:rPr lang="ru-RU" dirty="0"/>
              <a:t> – потенциально возможный ущерб. Допустимость риска означает, что ущерб в случае реализации угрозы не приведет к серьезным негативным последствиям для владельца информации. </a:t>
            </a:r>
          </a:p>
          <a:p>
            <a:r>
              <a:rPr lang="ru-RU" dirty="0"/>
              <a:t>Ущерб подразделяется на </a:t>
            </a:r>
            <a:r>
              <a:rPr lang="ru-RU" b="1" dirty="0"/>
              <a:t>опосредованный и непосредственный</a:t>
            </a:r>
            <a:r>
              <a:rPr lang="ru-RU" dirty="0"/>
              <a:t>. Непосредственный связан с причинением материального, морального, финансового , физического вреда владельцу информации. Опосредованный (косвенный) ущерб связан с причинением вреда государству или обществу, но не владельцу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176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435635" y="463138"/>
            <a:ext cx="581890" cy="843149"/>
          </a:xfrm>
          <a:prstGeom prst="rect">
            <a:avLst/>
          </a:prstGeom>
          <a:gradFill rotWithShape="1"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1043001"/>
            <a:endParaRPr lang="ru-RU" sz="21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3A33-6A4A-4395-8324-C6DCD486F135}" type="slidenum">
              <a:rPr lang="ru-RU" smtClean="0">
                <a:solidFill>
                  <a:schemeClr val="bg2">
                    <a:lumMod val="75000"/>
                  </a:schemeClr>
                </a:solidFill>
              </a:rPr>
              <a:pPr/>
              <a:t>2</a:t>
            </a:fld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50" y="463138"/>
            <a:ext cx="2827683" cy="8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6580" y="2341171"/>
            <a:ext cx="10254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4000" b="1" dirty="0">
                <a:solidFill>
                  <a:srgbClr val="FF0000"/>
                </a:solidFill>
              </a:rPr>
              <a:t>КЛАССИФИКАЦИЯ УГРОЗ И ОБЪЕКТОВ ЗАЩИТЫ </a:t>
            </a:r>
          </a:p>
          <a:p>
            <a:pPr lvl="0" algn="ctr"/>
            <a:r>
              <a:rPr lang="ru-RU" sz="4000" b="1" dirty="0"/>
              <a:t>Вопрос 1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61998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8824" y="283582"/>
            <a:ext cx="10930246" cy="505732"/>
          </a:xfrm>
        </p:spPr>
        <p:txBody>
          <a:bodyPr>
            <a:noAutofit/>
          </a:bodyPr>
          <a:lstStyle/>
          <a:p>
            <a:pPr algn="just"/>
            <a:r>
              <a:rPr lang="ru-RU" sz="2000" b="1" dirty="0"/>
              <a:t>Для </a:t>
            </a:r>
            <a:r>
              <a:rPr lang="ru-RU" sz="2000" b="1" i="1" dirty="0"/>
              <a:t>оценки рисков</a:t>
            </a:r>
            <a:r>
              <a:rPr lang="ru-RU" sz="2000" b="1" dirty="0"/>
              <a:t> целесообразно привлекать экспертов - специалистов в области информационной безопасности, которые должны обладать</a:t>
            </a:r>
            <a:r>
              <a:rPr lang="ru-RU" sz="2400" dirty="0"/>
              <a:t>: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005238"/>
              </p:ext>
            </p:extLst>
          </p:nvPr>
        </p:nvGraphicFramePr>
        <p:xfrm>
          <a:off x="409575" y="669925"/>
          <a:ext cx="11390313" cy="597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5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254792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Прямоугольник с двумя усеченными соседними углами 2"/>
          <p:cNvSpPr/>
          <p:nvPr/>
        </p:nvSpPr>
        <p:spPr>
          <a:xfrm>
            <a:off x="889687" y="403654"/>
            <a:ext cx="9967784" cy="4028303"/>
          </a:xfrm>
          <a:prstGeom prst="snip2Same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Ожидаемый разовый ущерб</a:t>
            </a:r>
            <a:r>
              <a:rPr lang="ru-RU" sz="2400" dirty="0"/>
              <a:t> – ущерб, полученный в результате разовой реализации одной угрозы. Другими словами, это денежная величина, сопоставленная одиночному событию и характеризующая потенциальный ущерб, который понесет компания, если конкретная угроза сможет использовать уязвимость. Вычисляется умножением стоимости актива на величину фактора подверженности воздействию. </a:t>
            </a:r>
          </a:p>
        </p:txBody>
      </p:sp>
      <p:sp>
        <p:nvSpPr>
          <p:cNvPr id="4" name="Прямоугольник с двумя усеченными соседними углами 3"/>
          <p:cNvSpPr/>
          <p:nvPr/>
        </p:nvSpPr>
        <p:spPr>
          <a:xfrm>
            <a:off x="1042087" y="556054"/>
            <a:ext cx="9967784" cy="4028303"/>
          </a:xfrm>
          <a:prstGeom prst="snip2Same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/>
              <a:t>Ежегодная частота возникновения</a:t>
            </a:r>
            <a:r>
              <a:rPr lang="ru-RU" sz="2400" dirty="0"/>
              <a:t> ( по-простому вероятность) – ожидаемое число проявления угрозы в течение года. Понятно, что величина может меняться от 0 до 100 процентов и не может быть определена точно. В идеальном случае определяется на основе статистики.</a:t>
            </a:r>
          </a:p>
        </p:txBody>
      </p:sp>
      <p:sp>
        <p:nvSpPr>
          <p:cNvPr id="5" name="Прямоугольник с двумя усеченными соседними углами 4"/>
          <p:cNvSpPr/>
          <p:nvPr/>
        </p:nvSpPr>
        <p:spPr>
          <a:xfrm>
            <a:off x="1194487" y="708454"/>
            <a:ext cx="9967784" cy="4028303"/>
          </a:xfrm>
          <a:prstGeom prst="snip2Same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/>
              <a:t>Общий годовой ущерб</a:t>
            </a:r>
            <a:r>
              <a:rPr lang="ru-RU" sz="2400" dirty="0"/>
              <a:t> – величина, характеризующая общие потенциальные потери организации в течение одного года. Это произведение ежегодной величины возникновения на ожидаемый разовый ущерб от реализации угрозы. </a:t>
            </a:r>
          </a:p>
        </p:txBody>
      </p:sp>
    </p:spTree>
    <p:extLst>
      <p:ext uri="{BB962C8B-B14F-4D97-AF65-F5344CB8AC3E}">
        <p14:creationId xmlns:p14="http://schemas.microsoft.com/office/powerpoint/2010/main" val="61961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789000"/>
              </p:ext>
            </p:extLst>
          </p:nvPr>
        </p:nvGraphicFramePr>
        <p:xfrm>
          <a:off x="409575" y="669925"/>
          <a:ext cx="11390313" cy="597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9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2819462"/>
              </p:ext>
            </p:extLst>
          </p:nvPr>
        </p:nvGraphicFramePr>
        <p:xfrm>
          <a:off x="209005" y="330926"/>
          <a:ext cx="11538857" cy="6296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651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5285" y="121286"/>
            <a:ext cx="10515600" cy="62765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i="1" dirty="0"/>
              <a:t>По функциональному назначению средства инженерно-технической защиты делятся на следующие группы: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824614"/>
              </p:ext>
            </p:extLst>
          </p:nvPr>
        </p:nvGraphicFramePr>
        <p:xfrm>
          <a:off x="347663" y="914400"/>
          <a:ext cx="11582400" cy="568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9244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5656"/>
            <a:ext cx="10515600" cy="788172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Основными факторами при оценке вероятности являются:</a:t>
            </a:r>
          </a:p>
        </p:txBody>
      </p:sp>
      <p:sp>
        <p:nvSpPr>
          <p:cNvPr id="4" name="Прямоугольник с одним вырезанным углом 3"/>
          <p:cNvSpPr/>
          <p:nvPr/>
        </p:nvSpPr>
        <p:spPr>
          <a:xfrm>
            <a:off x="527222" y="873211"/>
            <a:ext cx="10826578" cy="551935"/>
          </a:xfrm>
          <a:prstGeom prst="snip1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400" dirty="0"/>
              <a:t>расположение источника угрозы;</a:t>
            </a:r>
          </a:p>
          <a:p>
            <a:pPr algn="ctr"/>
            <a:endParaRPr lang="ru-RU" sz="2400" dirty="0"/>
          </a:p>
        </p:txBody>
      </p:sp>
      <p:sp>
        <p:nvSpPr>
          <p:cNvPr id="5" name="Прямоугольник с одним вырезанным углом 4"/>
          <p:cNvSpPr/>
          <p:nvPr/>
        </p:nvSpPr>
        <p:spPr>
          <a:xfrm>
            <a:off x="527222" y="1503405"/>
            <a:ext cx="10826578" cy="551935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мотивация </a:t>
            </a:r>
            <a:r>
              <a:rPr lang="ru-RU" sz="2400" i="1" dirty="0"/>
              <a:t>источника угрозы</a:t>
            </a:r>
            <a:r>
              <a:rPr lang="ru-RU" sz="2400" dirty="0"/>
              <a:t> (если угроза не случайная);</a:t>
            </a:r>
          </a:p>
          <a:p>
            <a:pPr algn="ctr"/>
            <a:endParaRPr lang="ru-RU" sz="2400" dirty="0"/>
          </a:p>
        </p:txBody>
      </p:sp>
      <p:sp>
        <p:nvSpPr>
          <p:cNvPr id="6" name="Прямоугольник с одним вырезанным углом 5"/>
          <p:cNvSpPr/>
          <p:nvPr/>
        </p:nvSpPr>
        <p:spPr>
          <a:xfrm>
            <a:off x="527222" y="2133599"/>
            <a:ext cx="10826578" cy="551935"/>
          </a:xfrm>
          <a:prstGeom prst="snip1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предположения о квалификации и (или) ресурсах </a:t>
            </a:r>
            <a:r>
              <a:rPr lang="ru-RU" sz="2400" i="1" dirty="0"/>
              <a:t>источника угрозы</a:t>
            </a:r>
            <a:r>
              <a:rPr lang="ru-RU" sz="2400" dirty="0"/>
              <a:t>;</a:t>
            </a:r>
          </a:p>
          <a:p>
            <a:pPr algn="ctr"/>
            <a:endParaRPr lang="ru-RU" sz="2400" dirty="0"/>
          </a:p>
        </p:txBody>
      </p:sp>
      <p:sp>
        <p:nvSpPr>
          <p:cNvPr id="7" name="Прямоугольник с одним вырезанным углом 6"/>
          <p:cNvSpPr/>
          <p:nvPr/>
        </p:nvSpPr>
        <p:spPr>
          <a:xfrm>
            <a:off x="527222" y="2763793"/>
            <a:ext cx="10826578" cy="551935"/>
          </a:xfrm>
          <a:prstGeom prst="snip1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статистические данные о частоте реализации угрозы ее источником в прошлом;</a:t>
            </a:r>
          </a:p>
          <a:p>
            <a:pPr algn="ctr"/>
            <a:endParaRPr lang="ru-RU" sz="2400" dirty="0"/>
          </a:p>
        </p:txBody>
      </p:sp>
      <p:sp>
        <p:nvSpPr>
          <p:cNvPr id="8" name="Прямоугольник с одним вырезанным углом 7"/>
          <p:cNvSpPr/>
          <p:nvPr/>
        </p:nvSpPr>
        <p:spPr>
          <a:xfrm>
            <a:off x="527222" y="3393987"/>
            <a:ext cx="10826578" cy="551935"/>
          </a:xfrm>
          <a:prstGeom prst="snip1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информация о способах реализации угроз ИБ;</a:t>
            </a:r>
          </a:p>
          <a:p>
            <a:pPr algn="ctr"/>
            <a:endParaRPr lang="ru-RU" sz="2400" dirty="0"/>
          </a:p>
        </p:txBody>
      </p:sp>
      <p:sp>
        <p:nvSpPr>
          <p:cNvPr id="9" name="Прямоугольник с одним вырезанным углом 8"/>
          <p:cNvSpPr/>
          <p:nvPr/>
        </p:nvSpPr>
        <p:spPr>
          <a:xfrm>
            <a:off x="527222" y="4024181"/>
            <a:ext cx="10826578" cy="885570"/>
          </a:xfrm>
          <a:prstGeom prst="snip1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информация о сложности обнаружения реализации угрозы рассматриваемым источником;</a:t>
            </a:r>
          </a:p>
          <a:p>
            <a:pPr algn="ctr"/>
            <a:endParaRPr lang="ru-RU" sz="2400" dirty="0"/>
          </a:p>
        </p:txBody>
      </p:sp>
      <p:sp>
        <p:nvSpPr>
          <p:cNvPr id="10" name="Прямоугольник с одним вырезанным углом 9"/>
          <p:cNvSpPr/>
          <p:nvPr/>
        </p:nvSpPr>
        <p:spPr>
          <a:xfrm>
            <a:off x="527222" y="5136290"/>
            <a:ext cx="10826578" cy="551935"/>
          </a:xfrm>
          <a:prstGeom prst="snip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наличие контрмер.</a:t>
            </a:r>
          </a:p>
          <a:p>
            <a:pPr algn="ctr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5140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555207"/>
              </p:ext>
            </p:extLst>
          </p:nvPr>
        </p:nvGraphicFramePr>
        <p:xfrm>
          <a:off x="409575" y="669925"/>
          <a:ext cx="11390313" cy="597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0652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9070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Совокупный риск </a:t>
            </a:r>
          </a:p>
        </p:txBody>
      </p:sp>
      <p:pic>
        <p:nvPicPr>
          <p:cNvPr id="5" name="Объект 4" descr="R=Сумма_i(B_i*Y_i), где: 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808" y="917274"/>
            <a:ext cx="3460214" cy="60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Прямоугольник 9"/>
          <p:cNvSpPr/>
          <p:nvPr/>
        </p:nvSpPr>
        <p:spPr>
          <a:xfrm>
            <a:off x="2113334" y="1810951"/>
            <a:ext cx="4003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порядковый номер угрозы;</a:t>
            </a:r>
            <a:endParaRPr lang="ru-RU" sz="2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113334" y="2559568"/>
            <a:ext cx="5105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вероятность реализации i-й угрозы;</a:t>
            </a:r>
            <a:endParaRPr lang="ru-RU" sz="2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623652" y="3178431"/>
            <a:ext cx="5666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67995" algn="just">
              <a:spcAft>
                <a:spcPts val="0"/>
              </a:spcAft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потенциальный ущерб от i-й угрозы.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" name="Рисунок 15" descr="i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130" y="1742865"/>
            <a:ext cx="450678" cy="520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Рисунок 16" descr="В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80" y="2504877"/>
            <a:ext cx="477344" cy="50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Рисунок 17" descr="У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80" y="3165332"/>
            <a:ext cx="405059" cy="4878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86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659677"/>
              </p:ext>
            </p:extLst>
          </p:nvPr>
        </p:nvGraphicFramePr>
        <p:xfrm>
          <a:off x="170207" y="57665"/>
          <a:ext cx="11782896" cy="6643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7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7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41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ru-RU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Количественный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Качественный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072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Достоинства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 dirty="0">
                          <a:effectLst/>
                        </a:rPr>
                        <a:t>Приоритеты рисков определяются на основе финансового влияния; приоритеты активов определяются на основе финансовых стоимостей.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 dirty="0">
                          <a:effectLst/>
                        </a:rPr>
                        <a:t>Результаты упрощают управление рисками, обеспечивая возврат инвестиций в безопасность.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 dirty="0">
                          <a:effectLst/>
                        </a:rPr>
                        <a:t>Результаты могут быть сформулированы с использованием управленческой терминологии (например, с помощью финансовых показателей и вероятности, выраженной в процентах).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 dirty="0">
                          <a:effectLst/>
                        </a:rPr>
                        <a:t>Точность результатов увеличивается по мере накопления организацией статистических данных в процессе работы.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</a:rPr>
                        <a:t>Обеспечивает наглядность и упрощает понимание процесса ранжирования рисков.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</a:rPr>
                        <a:t>Проще найти удовлетворяющее всех решение.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</a:rPr>
                        <a:t>Не требуется количественная оценка частоты возникновения угроз.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</a:rPr>
                        <a:t>Не нужно определять финансовые стоимости активов.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>
                          <a:effectLst/>
                        </a:rPr>
                        <a:t>Упрощается вовлечение в процесс сотрудников, не имеющих подготовки в области безопасности или компьютеров.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7517">
                <a:tc>
                  <a:txBody>
                    <a:bodyPr/>
                    <a:lstStyle/>
                    <a:p>
                      <a:pPr indent="46799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Недостатки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 dirty="0">
                          <a:effectLst/>
                        </a:rPr>
                        <a:t>Сопоставленные рискам величины влияния основываются на субъективном мнении участников.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 dirty="0">
                          <a:effectLst/>
                        </a:rPr>
                        <a:t>Поиск решения, удовлетворяющего всех участников, и получение достоверных результатов занимают очень много времени.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 dirty="0">
                          <a:effectLst/>
                        </a:rPr>
                        <a:t>Расчеты являются очень сложными и требуют значительных затрат времени.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 dirty="0">
                          <a:effectLst/>
                        </a:rPr>
                        <a:t>Результаты представляются только в денежном выражении, а их интерпретация может вызывать трудности у сотрудников, не имеющих технической подготовки.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 dirty="0">
                          <a:effectLst/>
                        </a:rPr>
                        <a:t>Процесс требует глубоких знаний, что затрудняет подготовку участников.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 dirty="0">
                          <a:effectLst/>
                        </a:rPr>
                        <a:t>Недостаточное различие между существенными рисками.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 dirty="0">
                          <a:effectLst/>
                        </a:rPr>
                        <a:t>Трудности с определением размера инвестиций в реализацию контроля вследствие отсутствия данных для анализа выгод и затрат.</a:t>
                      </a: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0"/>
                        </a:spcAft>
                        <a:buSzPts val="1000"/>
                        <a:buFont typeface="Symbol" panose="05050102010706020507" pitchFamily="18" charset="2"/>
                        <a:buChar char=""/>
                        <a:tabLst>
                          <a:tab pos="457200" algn="l"/>
                        </a:tabLst>
                      </a:pPr>
                      <a:r>
                        <a:rPr lang="ru-RU" sz="1400" dirty="0">
                          <a:effectLst/>
                        </a:rPr>
                        <a:t>Результаты зависят от квалификации созданной группы управления рисками.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666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435635" y="463138"/>
            <a:ext cx="581890" cy="843149"/>
          </a:xfrm>
          <a:prstGeom prst="rect">
            <a:avLst/>
          </a:prstGeom>
          <a:gradFill rotWithShape="1"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1043001"/>
            <a:endParaRPr lang="ru-RU" sz="21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3A33-6A4A-4395-8324-C6DCD486F135}" type="slidenum">
              <a:rPr lang="ru-RU" smtClean="0">
                <a:solidFill>
                  <a:schemeClr val="bg2">
                    <a:lumMod val="75000"/>
                  </a:schemeClr>
                </a:solidFill>
              </a:rPr>
              <a:pPr/>
              <a:t>29</a:t>
            </a:fld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50" y="463138"/>
            <a:ext cx="2827683" cy="8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6580" y="2341171"/>
            <a:ext cx="102541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4000" b="1" cap="small" dirty="0">
                <a:solidFill>
                  <a:srgbClr val="FF0000"/>
                </a:solidFill>
              </a:rPr>
              <a:t>УГРОЗЫ ИНФОРМАЦИОННЫХ СИСТЕМ</a:t>
            </a:r>
          </a:p>
          <a:p>
            <a:pPr lvl="0" algn="ctr"/>
            <a:r>
              <a:rPr lang="ru-RU" sz="4000" b="1" dirty="0"/>
              <a:t>Вопрос 4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95910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b="1" i="1" dirty="0"/>
              <a:t>Автоматизированная система</a:t>
            </a:r>
            <a:r>
              <a:rPr lang="ru-RU" sz="2000" dirty="0"/>
              <a:t> (АС) – система, состоящая из персонала и комплекса </a:t>
            </a:r>
            <a:r>
              <a:rPr lang="ru-RU" sz="2000" i="1" dirty="0"/>
              <a:t>средств автоматизации</a:t>
            </a:r>
            <a:r>
              <a:rPr lang="ru-RU" sz="2000" dirty="0"/>
              <a:t> его деятельности, реализующая информационную технологию выполнения установленных функций.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5120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1760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060" y="238333"/>
            <a:ext cx="10515600" cy="505732"/>
          </a:xfrm>
        </p:spPr>
        <p:txBody>
          <a:bodyPr>
            <a:noAutofit/>
          </a:bodyPr>
          <a:lstStyle/>
          <a:p>
            <a:pPr algn="ctr"/>
            <a:r>
              <a:rPr lang="ru-RU" sz="2400" b="1" i="1" dirty="0"/>
              <a:t>Основные виды угроз безопасности информационным системам: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716517"/>
              </p:ext>
            </p:extLst>
          </p:nvPr>
        </p:nvGraphicFramePr>
        <p:xfrm>
          <a:off x="409575" y="669925"/>
          <a:ext cx="11390313" cy="597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4923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48824"/>
            <a:ext cx="10515600" cy="914506"/>
          </a:xfrm>
        </p:spPr>
        <p:txBody>
          <a:bodyPr>
            <a:normAutofit/>
          </a:bodyPr>
          <a:lstStyle/>
          <a:p>
            <a:pPr algn="ctr"/>
            <a:r>
              <a:rPr lang="ru-RU" sz="2400" b="1" i="1" dirty="0"/>
              <a:t>Основные техногенные предусмотрены угрозы:</a:t>
            </a:r>
            <a:endParaRPr lang="ru-RU" sz="24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12568" y="658091"/>
            <a:ext cx="11460480" cy="915336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физическое разрушение системы (путем взрыва, поджога и т.п.) или вывод из строя всех или отдельных наиболее важных компонентов информационной системы (устройств, носителей системной информации, лиц из числа персонала и т.п.);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12568" y="1711117"/>
            <a:ext cx="11460480" cy="61430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отключение или вывод из строя подсистем обеспечения функционирования информационной системы (электропитание, вентиляции, линий связи и т.п.);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12568" y="2463114"/>
            <a:ext cx="11460480" cy="68374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действия по дезорганизации функционирования системы (изменение режимов работы устройства или программ, постановка активных радиопомех на частоте работы устройств системы и т.п.);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12568" y="3220995"/>
            <a:ext cx="11460480" cy="58488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внедрение агентов в число работников системы;</a:t>
            </a:r>
          </a:p>
          <a:p>
            <a:pPr algn="ctr"/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12568" y="3880022"/>
            <a:ext cx="11460480" cy="70021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вербовка (путем подкупа, шантажа и т.п.) работников или отдельных пользователей, имеющих определенные полномочия;</a:t>
            </a:r>
          </a:p>
          <a:p>
            <a:pPr algn="ctr"/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312568" y="4676738"/>
            <a:ext cx="11460480" cy="584886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применение подслушивающих устройств, дистанционная фото и видео съемка и т.п.;</a:t>
            </a: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12568" y="5358123"/>
            <a:ext cx="11460480" cy="985011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перехват побочных электромагнитных, акустических и других излучений, а также наводок активных излучений на вспомогательные технические средства, непосредственно участвующих в обработке информации (телефонные линии, сети питания, отопления и т.п.);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12568" y="658091"/>
            <a:ext cx="11460480" cy="985011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перехвата данных, передаваемых по каналам связи, их анализ с целью выяснения протоколов обмена, правил вхождения в связь и авторизации пользователя и последующих попыток их имитации для проникновения в систему;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2568" y="1706409"/>
            <a:ext cx="11460480" cy="619016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хищение носителей информации (машинных носителей информации, микросхем памяти и т.д.);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312568" y="2463113"/>
            <a:ext cx="11460480" cy="619016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несанкционированное копирование носителей информации;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12568" y="3201579"/>
            <a:ext cx="11460480" cy="683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хищение производственных отходов (распечаток, записей, списанных материальных носителей информации и т.п.);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12568" y="3940044"/>
            <a:ext cx="11460480" cy="584886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чтения оставленной информации из оперативной памяти и с внешних запоминающих устройств;</a:t>
            </a:r>
          </a:p>
          <a:p>
            <a:pPr algn="ctr"/>
            <a:endParaRPr lang="ru-RU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12568" y="4621429"/>
            <a:ext cx="11460480" cy="1112106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чтение информации из областей оперативной памяти, используемых операционной системой (в том числе подсистемой защиты) или другими пользователями, в асинхронном режиме используя недостатки операционных систем и систем программирования;</a:t>
            </a:r>
          </a:p>
          <a:p>
            <a:pPr algn="ctr"/>
            <a:endParaRPr lang="ru-RU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365760" y="5830034"/>
            <a:ext cx="11460480" cy="957944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незаконное получение паролей и других реквизитов разграничения доступа (агентурным путем, используя халатность пользователей, путем подбора и т.д.) с последующим маскировкой зарегистрированного пользователя ("маскарад");</a:t>
            </a:r>
          </a:p>
          <a:p>
            <a:pPr algn="ctr"/>
            <a:endParaRPr lang="ru-RU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312568" y="665499"/>
            <a:ext cx="11460480" cy="1074102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несанкционированное использование терминалов пользователей, имеющих уникальные физические характеристики, такие как номер рабочей станции в сети, физический адрес, адрес в системе связи, аппаратный блок кодирования и т.п.;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40255" y="1793498"/>
            <a:ext cx="11460480" cy="61430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раскрытия шифров криптозащиты информации;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12568" y="2481945"/>
            <a:ext cx="11460480" cy="614307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существует целый ряд вредных мер, которые позволяют использовать уязвимость программ относительно их несанкционированной модификации;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291504" y="3210407"/>
            <a:ext cx="11460480" cy="614307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внедрение аппаратных специальных взносов, программных "закладок" и "вирусов";</a:t>
            </a: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12568" y="3938869"/>
            <a:ext cx="11460480" cy="61430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разрушение файловой структуры (исчезновение файлов, искажение каталогов);</a:t>
            </a:r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36458" y="4627317"/>
            <a:ext cx="11460480" cy="138630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000" dirty="0"/>
              <a:t>незаконное подключение к линиям связи с целью прямой подмены законного пользователя путем его физического отключения после входа в систему и успешной аутентификации с последующим вводом дезинформации и навязывания ложных сообщений.</a:t>
            </a:r>
          </a:p>
        </p:txBody>
      </p:sp>
    </p:spTree>
    <p:extLst>
      <p:ext uri="{BB962C8B-B14F-4D97-AF65-F5344CB8AC3E}">
        <p14:creationId xmlns:p14="http://schemas.microsoft.com/office/powerpoint/2010/main" val="34709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541" y="685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2400" b="1" i="1" dirty="0"/>
              <a:t>Основные непредвиденные техногенные угрозы информационной системы</a:t>
            </a:r>
            <a:r>
              <a:rPr lang="ru-RU" sz="2400" dirty="0"/>
              <a:t> (действия, совершенные лицом случайно, по незнанию, невнимательности или халатности, из любопытства, но без злого умысла):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4" name="Прямоугольник с двумя усеченными соседними углами 3"/>
          <p:cNvSpPr/>
          <p:nvPr/>
        </p:nvSpPr>
        <p:spPr>
          <a:xfrm>
            <a:off x="222422" y="1301578"/>
            <a:ext cx="11285838" cy="1861752"/>
          </a:xfrm>
          <a:prstGeom prst="snip2Same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400" dirty="0"/>
              <a:t>непреднамеренные действия, приводящие к частичному или полному отказу системы или разрушению аппаратных, программных, информационных ресурсов системы (непреднамеренное порча оборудования, удаление, искажение файлов с важной информацией или программ, в том числе системных и т.п.);</a:t>
            </a:r>
          </a:p>
          <a:p>
            <a:pPr algn="ctr"/>
            <a:endParaRPr lang="ru-RU" sz="2400" dirty="0"/>
          </a:p>
        </p:txBody>
      </p:sp>
      <p:sp>
        <p:nvSpPr>
          <p:cNvPr id="5" name="Прямоугольник с двумя усеченными соседними углами 4"/>
          <p:cNvSpPr/>
          <p:nvPr/>
        </p:nvSpPr>
        <p:spPr>
          <a:xfrm>
            <a:off x="298622" y="1394126"/>
            <a:ext cx="11285838" cy="1861752"/>
          </a:xfrm>
          <a:prstGeom prst="snip2Same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неправомерное включение оборудования или изменение режимов работы устройств и программ;</a:t>
            </a:r>
          </a:p>
          <a:p>
            <a:pPr algn="ctr"/>
            <a:endParaRPr lang="ru-RU" sz="2400" dirty="0"/>
          </a:p>
        </p:txBody>
      </p:sp>
      <p:sp>
        <p:nvSpPr>
          <p:cNvPr id="6" name="Прямоугольник с двумя усеченными соседними углами 5"/>
          <p:cNvSpPr/>
          <p:nvPr/>
        </p:nvSpPr>
        <p:spPr>
          <a:xfrm>
            <a:off x="383061" y="1470198"/>
            <a:ext cx="11285838" cy="1861752"/>
          </a:xfrm>
          <a:prstGeom prst="snip2Same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непреднамеренное порчи материальных носителей информации;</a:t>
            </a:r>
          </a:p>
          <a:p>
            <a:pPr algn="ctr"/>
            <a:endParaRPr lang="ru-RU" sz="2400" dirty="0"/>
          </a:p>
        </p:txBody>
      </p:sp>
      <p:sp>
        <p:nvSpPr>
          <p:cNvPr id="7" name="Прямоугольник с двумя усеченными соседними углами 6"/>
          <p:cNvSpPr/>
          <p:nvPr/>
        </p:nvSpPr>
        <p:spPr>
          <a:xfrm>
            <a:off x="467500" y="1570983"/>
            <a:ext cx="11285838" cy="1861752"/>
          </a:xfrm>
          <a:prstGeom prst="snip2Same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запуск технологических программ, способных при некомпетентному использовании вызывать потерю работоспособности системы (зависания или зацикливания) или осуществляющих изменения в системе (форматирование или реструктуризацию носителей информации, удаление данных);</a:t>
            </a:r>
          </a:p>
          <a:p>
            <a:pPr algn="ctr"/>
            <a:endParaRPr lang="ru-RU" sz="2400" dirty="0"/>
          </a:p>
        </p:txBody>
      </p:sp>
      <p:sp>
        <p:nvSpPr>
          <p:cNvPr id="8" name="Прямоугольник с двумя усеченными соседними углами 7"/>
          <p:cNvSpPr/>
          <p:nvPr/>
        </p:nvSpPr>
        <p:spPr>
          <a:xfrm>
            <a:off x="535461" y="1622598"/>
            <a:ext cx="11285838" cy="1861752"/>
          </a:xfrm>
          <a:prstGeom prst="snip2Same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нелегальное внедрение и использование неучтенных программ (игровых, учебных и т.п., что не является необходимым для выполнения своих должностных и служебных обязанностей) с последующей необоснованным расходованием ресурсов (загрузка процессора, захват оперативной памяти и памяти на внешних носителях);</a:t>
            </a:r>
          </a:p>
          <a:p>
            <a:pPr algn="ctr"/>
            <a:endParaRPr lang="ru-RU" sz="2400" dirty="0"/>
          </a:p>
        </p:txBody>
      </p:sp>
      <p:sp>
        <p:nvSpPr>
          <p:cNvPr id="9" name="Прямоугольник с двумя усеченными соседними углами 8"/>
          <p:cNvSpPr/>
          <p:nvPr/>
        </p:nvSpPr>
        <p:spPr>
          <a:xfrm>
            <a:off x="687861" y="1774998"/>
            <a:ext cx="11285838" cy="1861752"/>
          </a:xfrm>
          <a:prstGeom prst="snip2Same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заражения информационной системы вирусами;</a:t>
            </a:r>
          </a:p>
          <a:p>
            <a:pPr algn="ctr"/>
            <a:endParaRPr lang="ru-RU" sz="2400" dirty="0"/>
          </a:p>
        </p:txBody>
      </p:sp>
      <p:sp>
        <p:nvSpPr>
          <p:cNvPr id="10" name="Прямоугольник с двумя усеченными соседними углами 9"/>
          <p:cNvSpPr/>
          <p:nvPr/>
        </p:nvSpPr>
        <p:spPr>
          <a:xfrm>
            <a:off x="840261" y="1927398"/>
            <a:ext cx="11285838" cy="1861752"/>
          </a:xfrm>
          <a:prstGeom prst="snip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неосторожные действия, приводящие к разглашению информации с ограниченным доступом, или делая ее открытой;</a:t>
            </a:r>
          </a:p>
          <a:p>
            <a:pPr algn="ctr"/>
            <a:endParaRPr lang="ru-RU" sz="2400" dirty="0"/>
          </a:p>
        </p:txBody>
      </p:sp>
      <p:sp>
        <p:nvSpPr>
          <p:cNvPr id="11" name="Прямоугольник с двумя усеченными соседними углами 10"/>
          <p:cNvSpPr/>
          <p:nvPr/>
        </p:nvSpPr>
        <p:spPr>
          <a:xfrm>
            <a:off x="992661" y="2079798"/>
            <a:ext cx="11285838" cy="1861752"/>
          </a:xfrm>
          <a:prstGeom prst="snip2Same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разглашение, передача или утрата атрибутов разграничения доступа (паролей, ключей шифрования, пропусков, идентификационных карт и т.д.);</a:t>
            </a:r>
          </a:p>
          <a:p>
            <a:pPr algn="ctr"/>
            <a:endParaRPr lang="ru-RU" sz="2400" dirty="0"/>
          </a:p>
        </p:txBody>
      </p:sp>
      <p:sp>
        <p:nvSpPr>
          <p:cNvPr id="12" name="Прямоугольник с двумя усеченными соседними углами 11"/>
          <p:cNvSpPr/>
          <p:nvPr/>
        </p:nvSpPr>
        <p:spPr>
          <a:xfrm>
            <a:off x="687861" y="2258262"/>
            <a:ext cx="11285838" cy="1861752"/>
          </a:xfrm>
          <a:prstGeom prst="snip2Same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проектирование архитектуры системы, технологии обработки данных, разработка приложений, с возможностями, представляющими опасность для работоспособности системы и безопасности информации;</a:t>
            </a:r>
          </a:p>
          <a:p>
            <a:pPr algn="ctr"/>
            <a:endParaRPr lang="ru-RU" sz="2400" dirty="0"/>
          </a:p>
        </p:txBody>
      </p:sp>
      <p:sp>
        <p:nvSpPr>
          <p:cNvPr id="13" name="Прямоугольник с двумя усеченными соседними углами 12"/>
          <p:cNvSpPr/>
          <p:nvPr/>
        </p:nvSpPr>
        <p:spPr>
          <a:xfrm>
            <a:off x="840261" y="2410662"/>
            <a:ext cx="11285838" cy="1861752"/>
          </a:xfrm>
          <a:prstGeom prst="snip2Same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игнорирование организационных ограничений (установленных правил);</a:t>
            </a:r>
          </a:p>
          <a:p>
            <a:pPr algn="ctr"/>
            <a:endParaRPr lang="ru-RU" sz="2400" dirty="0"/>
          </a:p>
        </p:txBody>
      </p:sp>
      <p:sp>
        <p:nvSpPr>
          <p:cNvPr id="14" name="Прямоугольник с двумя усеченными соседними углами 13"/>
          <p:cNvSpPr/>
          <p:nvPr/>
        </p:nvSpPr>
        <p:spPr>
          <a:xfrm>
            <a:off x="906162" y="2579538"/>
            <a:ext cx="11285838" cy="1861752"/>
          </a:xfrm>
          <a:prstGeom prst="snip2Same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вход в систему в обход средств защиты (загрузка посторонней операционной системы со сменных магнитных носителей и т.п.);</a:t>
            </a:r>
          </a:p>
          <a:p>
            <a:pPr algn="ctr"/>
            <a:endParaRPr lang="ru-RU" sz="2400" dirty="0"/>
          </a:p>
        </p:txBody>
      </p:sp>
      <p:sp>
        <p:nvSpPr>
          <p:cNvPr id="15" name="Прямоугольник с двумя усеченными соседними углами 14"/>
          <p:cNvSpPr/>
          <p:nvPr/>
        </p:nvSpPr>
        <p:spPr>
          <a:xfrm>
            <a:off x="873212" y="2715718"/>
            <a:ext cx="11285838" cy="1861752"/>
          </a:xfrm>
          <a:prstGeom prst="snip2Same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некомпетентное использование, настройка или неправомерное подключения средств защиты персоналом;</a:t>
            </a:r>
          </a:p>
          <a:p>
            <a:pPr algn="ctr"/>
            <a:endParaRPr lang="ru-RU" sz="2400" dirty="0"/>
          </a:p>
        </p:txBody>
      </p:sp>
      <p:sp>
        <p:nvSpPr>
          <p:cNvPr id="16" name="Прямоугольник с двумя усеченными соседними углами 15"/>
          <p:cNvSpPr/>
          <p:nvPr/>
        </p:nvSpPr>
        <p:spPr>
          <a:xfrm>
            <a:off x="774360" y="2844244"/>
            <a:ext cx="11285838" cy="1861752"/>
          </a:xfrm>
          <a:prstGeom prst="snip2Same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уничтожение ложных данных;</a:t>
            </a:r>
          </a:p>
          <a:p>
            <a:pPr algn="ctr"/>
            <a:endParaRPr lang="ru-RU" sz="2400" dirty="0"/>
          </a:p>
        </p:txBody>
      </p:sp>
      <p:sp>
        <p:nvSpPr>
          <p:cNvPr id="17" name="Прямоугольник с двумя усеченными соседними углами 16"/>
          <p:cNvSpPr/>
          <p:nvPr/>
        </p:nvSpPr>
        <p:spPr>
          <a:xfrm>
            <a:off x="926760" y="2996644"/>
            <a:ext cx="11285838" cy="1861752"/>
          </a:xfrm>
          <a:prstGeom prst="snip2Same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sz="2400" dirty="0"/>
              <a:t>непреднамеренное повреждение каналов связи.</a:t>
            </a:r>
          </a:p>
          <a:p>
            <a:pPr algn="ctr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0114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504" y="121286"/>
            <a:ext cx="11804073" cy="627652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/>
              <a:t>Угрозой является обстоятельство или событие, потенциально может причинить вред системе или процесса путем уничтожения, разглашения, изменения данных или отказ в обслуживании.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795375"/>
              </p:ext>
            </p:extLst>
          </p:nvPr>
        </p:nvGraphicFramePr>
        <p:xfrm>
          <a:off x="347663" y="914400"/>
          <a:ext cx="11582400" cy="568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674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881" y="121286"/>
            <a:ext cx="11673444" cy="627652"/>
          </a:xfrm>
        </p:spPr>
        <p:txBody>
          <a:bodyPr>
            <a:noAutofit/>
          </a:bodyPr>
          <a:lstStyle/>
          <a:p>
            <a:pPr algn="ctr"/>
            <a:r>
              <a:rPr lang="ru-RU" sz="2000" b="1" dirty="0"/>
              <a:t>Нарушители классифицируются по уровню возможностей, предоставляемых им штатными средствами информационной системы. 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043300"/>
              </p:ext>
            </p:extLst>
          </p:nvPr>
        </p:nvGraphicFramePr>
        <p:xfrm>
          <a:off x="347663" y="914400"/>
          <a:ext cx="11582400" cy="568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7396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5285" y="121286"/>
            <a:ext cx="10515600" cy="627652"/>
          </a:xfrm>
        </p:spPr>
        <p:txBody>
          <a:bodyPr>
            <a:normAutofit/>
          </a:bodyPr>
          <a:lstStyle/>
          <a:p>
            <a:pPr algn="ctr"/>
            <a:r>
              <a:rPr lang="ru-RU" sz="2400" b="1" i="1" dirty="0"/>
              <a:t>При разработке модели нарушителя определяется: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611033"/>
              </p:ext>
            </p:extLst>
          </p:nvPr>
        </p:nvGraphicFramePr>
        <p:xfrm>
          <a:off x="347663" y="914400"/>
          <a:ext cx="11582400" cy="568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46418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017983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4794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631" y="121286"/>
            <a:ext cx="11215254" cy="627652"/>
          </a:xfrm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Всех нарушителей возможно классифицировать следующим образом: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158579"/>
              </p:ext>
            </p:extLst>
          </p:nvPr>
        </p:nvGraphicFramePr>
        <p:xfrm>
          <a:off x="347663" y="914400"/>
          <a:ext cx="11582400" cy="568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144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753084"/>
              </p:ext>
            </p:extLst>
          </p:nvPr>
        </p:nvGraphicFramePr>
        <p:xfrm>
          <a:off x="409575" y="139337"/>
          <a:ext cx="11390313" cy="6505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081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5285" y="121286"/>
            <a:ext cx="10515600" cy="627652"/>
          </a:xfrm>
        </p:spPr>
        <p:txBody>
          <a:bodyPr>
            <a:normAutofit/>
          </a:bodyPr>
          <a:lstStyle/>
          <a:p>
            <a:pPr algn="ctr"/>
            <a:r>
              <a:rPr lang="ru-RU" sz="2400" b="1" i="1" dirty="0"/>
              <a:t>Окружение и инфраструктура: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588391"/>
              </p:ext>
            </p:extLst>
          </p:nvPr>
        </p:nvGraphicFramePr>
        <p:xfrm>
          <a:off x="347663" y="914400"/>
          <a:ext cx="11582400" cy="568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957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528246"/>
              </p:ext>
            </p:extLst>
          </p:nvPr>
        </p:nvGraphicFramePr>
        <p:xfrm>
          <a:off x="189470" y="140042"/>
          <a:ext cx="11714206" cy="6483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17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057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b="1" i="1" dirty="0"/>
              <a:t>Аппаратные: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154868"/>
              </p:ext>
            </p:extLst>
          </p:nvPr>
        </p:nvGraphicFramePr>
        <p:xfrm>
          <a:off x="247135" y="691978"/>
          <a:ext cx="11705968" cy="5997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36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32799"/>
          </a:xfrm>
        </p:spPr>
        <p:txBody>
          <a:bodyPr>
            <a:normAutofit/>
          </a:bodyPr>
          <a:lstStyle/>
          <a:p>
            <a:pPr algn="ctr"/>
            <a:r>
              <a:rPr lang="ru-RU" sz="2400" b="1" i="1" dirty="0"/>
              <a:t>Программные:</a:t>
            </a:r>
            <a:endParaRPr lang="ru-RU" sz="2400" dirty="0"/>
          </a:p>
        </p:txBody>
      </p:sp>
      <p:sp>
        <p:nvSpPr>
          <p:cNvPr id="4" name="Прямоугольник с одним вырезанным углом 3"/>
          <p:cNvSpPr/>
          <p:nvPr/>
        </p:nvSpPr>
        <p:spPr>
          <a:xfrm>
            <a:off x="189470" y="532799"/>
            <a:ext cx="11846011" cy="752304"/>
          </a:xfrm>
          <a:prstGeom prst="snip1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/>
              <a:t>неполные или непонятные для разработчиков технические требования (может использовать, например, угроза программной ошибки);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 с одним вырезанным углом 4"/>
          <p:cNvSpPr/>
          <p:nvPr/>
        </p:nvSpPr>
        <p:spPr>
          <a:xfrm>
            <a:off x="189470" y="1285103"/>
            <a:ext cx="11846011" cy="752304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отсутствие или недостаточность испытание программного обеспечения (может использоваться, например, угроза использования программного обеспечения неуполномоченными пользователями);</a:t>
            </a:r>
          </a:p>
          <a:p>
            <a:pPr algn="ctr"/>
            <a:endParaRPr lang="ru-RU" dirty="0"/>
          </a:p>
        </p:txBody>
      </p:sp>
      <p:sp>
        <p:nvSpPr>
          <p:cNvPr id="6" name="Прямоугольник с одним вырезанным углом 5"/>
          <p:cNvSpPr/>
          <p:nvPr/>
        </p:nvSpPr>
        <p:spPr>
          <a:xfrm>
            <a:off x="189470" y="2037407"/>
            <a:ext cx="11846011" cy="541036"/>
          </a:xfrm>
          <a:prstGeom prst="snip1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сложный интерфейс (может использовать, например, угроза ошибки эксплуатационного персонала);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с одним вырезанным углом 6"/>
          <p:cNvSpPr/>
          <p:nvPr/>
        </p:nvSpPr>
        <p:spPr>
          <a:xfrm>
            <a:off x="189470" y="2578443"/>
            <a:ext cx="11846011" cy="541036"/>
          </a:xfrm>
          <a:prstGeom prst="snip1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отсутствие идентификационных и познавательных механизмов, таких как аутентификация (может использоваться, например, угроза нелегального проникновения пользователя);</a:t>
            </a:r>
          </a:p>
        </p:txBody>
      </p:sp>
      <p:sp>
        <p:nvSpPr>
          <p:cNvPr id="8" name="Прямоугольник с одним вырезанным углом 7"/>
          <p:cNvSpPr/>
          <p:nvPr/>
        </p:nvSpPr>
        <p:spPr>
          <a:xfrm>
            <a:off x="193589" y="3119479"/>
            <a:ext cx="11846011" cy="541036"/>
          </a:xfrm>
          <a:prstGeom prst="snip1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отсутствие контрольных точек (может использовать, например, угроза использования программного обеспечения не уполномоченным способом);</a:t>
            </a:r>
          </a:p>
        </p:txBody>
      </p:sp>
      <p:sp>
        <p:nvSpPr>
          <p:cNvPr id="9" name="Прямоугольник с одним вырезанным углом 8"/>
          <p:cNvSpPr/>
          <p:nvPr/>
        </p:nvSpPr>
        <p:spPr>
          <a:xfrm>
            <a:off x="172994" y="3660515"/>
            <a:ext cx="11846011" cy="541036"/>
          </a:xfrm>
          <a:prstGeom prst="snip1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известные "дыры" в программном обеспечении (может использовать, например, угроза использования программного обеспечения неуполномоченными пользователями);</a:t>
            </a:r>
          </a:p>
        </p:txBody>
      </p:sp>
      <p:sp>
        <p:nvSpPr>
          <p:cNvPr id="10" name="Прямоугольник с одним вырезанным углом 9"/>
          <p:cNvSpPr/>
          <p:nvPr/>
        </p:nvSpPr>
        <p:spPr>
          <a:xfrm>
            <a:off x="193588" y="4201551"/>
            <a:ext cx="11846011" cy="541036"/>
          </a:xfrm>
          <a:prstGeom prst="snip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незащищенные таблице паролей (может использовать, например, угроза несанкционированного доступа пользователя);</a:t>
            </a:r>
          </a:p>
        </p:txBody>
      </p:sp>
      <p:sp>
        <p:nvSpPr>
          <p:cNvPr id="11" name="Прямоугольник с одним вырезанным углом 10"/>
          <p:cNvSpPr/>
          <p:nvPr/>
        </p:nvSpPr>
        <p:spPr>
          <a:xfrm>
            <a:off x="172994" y="4742587"/>
            <a:ext cx="11846011" cy="541036"/>
          </a:xfrm>
          <a:prstGeom prst="snip1Rect">
            <a:avLst/>
          </a:prstGeom>
          <a:solidFill>
            <a:srgbClr val="846E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недостаточное управления паролями (пароли, которые легко подобрать, хранение паролей в открытом виде, недостаточная частота смены; может использовать, например, угроза нелегального проникновения пользователя);</a:t>
            </a:r>
          </a:p>
        </p:txBody>
      </p:sp>
      <p:sp>
        <p:nvSpPr>
          <p:cNvPr id="12" name="Прямоугольник с одним вырезанным углом 11"/>
          <p:cNvSpPr/>
          <p:nvPr/>
        </p:nvSpPr>
        <p:spPr>
          <a:xfrm>
            <a:off x="193587" y="5283623"/>
            <a:ext cx="11846011" cy="541036"/>
          </a:xfrm>
          <a:prstGeom prst="snip1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неправильное распределение прав доступа (может использовать, например, угроза использования программного обеспечения не уполномоченным способом);</a:t>
            </a:r>
          </a:p>
        </p:txBody>
      </p:sp>
      <p:sp>
        <p:nvSpPr>
          <p:cNvPr id="13" name="Прямоугольник с одним вырезанным углом 12"/>
          <p:cNvSpPr/>
          <p:nvPr/>
        </p:nvSpPr>
        <p:spPr>
          <a:xfrm>
            <a:off x="189469" y="5824659"/>
            <a:ext cx="11846011" cy="541036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неконтролируемое скачивания и использования программного обеспечения (может использовать, например, угроза злонамеренного программного закладки)</a:t>
            </a:r>
          </a:p>
        </p:txBody>
      </p:sp>
      <p:sp>
        <p:nvSpPr>
          <p:cNvPr id="14" name="Прямоугольник с одним вырезанным углом 13"/>
          <p:cNvSpPr/>
          <p:nvPr/>
        </p:nvSpPr>
        <p:spPr>
          <a:xfrm>
            <a:off x="193587" y="6316964"/>
            <a:ext cx="11846011" cy="541036"/>
          </a:xfrm>
          <a:prstGeom prst="snip1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механизмов «выхода из системы» в случае отсоединения рабочей станции от системы (может использоваться, например, угроза использования программного обеспечения неуполномоченными пользователями);</a:t>
            </a:r>
          </a:p>
        </p:txBody>
      </p:sp>
      <p:sp>
        <p:nvSpPr>
          <p:cNvPr id="15" name="Прямоугольник с одним вырезанным углом 14"/>
          <p:cNvSpPr/>
          <p:nvPr/>
        </p:nvSpPr>
        <p:spPr>
          <a:xfrm>
            <a:off x="189469" y="532799"/>
            <a:ext cx="11846011" cy="541036"/>
          </a:xfrm>
          <a:prstGeom prst="snip1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отсутствие эффективного управления изменениями (может использовать, например, угроза программной ошибки);</a:t>
            </a:r>
          </a:p>
        </p:txBody>
      </p:sp>
      <p:sp>
        <p:nvSpPr>
          <p:cNvPr id="16" name="Прямоугольник с одним вырезанным углом 15"/>
          <p:cNvSpPr/>
          <p:nvPr/>
        </p:nvSpPr>
        <p:spPr>
          <a:xfrm>
            <a:off x="189469" y="1123135"/>
            <a:ext cx="11846011" cy="541036"/>
          </a:xfrm>
          <a:prstGeom prst="snip1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отсутствие документации (может использоваться, например, угроза ошибки оперативного персонала);</a:t>
            </a:r>
          </a:p>
        </p:txBody>
      </p:sp>
      <p:sp>
        <p:nvSpPr>
          <p:cNvPr id="17" name="Прямоугольник с одним вырезанным углом 16"/>
          <p:cNvSpPr/>
          <p:nvPr/>
        </p:nvSpPr>
        <p:spPr>
          <a:xfrm>
            <a:off x="189468" y="1658339"/>
            <a:ext cx="11846011" cy="708836"/>
          </a:xfrm>
          <a:prstGeom prst="snip1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отсутствие запасных копий (может использоваться, например, угроза злонамеренного программного закладки или угроза пожара);</a:t>
            </a:r>
          </a:p>
        </p:txBody>
      </p:sp>
      <p:sp>
        <p:nvSpPr>
          <p:cNvPr id="18" name="Прямоугольник с одним вырезанным углом 17"/>
          <p:cNvSpPr/>
          <p:nvPr/>
        </p:nvSpPr>
        <p:spPr>
          <a:xfrm>
            <a:off x="193587" y="2361343"/>
            <a:ext cx="11846011" cy="708836"/>
          </a:xfrm>
          <a:prstGeom prst="snip1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ru-RU" dirty="0"/>
              <a:t>распространению или многократное использование носителей данных без соответствующей очистки (может использоваться, например, угроза использования программного обеспечения неуполномоченными пользователями).</a:t>
            </a:r>
          </a:p>
        </p:txBody>
      </p:sp>
    </p:spTree>
    <p:extLst>
      <p:ext uri="{BB962C8B-B14F-4D97-AF65-F5344CB8AC3E}">
        <p14:creationId xmlns:p14="http://schemas.microsoft.com/office/powerpoint/2010/main" val="15004343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435635" y="463138"/>
            <a:ext cx="581890" cy="843149"/>
          </a:xfrm>
          <a:prstGeom prst="rect">
            <a:avLst/>
          </a:prstGeom>
          <a:gradFill rotWithShape="1"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1043001"/>
            <a:endParaRPr lang="ru-RU" sz="21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3A33-6A4A-4395-8324-C6DCD486F135}" type="slidenum">
              <a:rPr lang="ru-RU" smtClean="0">
                <a:solidFill>
                  <a:schemeClr val="bg2">
                    <a:lumMod val="75000"/>
                  </a:schemeClr>
                </a:solidFill>
              </a:rPr>
              <a:pPr/>
              <a:t>42</a:t>
            </a:fld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50" y="463138"/>
            <a:ext cx="2827683" cy="8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6580" y="2341171"/>
            <a:ext cx="10254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4000" b="1" dirty="0">
                <a:solidFill>
                  <a:srgbClr val="FF0000"/>
                </a:solidFill>
              </a:rPr>
              <a:t>ФУНКЦИИ И ЗАДАЧИ ЗАЩИТЫ ИНФОРМАЦИИ</a:t>
            </a:r>
          </a:p>
          <a:p>
            <a:pPr lvl="0" algn="ctr"/>
            <a:r>
              <a:rPr lang="ru-RU" sz="4000" b="1" dirty="0">
                <a:solidFill>
                  <a:srgbClr val="FF0000"/>
                </a:solidFill>
              </a:rPr>
              <a:t> </a:t>
            </a:r>
            <a:r>
              <a:rPr lang="ru-RU" sz="4000" b="1" dirty="0"/>
              <a:t>Вопрос 5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961025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129187"/>
              </p:ext>
            </p:extLst>
          </p:nvPr>
        </p:nvGraphicFramePr>
        <p:xfrm>
          <a:off x="209005" y="330926"/>
          <a:ext cx="11538857" cy="6296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4710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450064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7104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379076"/>
              </p:ext>
            </p:extLst>
          </p:nvPr>
        </p:nvGraphicFramePr>
        <p:xfrm>
          <a:off x="209005" y="330926"/>
          <a:ext cx="11538857" cy="6296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681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220487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5352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902430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0533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066231"/>
              </p:ext>
            </p:extLst>
          </p:nvPr>
        </p:nvGraphicFramePr>
        <p:xfrm>
          <a:off x="329514" y="288324"/>
          <a:ext cx="11640064" cy="6441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93794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7054" y="0"/>
            <a:ext cx="10515600" cy="1125924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/>
              <a:t>Класс 2.1. Введение избыточности элементов системы.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480204"/>
              </p:ext>
            </p:extLst>
          </p:nvPr>
        </p:nvGraphicFramePr>
        <p:xfrm>
          <a:off x="280086" y="914400"/>
          <a:ext cx="11073714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35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4829"/>
            <a:ext cx="10515600" cy="505732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Основными источниками нарушения безопасности в АС являются: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01555"/>
              </p:ext>
            </p:extLst>
          </p:nvPr>
        </p:nvGraphicFramePr>
        <p:xfrm>
          <a:off x="409575" y="669925"/>
          <a:ext cx="11390313" cy="597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3968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543274"/>
              </p:ext>
            </p:extLst>
          </p:nvPr>
        </p:nvGraphicFramePr>
        <p:xfrm>
          <a:off x="140043" y="313038"/>
          <a:ext cx="11829535" cy="607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822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490780"/>
              </p:ext>
            </p:extLst>
          </p:nvPr>
        </p:nvGraphicFramePr>
        <p:xfrm>
          <a:off x="123567" y="189470"/>
          <a:ext cx="11813059" cy="643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7862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30" y="0"/>
            <a:ext cx="11804821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/>
              <a:t>Класс 2.4. Регулирование использования элементов системы и защищаемой информации.</a:t>
            </a: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492889"/>
              </p:ext>
            </p:extLst>
          </p:nvPr>
        </p:nvGraphicFramePr>
        <p:xfrm>
          <a:off x="115330" y="864972"/>
          <a:ext cx="11862486" cy="586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36940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889548"/>
              </p:ext>
            </p:extLst>
          </p:nvPr>
        </p:nvGraphicFramePr>
        <p:xfrm>
          <a:off x="329514" y="288324"/>
          <a:ext cx="11640064" cy="6441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6417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3769977"/>
              </p:ext>
            </p:extLst>
          </p:nvPr>
        </p:nvGraphicFramePr>
        <p:xfrm>
          <a:off x="140043" y="313038"/>
          <a:ext cx="11829535" cy="607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3575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30" y="1"/>
            <a:ext cx="11804821" cy="700216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/>
              <a:t>Класс 2.7. Уничтожение информации.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910268"/>
              </p:ext>
            </p:extLst>
          </p:nvPr>
        </p:nvGraphicFramePr>
        <p:xfrm>
          <a:off x="115330" y="864972"/>
          <a:ext cx="11862486" cy="586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606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8174781"/>
              </p:ext>
            </p:extLst>
          </p:nvPr>
        </p:nvGraphicFramePr>
        <p:xfrm>
          <a:off x="115329" y="57664"/>
          <a:ext cx="11911913" cy="6800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59595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274828"/>
              </p:ext>
            </p:extLst>
          </p:nvPr>
        </p:nvGraphicFramePr>
        <p:xfrm>
          <a:off x="329514" y="288324"/>
          <a:ext cx="11640064" cy="6441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17525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437401"/>
              </p:ext>
            </p:extLst>
          </p:nvPr>
        </p:nvGraphicFramePr>
        <p:xfrm>
          <a:off x="329514" y="288324"/>
          <a:ext cx="11640064" cy="6441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15866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531564"/>
              </p:ext>
            </p:extLst>
          </p:nvPr>
        </p:nvGraphicFramePr>
        <p:xfrm>
          <a:off x="329514" y="288324"/>
          <a:ext cx="11640064" cy="6441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81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789654"/>
              </p:ext>
            </p:extLst>
          </p:nvPr>
        </p:nvGraphicFramePr>
        <p:xfrm>
          <a:off x="209005" y="330926"/>
          <a:ext cx="11538857" cy="6296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81440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833679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3257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523470"/>
              </p:ext>
            </p:extLst>
          </p:nvPr>
        </p:nvGraphicFramePr>
        <p:xfrm>
          <a:off x="140043" y="313038"/>
          <a:ext cx="11829535" cy="60712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75945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104124"/>
              </p:ext>
            </p:extLst>
          </p:nvPr>
        </p:nvGraphicFramePr>
        <p:xfrm>
          <a:off x="329514" y="288324"/>
          <a:ext cx="11640064" cy="6441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20194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151453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53578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4829"/>
            <a:ext cx="10515600" cy="505732"/>
          </a:xfrm>
        </p:spPr>
        <p:txBody>
          <a:bodyPr>
            <a:normAutofit/>
          </a:bodyPr>
          <a:lstStyle/>
          <a:p>
            <a:pPr algn="ctr"/>
            <a:r>
              <a:rPr lang="ru-RU" sz="2000" b="1" dirty="0"/>
              <a:t>Функции системы защиты информации</a:t>
            </a:r>
            <a:endParaRPr lang="ru-RU" sz="20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561881"/>
              </p:ext>
            </p:extLst>
          </p:nvPr>
        </p:nvGraphicFramePr>
        <p:xfrm>
          <a:off x="409575" y="669925"/>
          <a:ext cx="11390313" cy="597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3532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435635" y="463138"/>
            <a:ext cx="581890" cy="843149"/>
          </a:xfrm>
          <a:prstGeom prst="rect">
            <a:avLst/>
          </a:prstGeom>
          <a:gradFill rotWithShape="1"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1043001"/>
            <a:endParaRPr lang="ru-RU" sz="21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3A33-6A4A-4395-8324-C6DCD486F135}" type="slidenum">
              <a:rPr lang="ru-RU" smtClean="0">
                <a:solidFill>
                  <a:schemeClr val="bg2">
                    <a:lumMod val="75000"/>
                  </a:schemeClr>
                </a:solidFill>
              </a:rPr>
              <a:pPr/>
              <a:t>65</a:t>
            </a:fld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50" y="463138"/>
            <a:ext cx="2827683" cy="8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6580" y="2341171"/>
            <a:ext cx="10254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4000" b="1" dirty="0">
                <a:solidFill>
                  <a:srgbClr val="FF0000"/>
                </a:solidFill>
              </a:rPr>
              <a:t>МЕТОДЫ И СИСТЕМЫ ЗАЩИТЫ ИНФОРМАЦИИ</a:t>
            </a:r>
          </a:p>
          <a:p>
            <a:pPr lvl="0" algn="ctr"/>
            <a:r>
              <a:rPr lang="ru-RU" sz="4000" b="1" dirty="0">
                <a:solidFill>
                  <a:srgbClr val="FF0000"/>
                </a:solidFill>
              </a:rPr>
              <a:t> </a:t>
            </a:r>
            <a:r>
              <a:rPr lang="ru-RU" sz="4000" b="1" dirty="0"/>
              <a:t>Вопрос 6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8549001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i="1" dirty="0"/>
              <a:t>Защита информации в компьютерных системах обеспечивается созданием комплексной системы защиты. Комплексная система защиты включает: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правовые методы защиты;</a:t>
            </a:r>
          </a:p>
          <a:p>
            <a:pPr lvl="0"/>
            <a:r>
              <a:rPr lang="ru-RU" dirty="0"/>
              <a:t>организационные методы защиты;</a:t>
            </a:r>
          </a:p>
          <a:p>
            <a:pPr lvl="0"/>
            <a:r>
              <a:rPr lang="ru-RU" dirty="0"/>
              <a:t>методы защиты от случайных угроз;</a:t>
            </a:r>
          </a:p>
          <a:p>
            <a:pPr lvl="0"/>
            <a:r>
              <a:rPr lang="ru-RU" dirty="0"/>
              <a:t>методы защиты от традиционного шпионажа и диверсий;</a:t>
            </a:r>
          </a:p>
          <a:p>
            <a:r>
              <a:rPr lang="ru-RU" dirty="0"/>
              <a:t>методы защиты от электромагнитных излучений и наводок;</a:t>
            </a:r>
          </a:p>
          <a:p>
            <a:pPr lvl="0"/>
            <a:r>
              <a:rPr lang="ru-RU" dirty="0"/>
              <a:t>методы защиты от несанкционированного доступа;</a:t>
            </a:r>
          </a:p>
          <a:p>
            <a:pPr lvl="0"/>
            <a:r>
              <a:rPr lang="ru-RU" dirty="0"/>
              <a:t>криптографические методы защиты;</a:t>
            </a:r>
          </a:p>
          <a:p>
            <a:pPr lvl="0"/>
            <a:r>
              <a:rPr lang="ru-RU" dirty="0"/>
              <a:t>методы защиты от компьютерных вирусов.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1498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4829"/>
            <a:ext cx="10515600" cy="505732"/>
          </a:xfrm>
        </p:spPr>
        <p:txBody>
          <a:bodyPr>
            <a:noAutofit/>
          </a:bodyPr>
          <a:lstStyle/>
          <a:p>
            <a:r>
              <a:rPr lang="ru-RU" sz="2400" b="1" i="1" dirty="0"/>
              <a:t>Методы защиты от случайных угроз разрабатываются и внедряются на этапах проектирования, создания, внедрения и эксплуатации  компьютерных систем. К их числу относятся: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30247"/>
              </p:ext>
            </p:extLst>
          </p:nvPr>
        </p:nvGraphicFramePr>
        <p:xfrm>
          <a:off x="409575" y="669925"/>
          <a:ext cx="11390313" cy="597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5155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708" y="557892"/>
            <a:ext cx="11732355" cy="627652"/>
          </a:xfrm>
        </p:spPr>
        <p:txBody>
          <a:bodyPr>
            <a:noAutofit/>
          </a:bodyPr>
          <a:lstStyle/>
          <a:p>
            <a:r>
              <a:rPr lang="ru-RU" sz="2800" b="1" i="1" dirty="0"/>
              <a:t>При защите информации в компьютерных системах от традиционного шпионажа и диверсий используются те же средства и методы защиты, что и для защиты других объектов, на которых не используются компьютерные системы. К их числу относятся: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825192"/>
              </p:ext>
            </p:extLst>
          </p:nvPr>
        </p:nvGraphicFramePr>
        <p:xfrm>
          <a:off x="347663" y="1985319"/>
          <a:ext cx="11582400" cy="4615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65429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357327"/>
              </p:ext>
            </p:extLst>
          </p:nvPr>
        </p:nvGraphicFramePr>
        <p:xfrm>
          <a:off x="209005" y="330926"/>
          <a:ext cx="11538857" cy="6296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34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074" y="32338"/>
            <a:ext cx="10515600" cy="688612"/>
          </a:xfrm>
        </p:spPr>
        <p:txBody>
          <a:bodyPr>
            <a:normAutofit/>
          </a:bodyPr>
          <a:lstStyle/>
          <a:p>
            <a:r>
              <a:rPr lang="ru-RU" sz="2400" dirty="0"/>
              <a:t>К основным </a:t>
            </a:r>
            <a:r>
              <a:rPr lang="ru-RU" sz="2400" b="1" dirty="0"/>
              <a:t>случайным угрозам</a:t>
            </a:r>
            <a:r>
              <a:rPr lang="ru-RU" sz="2400" dirty="0"/>
              <a:t> можно отнести следующее:</a:t>
            </a:r>
          </a:p>
        </p:txBody>
      </p:sp>
      <p:sp>
        <p:nvSpPr>
          <p:cNvPr id="5" name="Прямоугольник с одним вырезанным углом 4"/>
          <p:cNvSpPr/>
          <p:nvPr/>
        </p:nvSpPr>
        <p:spPr>
          <a:xfrm>
            <a:off x="383177" y="507272"/>
            <a:ext cx="11373394" cy="535578"/>
          </a:xfrm>
          <a:prstGeom prst="snip1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dirty="0"/>
              <a:t>неумышленные действия, приводящие к нарушению нормального функционирования системы, либо ее полной остановке. </a:t>
            </a:r>
          </a:p>
        </p:txBody>
      </p:sp>
      <p:sp>
        <p:nvSpPr>
          <p:cNvPr id="6" name="Прямоугольник с одним вырезанным углом 5"/>
          <p:cNvSpPr/>
          <p:nvPr/>
        </p:nvSpPr>
        <p:spPr>
          <a:xfrm>
            <a:off x="383177" y="1053206"/>
            <a:ext cx="11373394" cy="416151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неумышленное отключение оборудования;</a:t>
            </a:r>
            <a:endParaRPr lang="ru-RU" sz="1600" dirty="0"/>
          </a:p>
        </p:txBody>
      </p:sp>
      <p:sp>
        <p:nvSpPr>
          <p:cNvPr id="7" name="Прямоугольник с одним вырезанным углом 6"/>
          <p:cNvSpPr/>
          <p:nvPr/>
        </p:nvSpPr>
        <p:spPr>
          <a:xfrm>
            <a:off x="383177" y="1453951"/>
            <a:ext cx="11373394" cy="444137"/>
          </a:xfrm>
          <a:prstGeom prst="snip1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неумышленная порча носителей информации;</a:t>
            </a:r>
            <a:endParaRPr lang="ru-RU" sz="1600" dirty="0"/>
          </a:p>
        </p:txBody>
      </p:sp>
      <p:sp>
        <p:nvSpPr>
          <p:cNvPr id="8" name="Прямоугольник с одним вырезанным углом 7"/>
          <p:cNvSpPr/>
          <p:nvPr/>
        </p:nvSpPr>
        <p:spPr>
          <a:xfrm>
            <a:off x="383177" y="1898088"/>
            <a:ext cx="11373394" cy="888274"/>
          </a:xfrm>
          <a:prstGeom prst="snip1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использование программного обеспечения, способного при неверном использовании привести к нарушению работоспособности системы (зависанию) или к </a:t>
            </a:r>
            <a:r>
              <a:rPr lang="ru-RU" i="1" dirty="0"/>
              <a:t>необратимым</a:t>
            </a:r>
            <a:r>
              <a:rPr lang="ru-RU" dirty="0"/>
              <a:t> изменениям в системе (удаление файлов, форматирование и т.п.);</a:t>
            </a:r>
            <a:endParaRPr lang="ru-RU" sz="1600" dirty="0"/>
          </a:p>
        </p:txBody>
      </p:sp>
      <p:sp>
        <p:nvSpPr>
          <p:cNvPr id="9" name="Прямоугольник с одним вырезанным углом 8"/>
          <p:cNvSpPr/>
          <p:nvPr/>
        </p:nvSpPr>
        <p:spPr>
          <a:xfrm>
            <a:off x="383177" y="2796718"/>
            <a:ext cx="11373394" cy="1005701"/>
          </a:xfrm>
          <a:prstGeom prst="snip1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использование программ, которые не нужны для выполнения должностных обязанностей. К ним могут быть отнесены игровые, обучающие и др. программы, использование которых может привести к неумеренному расходу ресурсов системы, в частности, оперативной памяти и процессора;</a:t>
            </a:r>
            <a:endParaRPr lang="ru-RU" sz="1600" dirty="0"/>
          </a:p>
        </p:txBody>
      </p:sp>
      <p:sp>
        <p:nvSpPr>
          <p:cNvPr id="10" name="Прямоугольник с одним вырезанным углом 9"/>
          <p:cNvSpPr/>
          <p:nvPr/>
        </p:nvSpPr>
        <p:spPr>
          <a:xfrm>
            <a:off x="383177" y="3812775"/>
            <a:ext cx="11373394" cy="393298"/>
          </a:xfrm>
          <a:prstGeom prst="snip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непреднамеренное заражение компьютера вирусами;</a:t>
            </a:r>
            <a:endParaRPr lang="ru-RU" sz="1600" dirty="0"/>
          </a:p>
        </p:txBody>
      </p:sp>
      <p:sp>
        <p:nvSpPr>
          <p:cNvPr id="19" name="Прямоугольник с одним вырезанным углом 18"/>
          <p:cNvSpPr/>
          <p:nvPr/>
        </p:nvSpPr>
        <p:spPr>
          <a:xfrm>
            <a:off x="383177" y="4216429"/>
            <a:ext cx="11373394" cy="393298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неосторожные действия, влекущие за собой разглашение конфиденциальной информации;</a:t>
            </a:r>
          </a:p>
        </p:txBody>
      </p:sp>
      <p:sp>
        <p:nvSpPr>
          <p:cNvPr id="20" name="Прямоугольник с одним вырезанным углом 19"/>
          <p:cNvSpPr/>
          <p:nvPr/>
        </p:nvSpPr>
        <p:spPr>
          <a:xfrm>
            <a:off x="383177" y="4620083"/>
            <a:ext cx="11373394" cy="393298"/>
          </a:xfrm>
          <a:prstGeom prst="snip1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ввод ошибочных данных;</a:t>
            </a:r>
          </a:p>
        </p:txBody>
      </p:sp>
      <p:sp>
        <p:nvSpPr>
          <p:cNvPr id="21" name="Прямоугольник с одним вырезанным углом 20"/>
          <p:cNvSpPr/>
          <p:nvPr/>
        </p:nvSpPr>
        <p:spPr>
          <a:xfrm>
            <a:off x="383177" y="5040615"/>
            <a:ext cx="11373394" cy="582765"/>
          </a:xfrm>
          <a:prstGeom prst="snip1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утрата, передача кому-то или разглашение идентификаторов, к которым относятся пароли, ключи шифрования, пропуски, идентификационные карточки;</a:t>
            </a:r>
          </a:p>
        </p:txBody>
      </p:sp>
      <p:sp>
        <p:nvSpPr>
          <p:cNvPr id="22" name="Прямоугольник с одним вырезанным углом 21"/>
          <p:cNvSpPr/>
          <p:nvPr/>
        </p:nvSpPr>
        <p:spPr>
          <a:xfrm>
            <a:off x="383177" y="5636255"/>
            <a:ext cx="11373394" cy="582765"/>
          </a:xfrm>
          <a:prstGeom prst="snip1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построение системы, технологии обработки данных, создание программ с уязвимостями;</a:t>
            </a:r>
          </a:p>
        </p:txBody>
      </p:sp>
      <p:sp>
        <p:nvSpPr>
          <p:cNvPr id="24" name="Прямоугольник с одним вырезанным углом 23"/>
          <p:cNvSpPr/>
          <p:nvPr/>
        </p:nvSpPr>
        <p:spPr>
          <a:xfrm>
            <a:off x="383177" y="6231895"/>
            <a:ext cx="11373394" cy="582765"/>
          </a:xfrm>
          <a:prstGeom prst="snip1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несоблюдение политики безопасности или других установленных правил работы с системой;</a:t>
            </a:r>
          </a:p>
        </p:txBody>
      </p:sp>
      <p:sp>
        <p:nvSpPr>
          <p:cNvPr id="25" name="Прямоугольник с одним вырезанным углом 24"/>
          <p:cNvSpPr/>
          <p:nvPr/>
        </p:nvSpPr>
        <p:spPr>
          <a:xfrm>
            <a:off x="383177" y="32338"/>
            <a:ext cx="11373394" cy="582765"/>
          </a:xfrm>
          <a:prstGeom prst="snip1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отключение или некорректное использование средств защиты персоналом;</a:t>
            </a:r>
          </a:p>
        </p:txBody>
      </p:sp>
      <p:sp>
        <p:nvSpPr>
          <p:cNvPr id="26" name="Прямоугольник с одним вырезанным углом 25"/>
          <p:cNvSpPr/>
          <p:nvPr/>
        </p:nvSpPr>
        <p:spPr>
          <a:xfrm>
            <a:off x="383177" y="624475"/>
            <a:ext cx="11373394" cy="582765"/>
          </a:xfrm>
          <a:prstGeom prst="snip1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пересылка данных по ошибочному адресу абонента (устройства).</a:t>
            </a:r>
          </a:p>
        </p:txBody>
      </p:sp>
    </p:spTree>
    <p:extLst>
      <p:ext uri="{BB962C8B-B14F-4D97-AF65-F5344CB8AC3E}">
        <p14:creationId xmlns:p14="http://schemas.microsoft.com/office/powerpoint/2010/main" val="35736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i="1" dirty="0"/>
              <a:t>Операции с файлами:</a:t>
            </a:r>
            <a:endParaRPr lang="ru-RU" sz="28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9768163"/>
              </p:ext>
            </p:extLst>
          </p:nvPr>
        </p:nvGraphicFramePr>
        <p:xfrm>
          <a:off x="140043" y="1103870"/>
          <a:ext cx="11607114" cy="5222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6235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284975"/>
              </p:ext>
            </p:extLst>
          </p:nvPr>
        </p:nvGraphicFramePr>
        <p:xfrm>
          <a:off x="131805" y="156519"/>
          <a:ext cx="11221995" cy="6020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3848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67010"/>
              </p:ext>
            </p:extLst>
          </p:nvPr>
        </p:nvGraphicFramePr>
        <p:xfrm>
          <a:off x="209005" y="330926"/>
          <a:ext cx="11538857" cy="6296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11914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5285" y="121286"/>
            <a:ext cx="10515600" cy="627652"/>
          </a:xfrm>
        </p:spPr>
        <p:txBody>
          <a:bodyPr>
            <a:noAutofit/>
          </a:bodyPr>
          <a:lstStyle/>
          <a:p>
            <a:r>
              <a:rPr lang="ru-RU" sz="2400" b="1" i="1" dirty="0"/>
              <a:t>По виду воздействия на исходную информацию методы криптографического преобразования информации разделяются на следующие группы: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349900"/>
              </p:ext>
            </p:extLst>
          </p:nvPr>
        </p:nvGraphicFramePr>
        <p:xfrm>
          <a:off x="347663" y="914400"/>
          <a:ext cx="11582400" cy="568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3968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5285" y="121286"/>
            <a:ext cx="10515600" cy="627652"/>
          </a:xfrm>
        </p:spPr>
        <p:txBody>
          <a:bodyPr>
            <a:noAutofit/>
          </a:bodyPr>
          <a:lstStyle/>
          <a:p>
            <a:r>
              <a:rPr lang="ru-RU" sz="2400" dirty="0"/>
              <a:t>Все компьютерные вирусы классифицируются по следующим признакам: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277588"/>
              </p:ext>
            </p:extLst>
          </p:nvPr>
        </p:nvGraphicFramePr>
        <p:xfrm>
          <a:off x="347663" y="914400"/>
          <a:ext cx="11582400" cy="568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4316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5285" y="121286"/>
            <a:ext cx="10515600" cy="627652"/>
          </a:xfrm>
        </p:spPr>
        <p:txBody>
          <a:bodyPr>
            <a:noAutofit/>
          </a:bodyPr>
          <a:lstStyle/>
          <a:p>
            <a:r>
              <a:rPr lang="ru-RU" sz="2400" dirty="0"/>
              <a:t>По среде обитания компьютерные вирусы подразделяются на: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828851"/>
              </p:ext>
            </p:extLst>
          </p:nvPr>
        </p:nvGraphicFramePr>
        <p:xfrm>
          <a:off x="347663" y="914400"/>
          <a:ext cx="11582400" cy="5686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0047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098848"/>
              </p:ext>
            </p:extLst>
          </p:nvPr>
        </p:nvGraphicFramePr>
        <p:xfrm>
          <a:off x="209005" y="330926"/>
          <a:ext cx="11538857" cy="6296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5696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627670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78809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602617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92025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373" y="164829"/>
            <a:ext cx="11673015" cy="505732"/>
          </a:xfrm>
        </p:spPr>
        <p:txBody>
          <a:bodyPr>
            <a:noAutofit/>
          </a:bodyPr>
          <a:lstStyle/>
          <a:p>
            <a:pPr algn="ctr"/>
            <a:r>
              <a:rPr lang="ru-RU" sz="2400" dirty="0"/>
              <a:t>Опасные вирусы вызывают существенное снижение эффективности компьютерной системы, но не приводят к нарушению целостности и конфиденциальности информации, хранящейся в запоминающих устройствах.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816324"/>
              </p:ext>
            </p:extLst>
          </p:nvPr>
        </p:nvGraphicFramePr>
        <p:xfrm>
          <a:off x="409575" y="669925"/>
          <a:ext cx="11390313" cy="597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34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2074" y="32338"/>
            <a:ext cx="10515600" cy="688612"/>
          </a:xfrm>
        </p:spPr>
        <p:txBody>
          <a:bodyPr>
            <a:normAutofit/>
          </a:bodyPr>
          <a:lstStyle/>
          <a:p>
            <a:r>
              <a:rPr lang="ru-RU" sz="2400" dirty="0"/>
              <a:t>К основным </a:t>
            </a:r>
            <a:r>
              <a:rPr lang="ru-RU" sz="2400" b="1" dirty="0"/>
              <a:t>преднамеренным угрозам</a:t>
            </a:r>
            <a:r>
              <a:rPr lang="ru-RU" sz="2400" dirty="0"/>
              <a:t> можно отнести следующее:</a:t>
            </a:r>
          </a:p>
        </p:txBody>
      </p:sp>
      <p:sp>
        <p:nvSpPr>
          <p:cNvPr id="5" name="Прямоугольник с одним вырезанным углом 4"/>
          <p:cNvSpPr/>
          <p:nvPr/>
        </p:nvSpPr>
        <p:spPr>
          <a:xfrm>
            <a:off x="383177" y="507272"/>
            <a:ext cx="11373394" cy="535578"/>
          </a:xfrm>
          <a:prstGeom prst="snip1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физическое воздействие на систему или отдельные ее компоненты (устройства, носители, люди), приводящее к выходу из строя, разрушению, нарушению нормального функционирования;</a:t>
            </a:r>
            <a:endParaRPr lang="ru-RU" sz="1600" dirty="0"/>
          </a:p>
        </p:txBody>
      </p:sp>
      <p:sp>
        <p:nvSpPr>
          <p:cNvPr id="6" name="Прямоугольник с одним вырезанным углом 5"/>
          <p:cNvSpPr/>
          <p:nvPr/>
        </p:nvSpPr>
        <p:spPr>
          <a:xfrm>
            <a:off x="383177" y="1055206"/>
            <a:ext cx="11373394" cy="568373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отключение или вывод из строя подсистем обеспечения функционирования вычислительных систем (электропитания, охлаждения и вентиляции, линий связи и т.п.);</a:t>
            </a:r>
          </a:p>
        </p:txBody>
      </p:sp>
      <p:sp>
        <p:nvSpPr>
          <p:cNvPr id="7" name="Прямоугольник с одним вырезанным углом 6"/>
          <p:cNvSpPr/>
          <p:nvPr/>
        </p:nvSpPr>
        <p:spPr>
          <a:xfrm>
            <a:off x="383177" y="1635935"/>
            <a:ext cx="11373394" cy="601625"/>
          </a:xfrm>
          <a:prstGeom prst="snip1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действия по нарушению нормальной работы системы (изменение режимов работы устройств или программ, создание активных радиопомех на частотах работы устройств системы и т.п.);</a:t>
            </a:r>
          </a:p>
        </p:txBody>
      </p:sp>
      <p:sp>
        <p:nvSpPr>
          <p:cNvPr id="8" name="Прямоугольник с одним вырезанным углом 7"/>
          <p:cNvSpPr/>
          <p:nvPr/>
        </p:nvSpPr>
        <p:spPr>
          <a:xfrm>
            <a:off x="400946" y="2244837"/>
            <a:ext cx="11373394" cy="699194"/>
          </a:xfrm>
          <a:prstGeom prst="snip1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подкуп, шантаж и другие пути воздействия на персонал или отдельных пользователей, имеющих определенные полномочия;</a:t>
            </a:r>
          </a:p>
        </p:txBody>
      </p:sp>
      <p:sp>
        <p:nvSpPr>
          <p:cNvPr id="9" name="Прямоугольник с одним вырезанным углом 8"/>
          <p:cNvSpPr/>
          <p:nvPr/>
        </p:nvSpPr>
        <p:spPr>
          <a:xfrm>
            <a:off x="400946" y="2944032"/>
            <a:ext cx="11373394" cy="495516"/>
          </a:xfrm>
          <a:prstGeom prst="snip1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применение подслушивающих устройств, дистанционная фото- и видео-съемка и т.п.;</a:t>
            </a:r>
          </a:p>
        </p:txBody>
      </p:sp>
      <p:sp>
        <p:nvSpPr>
          <p:cNvPr id="10" name="Прямоугольник с одним вырезанным углом 9"/>
          <p:cNvSpPr/>
          <p:nvPr/>
        </p:nvSpPr>
        <p:spPr>
          <a:xfrm>
            <a:off x="400946" y="3446152"/>
            <a:ext cx="11373394" cy="393298"/>
          </a:xfrm>
          <a:prstGeom prst="snip1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перехват ПЭМИН;</a:t>
            </a:r>
          </a:p>
        </p:txBody>
      </p:sp>
      <p:sp>
        <p:nvSpPr>
          <p:cNvPr id="19" name="Прямоугольник с одним вырезанным углом 18"/>
          <p:cNvSpPr/>
          <p:nvPr/>
        </p:nvSpPr>
        <p:spPr>
          <a:xfrm>
            <a:off x="400946" y="3846053"/>
            <a:ext cx="11373394" cy="935715"/>
          </a:xfrm>
          <a:prstGeom prst="snip1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i="1" dirty="0"/>
              <a:t>перехват данных</a:t>
            </a:r>
            <a:r>
              <a:rPr lang="ru-RU" dirty="0"/>
              <a:t>, передаваемых по каналам связи, и их анализ с целью выяснения </a:t>
            </a:r>
            <a:r>
              <a:rPr lang="ru-RU" i="1" dirty="0"/>
              <a:t>протоколов обмена</a:t>
            </a:r>
            <a:r>
              <a:rPr lang="ru-RU" dirty="0"/>
              <a:t>, правил вхождения в связь и авторизации пользователя и последующих попыток их имитации для проникновения в систему;</a:t>
            </a:r>
          </a:p>
        </p:txBody>
      </p:sp>
      <p:sp>
        <p:nvSpPr>
          <p:cNvPr id="20" name="Прямоугольник с одним вырезанным углом 19"/>
          <p:cNvSpPr/>
          <p:nvPr/>
        </p:nvSpPr>
        <p:spPr>
          <a:xfrm>
            <a:off x="400946" y="4788371"/>
            <a:ext cx="11373394" cy="627104"/>
          </a:xfrm>
          <a:prstGeom prst="snip1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хищение носителей информации (магнитных дисков, лент, микросхем памяти, </a:t>
            </a:r>
            <a:r>
              <a:rPr lang="ru-RU" i="1" dirty="0"/>
              <a:t>запоминающих устройств</a:t>
            </a:r>
            <a:r>
              <a:rPr lang="ru-RU" dirty="0"/>
              <a:t> и целых ПЭВМ);</a:t>
            </a:r>
          </a:p>
        </p:txBody>
      </p:sp>
      <p:sp>
        <p:nvSpPr>
          <p:cNvPr id="21" name="Прямоугольник с одним вырезанным углом 20"/>
          <p:cNvSpPr/>
          <p:nvPr/>
        </p:nvSpPr>
        <p:spPr>
          <a:xfrm>
            <a:off x="400946" y="5422078"/>
            <a:ext cx="11373394" cy="418549"/>
          </a:xfrm>
          <a:prstGeom prst="snip1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несанкционированное копирование носителей информации;</a:t>
            </a:r>
          </a:p>
        </p:txBody>
      </p:sp>
      <p:sp>
        <p:nvSpPr>
          <p:cNvPr id="16" name="Прямоугольник с одним вырезанным углом 15"/>
          <p:cNvSpPr/>
          <p:nvPr/>
        </p:nvSpPr>
        <p:spPr>
          <a:xfrm>
            <a:off x="400946" y="5840627"/>
            <a:ext cx="11373394" cy="418549"/>
          </a:xfrm>
          <a:prstGeom prst="snip1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хищение производственных отходов (распечаток, записей, списанных носителей информации и т.п.);</a:t>
            </a:r>
          </a:p>
        </p:txBody>
      </p:sp>
      <p:sp>
        <p:nvSpPr>
          <p:cNvPr id="17" name="Прямоугольник с одним вырезанным углом 16"/>
          <p:cNvSpPr/>
          <p:nvPr/>
        </p:nvSpPr>
        <p:spPr>
          <a:xfrm>
            <a:off x="400946" y="6259176"/>
            <a:ext cx="11373394" cy="418549"/>
          </a:xfrm>
          <a:prstGeom prst="snip1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чтение остаточной информации из оперативной памяти и с </a:t>
            </a:r>
            <a:r>
              <a:rPr lang="ru-RU" i="1" dirty="0"/>
              <a:t>внешних запоминающих устройств</a:t>
            </a:r>
            <a:r>
              <a:rPr lang="ru-RU" dirty="0"/>
              <a:t>;</a:t>
            </a:r>
          </a:p>
        </p:txBody>
      </p:sp>
      <p:sp>
        <p:nvSpPr>
          <p:cNvPr id="18" name="Прямоугольник с одним вырезанным углом 17"/>
          <p:cNvSpPr/>
          <p:nvPr/>
        </p:nvSpPr>
        <p:spPr>
          <a:xfrm>
            <a:off x="383177" y="271849"/>
            <a:ext cx="11373394" cy="867650"/>
          </a:xfrm>
          <a:prstGeom prst="snip1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чтение информации из областей оперативной памяти, используемых операционной системой (в том числе подсистемой защиты) или другими пользователями, в асинхронном режиме используя недостатки </a:t>
            </a:r>
            <a:r>
              <a:rPr lang="ru-RU" dirty="0" err="1"/>
              <a:t>мультизадачных</a:t>
            </a:r>
            <a:r>
              <a:rPr lang="ru-RU" dirty="0"/>
              <a:t> операционных систем и систем программирования;</a:t>
            </a:r>
          </a:p>
        </p:txBody>
      </p:sp>
      <p:sp>
        <p:nvSpPr>
          <p:cNvPr id="23" name="Прямоугольник с одним вырезанным углом 22"/>
          <p:cNvSpPr/>
          <p:nvPr/>
        </p:nvSpPr>
        <p:spPr>
          <a:xfrm>
            <a:off x="383177" y="1139499"/>
            <a:ext cx="11373394" cy="867650"/>
          </a:xfrm>
          <a:prstGeom prst="snip1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незаконное получение паролей и других реквизитов </a:t>
            </a:r>
            <a:r>
              <a:rPr lang="ru-RU" i="1" dirty="0"/>
              <a:t>разграничения доступа</a:t>
            </a:r>
            <a:r>
              <a:rPr lang="ru-RU" dirty="0"/>
              <a:t> (агентурным путем, используя халатность пользователей, путем подбора, путем имитации интерфейса системы и т.д.) с последующей маскировкой под зарегистрированного пользователя ("</a:t>
            </a:r>
            <a:r>
              <a:rPr lang="ru-RU" i="1" dirty="0"/>
              <a:t>маскарад</a:t>
            </a:r>
            <a:r>
              <a:rPr lang="ru-RU" dirty="0"/>
              <a:t>");</a:t>
            </a:r>
          </a:p>
        </p:txBody>
      </p:sp>
      <p:sp>
        <p:nvSpPr>
          <p:cNvPr id="27" name="Прямоугольник с одним вырезанным углом 26"/>
          <p:cNvSpPr/>
          <p:nvPr/>
        </p:nvSpPr>
        <p:spPr>
          <a:xfrm>
            <a:off x="400946" y="1998131"/>
            <a:ext cx="11373394" cy="867650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несанкционированное использование терминалов пользователей, имеющих уникальные физические характеристики, такие как номер рабочей станции в сети, физический адрес, адрес в системе связи, аппаратный блок кодирования и т.п.;</a:t>
            </a:r>
          </a:p>
        </p:txBody>
      </p:sp>
      <p:sp>
        <p:nvSpPr>
          <p:cNvPr id="28" name="Прямоугольник с одним вырезанным углом 27"/>
          <p:cNvSpPr/>
          <p:nvPr/>
        </p:nvSpPr>
        <p:spPr>
          <a:xfrm>
            <a:off x="400946" y="2850505"/>
            <a:ext cx="11373394" cy="576999"/>
          </a:xfrm>
          <a:prstGeom prst="snip1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вскрытие шифров криптозащиты информации;</a:t>
            </a:r>
          </a:p>
        </p:txBody>
      </p:sp>
      <p:sp>
        <p:nvSpPr>
          <p:cNvPr id="29" name="Прямоугольник с одним вырезанным углом 28"/>
          <p:cNvSpPr/>
          <p:nvPr/>
        </p:nvSpPr>
        <p:spPr>
          <a:xfrm>
            <a:off x="400946" y="3434107"/>
            <a:ext cx="11373394" cy="1354264"/>
          </a:xfrm>
          <a:prstGeom prst="snip1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внедрение аппаратных "</a:t>
            </a:r>
            <a:r>
              <a:rPr lang="ru-RU" dirty="0" err="1"/>
              <a:t>спецвложений</a:t>
            </a:r>
            <a:r>
              <a:rPr lang="ru-RU" dirty="0"/>
              <a:t>", программных "закладок" и "вирусов" ("</a:t>
            </a:r>
            <a:r>
              <a:rPr lang="ru-RU" i="1" dirty="0"/>
              <a:t>троянских коней</a:t>
            </a:r>
            <a:r>
              <a:rPr lang="ru-RU" dirty="0"/>
              <a:t>" и "жучков"), то есть таких участков программ, которые не нужны для осуществления заявленных функций, но позволяющих преодолевать систему зашиты, скрытно и незаконно осуществлять доступ к </a:t>
            </a:r>
            <a:r>
              <a:rPr lang="ru-RU" i="1" dirty="0"/>
              <a:t>системным ресурсам</a:t>
            </a:r>
            <a:r>
              <a:rPr lang="ru-RU" dirty="0"/>
              <a:t> с целью регистрации и передачи критической информации или дезорганизации функционирования системы;</a:t>
            </a:r>
          </a:p>
        </p:txBody>
      </p:sp>
      <p:sp>
        <p:nvSpPr>
          <p:cNvPr id="30" name="Прямоугольник с одним вырезанным углом 29"/>
          <p:cNvSpPr/>
          <p:nvPr/>
        </p:nvSpPr>
        <p:spPr>
          <a:xfrm>
            <a:off x="400946" y="4794973"/>
            <a:ext cx="11373394" cy="1128031"/>
          </a:xfrm>
          <a:prstGeom prst="snip1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незаконное подключение к линиям связи с целью работы "между строк", с использованием пауз в действиях законного пользователя от его имени с последующим вводом ложных сообщений или модификацией передаваемых сообщений;</a:t>
            </a:r>
          </a:p>
        </p:txBody>
      </p:sp>
      <p:sp>
        <p:nvSpPr>
          <p:cNvPr id="31" name="Прямоугольник с одним вырезанным углом 30"/>
          <p:cNvSpPr/>
          <p:nvPr/>
        </p:nvSpPr>
        <p:spPr>
          <a:xfrm>
            <a:off x="400946" y="5837575"/>
            <a:ext cx="11373394" cy="1020425"/>
          </a:xfrm>
          <a:prstGeom prst="snip1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ru-RU" dirty="0"/>
              <a:t>незаконное подключение к линиям связи с целью прямой подмены законного пользователя путем его физического отключения после входа в систему и успешной аутентификации с последующим вводом </a:t>
            </a:r>
            <a:r>
              <a:rPr lang="ru-RU" i="1" dirty="0"/>
              <a:t>дезинформации</a:t>
            </a:r>
            <a:r>
              <a:rPr lang="ru-RU" dirty="0"/>
              <a:t> и навязыванием ложных сообщений.</a:t>
            </a:r>
          </a:p>
        </p:txBody>
      </p:sp>
    </p:spTree>
    <p:extLst>
      <p:ext uri="{BB962C8B-B14F-4D97-AF65-F5344CB8AC3E}">
        <p14:creationId xmlns:p14="http://schemas.microsoft.com/office/powerpoint/2010/main" val="145506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9" grpId="0" animBg="1"/>
      <p:bldP spid="20" grpId="0" animBg="1"/>
      <p:bldP spid="21" grpId="0" animBg="1"/>
      <p:bldP spid="16" grpId="0" animBg="1"/>
      <p:bldP spid="17" grpId="0" animBg="1"/>
      <p:bldP spid="18" grpId="0" animBg="1"/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991662"/>
              </p:ext>
            </p:extLst>
          </p:nvPr>
        </p:nvGraphicFramePr>
        <p:xfrm>
          <a:off x="131805" y="156519"/>
          <a:ext cx="11221995" cy="6020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3487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81002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406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373" y="164829"/>
            <a:ext cx="11673015" cy="505732"/>
          </a:xfrm>
        </p:spPr>
        <p:txBody>
          <a:bodyPr>
            <a:noAutofit/>
          </a:bodyPr>
          <a:lstStyle/>
          <a:p>
            <a:pPr algn="ctr"/>
            <a:r>
              <a:rPr lang="ru-RU" sz="2400" b="1" i="1" dirty="0"/>
              <a:t>Обнаружение вирусов и блокирование работы программ-вирусов осуществляется следующими методами:</a:t>
            </a:r>
            <a:endParaRPr lang="ru-RU" sz="2400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387107"/>
              </p:ext>
            </p:extLst>
          </p:nvPr>
        </p:nvGraphicFramePr>
        <p:xfrm>
          <a:off x="409575" y="669925"/>
          <a:ext cx="11390313" cy="5975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50915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040986"/>
              </p:ext>
            </p:extLst>
          </p:nvPr>
        </p:nvGraphicFramePr>
        <p:xfrm>
          <a:off x="209005" y="330926"/>
          <a:ext cx="11538857" cy="6296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8843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540" y="22075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Профилактика заражения вирусами компьютерных систем</a:t>
            </a:r>
            <a:endParaRPr lang="ru-RU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061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175790"/>
              </p:ext>
            </p:extLst>
          </p:nvPr>
        </p:nvGraphicFramePr>
        <p:xfrm>
          <a:off x="409575" y="115330"/>
          <a:ext cx="11390313" cy="6529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88725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540" y="220757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Порядок действий пользователя при обнаружении заражения вирусами компьютерной системы</a:t>
            </a:r>
            <a:endParaRPr lang="ru-RU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8628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130420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6945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" y="296562"/>
            <a:ext cx="12192000" cy="65614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200" b="1" i="1" dirty="0"/>
              <a:t>Если заражение действительно произошло, тогда пользователю следует выполнить следующую последовательность действий:</a:t>
            </a:r>
            <a:endParaRPr lang="ru-RU" sz="3200" dirty="0"/>
          </a:p>
          <a:p>
            <a:pPr lvl="0"/>
            <a:r>
              <a:rPr lang="ru-RU" sz="3200" dirty="0"/>
              <a:t>выключить ЭВМ для уничтожения резидентных вирусов;</a:t>
            </a:r>
          </a:p>
          <a:p>
            <a:pPr lvl="0"/>
            <a:r>
              <a:rPr lang="ru-RU" sz="3200" dirty="0"/>
              <a:t>осуществить загрузку эталонной операционной системы со сменного носителя информации, в которой отсутствуют вирусы;</a:t>
            </a:r>
          </a:p>
          <a:p>
            <a:pPr lvl="0"/>
            <a:r>
              <a:rPr lang="ru-RU" sz="3200" dirty="0"/>
              <a:t>сохранить на сменных носителях информации важные файлы, которые не имеют резидентных копий;</a:t>
            </a:r>
          </a:p>
          <a:p>
            <a:pPr lvl="0"/>
            <a:r>
              <a:rPr lang="ru-RU" sz="3200" dirty="0"/>
              <a:t>использовать антивирусные средства для удаления вирусов и восстановления файлов, областей памяти. Если работоспособность компьютерной системы восстановлена, то завершить восстановление информации всесторонней проверкой компьютерной системы с помощью всех имеющихся в распоряжении пользователя антивирусных средств. Иначе продолжить выполнение антивирусных действий;</a:t>
            </a:r>
          </a:p>
          <a:p>
            <a:pPr lvl="0"/>
            <a:r>
              <a:rPr lang="ru-RU" sz="3200" dirty="0"/>
              <a:t>осуществить полное стирание и разметку (форматирование) несъёмных внешних запоминающих устройств. В персональных компьютерах для этого могут быть использованы программы MS-DOS FDISK и FORMAT. Программа   форматирования FORMAT не удаляет главную загрузочную запись на жёстком диске, в которой может находиться загрузочный вирус. Поэтому необходимо выполнить программу </a:t>
            </a:r>
            <a:r>
              <a:rPr lang="ru-RU" sz="3200" dirty="0" err="1"/>
              <a:t>FDISKс</a:t>
            </a:r>
            <a:r>
              <a:rPr lang="ru-RU" sz="3200" dirty="0"/>
              <a:t> недокументированным параметром MBR, создать с помощью этой же программы разделы и логические диски на жёстком диске. Затем выполняется программа FORMAT для всех логических дисков;</a:t>
            </a:r>
          </a:p>
          <a:p>
            <a:pPr lvl="0"/>
            <a:r>
              <a:rPr lang="ru-RU" sz="3200" dirty="0"/>
              <a:t>восстановить операционную систему, другие программные системы и файлы с резервных копий, созданных до заражения;</a:t>
            </a:r>
          </a:p>
          <a:p>
            <a:pPr lvl="0"/>
            <a:r>
              <a:rPr lang="ru-RU" sz="3200" dirty="0"/>
              <a:t>тщательно проверить файлы, сохранённые после обнаружения заражения, и, при необходимости, удалить вирусы и восстановить файлы;</a:t>
            </a:r>
          </a:p>
          <a:p>
            <a:pPr lvl="0"/>
            <a:r>
              <a:rPr lang="ru-RU" sz="3200" dirty="0"/>
              <a:t>завершить восстановление информации всесторонней проверкой компьютерной системы с помощью всех имеющихся в распоряжении пользователя антивирусных средств.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67193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540" y="220757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b="1" i="1" dirty="0"/>
              <a:t>Особенности защиты информации в базах данных</a:t>
            </a:r>
            <a:endParaRPr lang="ru-RU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97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435635" y="463138"/>
            <a:ext cx="581890" cy="843149"/>
          </a:xfrm>
          <a:prstGeom prst="rect">
            <a:avLst/>
          </a:prstGeom>
          <a:gradFill rotWithShape="1">
            <a:gsLst>
              <a:gs pos="0">
                <a:srgbClr val="770000"/>
              </a:gs>
              <a:gs pos="50000">
                <a:srgbClr val="AD0000"/>
              </a:gs>
              <a:gs pos="100000">
                <a:srgbClr val="CE0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/>
          <a:lstStyle/>
          <a:p>
            <a:pPr defTabSz="1043001"/>
            <a:endParaRPr lang="ru-RU" sz="210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3A33-6A4A-4395-8324-C6DCD486F135}" type="slidenum">
              <a:rPr lang="ru-RU" smtClean="0">
                <a:solidFill>
                  <a:schemeClr val="bg2">
                    <a:lumMod val="75000"/>
                  </a:schemeClr>
                </a:solidFill>
              </a:rPr>
              <a:pPr/>
              <a:t>9</a:t>
            </a:fld>
            <a:endParaRPr lang="ru-RU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50" y="463138"/>
            <a:ext cx="2827683" cy="880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6580" y="2341171"/>
            <a:ext cx="102541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ru-RU" sz="4000" b="1" dirty="0">
                <a:solidFill>
                  <a:srgbClr val="FF0000"/>
                </a:solidFill>
              </a:rPr>
              <a:t>ОСНОВНЫЕ НАПРАВЛЕНИЯ ЗАЩИТЫ ИНФОРМАЦИИ</a:t>
            </a:r>
            <a:r>
              <a:rPr lang="ru-RU" sz="4000" b="1" dirty="0"/>
              <a:t> </a:t>
            </a:r>
          </a:p>
          <a:p>
            <a:pPr lvl="0" algn="ctr"/>
            <a:r>
              <a:rPr lang="ru-RU" sz="4000" b="1" dirty="0"/>
              <a:t>Вопрос 2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2909804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212921"/>
              </p:ext>
            </p:extLst>
          </p:nvPr>
        </p:nvGraphicFramePr>
        <p:xfrm>
          <a:off x="209005" y="330926"/>
          <a:ext cx="11538857" cy="6296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7772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2540" y="220757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Законодательные акты РФ, регулирующие правовые отношения в сфере информационной безопасности и защиты государственной тайны</a:t>
            </a:r>
            <a:endParaRPr lang="ru-RU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1873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079306"/>
              </p:ext>
            </p:extLst>
          </p:nvPr>
        </p:nvGraphicFramePr>
        <p:xfrm>
          <a:off x="409575" y="164757"/>
          <a:ext cx="11390313" cy="6480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91079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969021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8953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214" y="1700213"/>
            <a:ext cx="1811337" cy="533400"/>
          </a:xfrm>
        </p:spPr>
        <p:txBody>
          <a:bodyPr/>
          <a:lstStyle/>
          <a:p>
            <a:pPr>
              <a:buFontTx/>
              <a:buNone/>
            </a:pPr>
            <a:r>
              <a:rPr lang="ru-RU">
                <a:solidFill>
                  <a:srgbClr val="C0C0C0"/>
                </a:solidFill>
              </a:rPr>
              <a:t>Спасибо</a:t>
            </a:r>
          </a:p>
        </p:txBody>
      </p:sp>
      <p:sp>
        <p:nvSpPr>
          <p:cNvPr id="36866" name="Rectangle 3"/>
          <p:cNvSpPr>
            <a:spLocks noChangeArrowheads="1"/>
          </p:cNvSpPr>
          <p:nvPr/>
        </p:nvSpPr>
        <p:spPr bwMode="auto">
          <a:xfrm rot="-1966961">
            <a:off x="4249739" y="1474788"/>
            <a:ext cx="237648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thank you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 rot="1339931">
            <a:off x="3287714" y="3429000"/>
            <a:ext cx="1811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2800">
                <a:solidFill>
                  <a:srgbClr val="C0C0C0"/>
                </a:solidFill>
              </a:rPr>
              <a:t>Спасибо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 rot="932178">
            <a:off x="5016500" y="2347913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2800">
                <a:solidFill>
                  <a:srgbClr val="C0C0C0"/>
                </a:solidFill>
              </a:rPr>
              <a:t>Спасибо</a:t>
            </a:r>
          </a:p>
        </p:txBody>
      </p:sp>
      <p:sp>
        <p:nvSpPr>
          <p:cNvPr id="36869" name="Rectangle 6"/>
          <p:cNvSpPr>
            <a:spLocks noChangeArrowheads="1"/>
          </p:cNvSpPr>
          <p:nvPr/>
        </p:nvSpPr>
        <p:spPr bwMode="auto">
          <a:xfrm>
            <a:off x="6024564" y="3068638"/>
            <a:ext cx="1811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2800">
                <a:solidFill>
                  <a:srgbClr val="C0C0C0"/>
                </a:solidFill>
              </a:rPr>
              <a:t>Спасибо</a:t>
            </a:r>
          </a:p>
        </p:txBody>
      </p:sp>
      <p:sp>
        <p:nvSpPr>
          <p:cNvPr id="36870" name="Rectangle 7"/>
          <p:cNvSpPr>
            <a:spLocks noChangeArrowheads="1"/>
          </p:cNvSpPr>
          <p:nvPr/>
        </p:nvSpPr>
        <p:spPr bwMode="auto">
          <a:xfrm rot="-634205">
            <a:off x="2063751" y="2060575"/>
            <a:ext cx="28797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thank you</a:t>
            </a:r>
          </a:p>
        </p:txBody>
      </p:sp>
      <p:sp>
        <p:nvSpPr>
          <p:cNvPr id="36871" name="Rectangle 8"/>
          <p:cNvSpPr>
            <a:spLocks noChangeArrowheads="1"/>
          </p:cNvSpPr>
          <p:nvPr/>
        </p:nvSpPr>
        <p:spPr bwMode="auto">
          <a:xfrm>
            <a:off x="6743700" y="1484313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gracias</a:t>
            </a:r>
          </a:p>
        </p:txBody>
      </p:sp>
      <p:sp>
        <p:nvSpPr>
          <p:cNvPr id="36872" name="Rectangle 9"/>
          <p:cNvSpPr>
            <a:spLocks noChangeArrowheads="1"/>
          </p:cNvSpPr>
          <p:nvPr/>
        </p:nvSpPr>
        <p:spPr bwMode="auto">
          <a:xfrm rot="-2708425">
            <a:off x="1353344" y="1331119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2800">
                <a:solidFill>
                  <a:srgbClr val="C0C0C0"/>
                </a:solidFill>
              </a:rPr>
              <a:t>Спасибо</a:t>
            </a:r>
          </a:p>
        </p:txBody>
      </p:sp>
      <p:sp>
        <p:nvSpPr>
          <p:cNvPr id="36873" name="Rectangle 10"/>
          <p:cNvSpPr>
            <a:spLocks noChangeArrowheads="1"/>
          </p:cNvSpPr>
          <p:nvPr/>
        </p:nvSpPr>
        <p:spPr bwMode="auto">
          <a:xfrm rot="-1124404">
            <a:off x="7175500" y="4437063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2800">
                <a:solidFill>
                  <a:srgbClr val="C0C0C0"/>
                </a:solidFill>
              </a:rPr>
              <a:t>Спасибо</a:t>
            </a:r>
          </a:p>
        </p:txBody>
      </p:sp>
      <p:sp>
        <p:nvSpPr>
          <p:cNvPr id="36874" name="Rectangle 11"/>
          <p:cNvSpPr>
            <a:spLocks noChangeArrowheads="1"/>
          </p:cNvSpPr>
          <p:nvPr/>
        </p:nvSpPr>
        <p:spPr bwMode="auto">
          <a:xfrm>
            <a:off x="2486025" y="3465513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merci</a:t>
            </a:r>
          </a:p>
        </p:txBody>
      </p:sp>
      <p:sp>
        <p:nvSpPr>
          <p:cNvPr id="36875" name="Rectangle 12"/>
          <p:cNvSpPr>
            <a:spLocks noChangeArrowheads="1"/>
          </p:cNvSpPr>
          <p:nvPr/>
        </p:nvSpPr>
        <p:spPr bwMode="auto">
          <a:xfrm rot="-1966961">
            <a:off x="3000375" y="620713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danke</a:t>
            </a:r>
          </a:p>
        </p:txBody>
      </p:sp>
      <p:sp>
        <p:nvSpPr>
          <p:cNvPr id="36876" name="Rectangle 13"/>
          <p:cNvSpPr>
            <a:spLocks noChangeArrowheads="1"/>
          </p:cNvSpPr>
          <p:nvPr/>
        </p:nvSpPr>
        <p:spPr bwMode="auto">
          <a:xfrm rot="1339931">
            <a:off x="3071814" y="5078413"/>
            <a:ext cx="1811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2800">
                <a:solidFill>
                  <a:srgbClr val="C0C0C0"/>
                </a:solidFill>
              </a:rPr>
              <a:t>Спасибо</a:t>
            </a:r>
          </a:p>
        </p:txBody>
      </p:sp>
      <p:sp>
        <p:nvSpPr>
          <p:cNvPr id="36877" name="Rectangle 14"/>
          <p:cNvSpPr>
            <a:spLocks noChangeArrowheads="1"/>
          </p:cNvSpPr>
          <p:nvPr/>
        </p:nvSpPr>
        <p:spPr bwMode="auto">
          <a:xfrm rot="932178">
            <a:off x="5521325" y="4357688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gracias</a:t>
            </a:r>
          </a:p>
        </p:txBody>
      </p:sp>
      <p:sp>
        <p:nvSpPr>
          <p:cNvPr id="36878" name="Rectangle 15"/>
          <p:cNvSpPr>
            <a:spLocks noChangeArrowheads="1"/>
          </p:cNvSpPr>
          <p:nvPr/>
        </p:nvSpPr>
        <p:spPr bwMode="auto">
          <a:xfrm>
            <a:off x="6529389" y="5078413"/>
            <a:ext cx="1811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danke</a:t>
            </a:r>
          </a:p>
        </p:txBody>
      </p:sp>
      <p:sp>
        <p:nvSpPr>
          <p:cNvPr id="36879" name="Rectangle 16"/>
          <p:cNvSpPr>
            <a:spLocks noChangeArrowheads="1"/>
          </p:cNvSpPr>
          <p:nvPr/>
        </p:nvSpPr>
        <p:spPr bwMode="auto">
          <a:xfrm rot="-634205">
            <a:off x="3144839" y="4141788"/>
            <a:ext cx="1811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2800">
                <a:solidFill>
                  <a:srgbClr val="C0C0C0"/>
                </a:solidFill>
              </a:rPr>
              <a:t>Спасибо</a:t>
            </a:r>
          </a:p>
        </p:txBody>
      </p:sp>
      <p:sp>
        <p:nvSpPr>
          <p:cNvPr id="36880" name="Rectangle 17"/>
          <p:cNvSpPr>
            <a:spLocks noChangeArrowheads="1"/>
          </p:cNvSpPr>
          <p:nvPr/>
        </p:nvSpPr>
        <p:spPr bwMode="auto">
          <a:xfrm rot="932178">
            <a:off x="7608889" y="3571875"/>
            <a:ext cx="1811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2800">
                <a:solidFill>
                  <a:srgbClr val="C0C0C0"/>
                </a:solidFill>
              </a:rPr>
              <a:t>Спасибо</a:t>
            </a:r>
          </a:p>
        </p:txBody>
      </p:sp>
      <p:sp>
        <p:nvSpPr>
          <p:cNvPr id="36881" name="Rectangle 18"/>
          <p:cNvSpPr>
            <a:spLocks noChangeArrowheads="1"/>
          </p:cNvSpPr>
          <p:nvPr/>
        </p:nvSpPr>
        <p:spPr bwMode="auto">
          <a:xfrm rot="-2708425">
            <a:off x="4945857" y="4933157"/>
            <a:ext cx="1811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2800">
                <a:solidFill>
                  <a:srgbClr val="C0C0C0"/>
                </a:solidFill>
              </a:rPr>
              <a:t>Спасибо</a:t>
            </a:r>
          </a:p>
        </p:txBody>
      </p:sp>
      <p:sp>
        <p:nvSpPr>
          <p:cNvPr id="36882" name="Rectangle 19"/>
          <p:cNvSpPr>
            <a:spLocks noChangeArrowheads="1"/>
          </p:cNvSpPr>
          <p:nvPr/>
        </p:nvSpPr>
        <p:spPr bwMode="auto">
          <a:xfrm rot="-2055057">
            <a:off x="8616950" y="5589588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2800">
                <a:solidFill>
                  <a:srgbClr val="C0C0C0"/>
                </a:solidFill>
              </a:rPr>
              <a:t>Спасибо</a:t>
            </a:r>
          </a:p>
        </p:txBody>
      </p:sp>
      <p:sp>
        <p:nvSpPr>
          <p:cNvPr id="36883" name="Rectangle 20"/>
          <p:cNvSpPr>
            <a:spLocks noChangeArrowheads="1"/>
          </p:cNvSpPr>
          <p:nvPr/>
        </p:nvSpPr>
        <p:spPr bwMode="auto">
          <a:xfrm rot="-1966961">
            <a:off x="8856664" y="2132013"/>
            <a:ext cx="1811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gracias</a:t>
            </a:r>
          </a:p>
        </p:txBody>
      </p:sp>
      <p:sp>
        <p:nvSpPr>
          <p:cNvPr id="36884" name="Rectangle 21"/>
          <p:cNvSpPr>
            <a:spLocks noChangeArrowheads="1"/>
          </p:cNvSpPr>
          <p:nvPr/>
        </p:nvSpPr>
        <p:spPr bwMode="auto">
          <a:xfrm rot="932178">
            <a:off x="7535864" y="2276475"/>
            <a:ext cx="1811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2800">
                <a:solidFill>
                  <a:srgbClr val="C0C0C0"/>
                </a:solidFill>
              </a:rPr>
              <a:t>Спасибо</a:t>
            </a:r>
          </a:p>
        </p:txBody>
      </p:sp>
      <p:sp>
        <p:nvSpPr>
          <p:cNvPr id="36885" name="Rectangle 22"/>
          <p:cNvSpPr>
            <a:spLocks noChangeArrowheads="1"/>
          </p:cNvSpPr>
          <p:nvPr/>
        </p:nvSpPr>
        <p:spPr bwMode="auto">
          <a:xfrm>
            <a:off x="8543925" y="2997200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2800">
                <a:solidFill>
                  <a:srgbClr val="C0C0C0"/>
                </a:solidFill>
              </a:rPr>
              <a:t>Спасибо</a:t>
            </a:r>
          </a:p>
        </p:txBody>
      </p:sp>
      <p:sp>
        <p:nvSpPr>
          <p:cNvPr id="36886" name="Rectangle 23"/>
          <p:cNvSpPr>
            <a:spLocks noChangeArrowheads="1"/>
          </p:cNvSpPr>
          <p:nvPr/>
        </p:nvSpPr>
        <p:spPr bwMode="auto">
          <a:xfrm rot="550398">
            <a:off x="5664200" y="1916113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thanks</a:t>
            </a:r>
          </a:p>
        </p:txBody>
      </p:sp>
      <p:sp>
        <p:nvSpPr>
          <p:cNvPr id="36887" name="Rectangle 24"/>
          <p:cNvSpPr>
            <a:spLocks noChangeArrowheads="1"/>
          </p:cNvSpPr>
          <p:nvPr/>
        </p:nvSpPr>
        <p:spPr bwMode="auto">
          <a:xfrm>
            <a:off x="5005389" y="3394075"/>
            <a:ext cx="1811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danke</a:t>
            </a:r>
          </a:p>
        </p:txBody>
      </p:sp>
      <p:sp>
        <p:nvSpPr>
          <p:cNvPr id="36888" name="Rectangle 25"/>
          <p:cNvSpPr>
            <a:spLocks noChangeArrowheads="1"/>
          </p:cNvSpPr>
          <p:nvPr/>
        </p:nvSpPr>
        <p:spPr bwMode="auto">
          <a:xfrm rot="1339931">
            <a:off x="4151314" y="4724400"/>
            <a:ext cx="1811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grazie</a:t>
            </a:r>
          </a:p>
        </p:txBody>
      </p:sp>
      <p:sp>
        <p:nvSpPr>
          <p:cNvPr id="36889" name="Rectangle 26"/>
          <p:cNvSpPr>
            <a:spLocks noChangeArrowheads="1"/>
          </p:cNvSpPr>
          <p:nvPr/>
        </p:nvSpPr>
        <p:spPr bwMode="auto">
          <a:xfrm rot="-1966961">
            <a:off x="3333750" y="2349500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merci</a:t>
            </a:r>
          </a:p>
        </p:txBody>
      </p:sp>
      <p:sp>
        <p:nvSpPr>
          <p:cNvPr id="36890" name="Rectangle 27"/>
          <p:cNvSpPr>
            <a:spLocks noChangeArrowheads="1"/>
          </p:cNvSpPr>
          <p:nvPr/>
        </p:nvSpPr>
        <p:spPr bwMode="auto">
          <a:xfrm rot="932178">
            <a:off x="6240464" y="3716338"/>
            <a:ext cx="1811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2800">
                <a:solidFill>
                  <a:srgbClr val="C0C0C0"/>
                </a:solidFill>
              </a:rPr>
              <a:t>Спасибо</a:t>
            </a:r>
          </a:p>
        </p:txBody>
      </p:sp>
      <p:sp>
        <p:nvSpPr>
          <p:cNvPr id="36891" name="Rectangle 28"/>
          <p:cNvSpPr>
            <a:spLocks noChangeArrowheads="1"/>
          </p:cNvSpPr>
          <p:nvPr/>
        </p:nvSpPr>
        <p:spPr bwMode="auto">
          <a:xfrm>
            <a:off x="6888164" y="2563813"/>
            <a:ext cx="1811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grazie</a:t>
            </a:r>
          </a:p>
        </p:txBody>
      </p:sp>
      <p:sp>
        <p:nvSpPr>
          <p:cNvPr id="36892" name="Rectangle 29"/>
          <p:cNvSpPr>
            <a:spLocks noChangeArrowheads="1"/>
          </p:cNvSpPr>
          <p:nvPr/>
        </p:nvSpPr>
        <p:spPr bwMode="auto">
          <a:xfrm rot="-634205">
            <a:off x="1524000" y="2708275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grazie</a:t>
            </a:r>
          </a:p>
        </p:txBody>
      </p:sp>
      <p:sp>
        <p:nvSpPr>
          <p:cNvPr id="36893" name="Rectangle 30"/>
          <p:cNvSpPr>
            <a:spLocks noChangeArrowheads="1"/>
          </p:cNvSpPr>
          <p:nvPr/>
        </p:nvSpPr>
        <p:spPr bwMode="auto">
          <a:xfrm>
            <a:off x="1524000" y="4076700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thank you</a:t>
            </a:r>
          </a:p>
        </p:txBody>
      </p:sp>
      <p:sp>
        <p:nvSpPr>
          <p:cNvPr id="36894" name="Rectangle 31"/>
          <p:cNvSpPr>
            <a:spLocks noChangeArrowheads="1"/>
          </p:cNvSpPr>
          <p:nvPr/>
        </p:nvSpPr>
        <p:spPr bwMode="auto">
          <a:xfrm rot="1339931">
            <a:off x="1524000" y="5948363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2800">
                <a:solidFill>
                  <a:srgbClr val="C0C0C0"/>
                </a:solidFill>
              </a:rPr>
              <a:t>Спасибо</a:t>
            </a:r>
          </a:p>
        </p:txBody>
      </p:sp>
      <p:sp>
        <p:nvSpPr>
          <p:cNvPr id="36895" name="Rectangle 32"/>
          <p:cNvSpPr>
            <a:spLocks noChangeArrowheads="1"/>
          </p:cNvSpPr>
          <p:nvPr/>
        </p:nvSpPr>
        <p:spPr bwMode="auto">
          <a:xfrm>
            <a:off x="2351089" y="5516563"/>
            <a:ext cx="1811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US" sz="3200">
                <a:solidFill>
                  <a:srgbClr val="C0C0C0"/>
                </a:solidFill>
              </a:rPr>
              <a:t>thanks</a:t>
            </a:r>
            <a:endParaRPr lang="ru-RU" sz="3200">
              <a:solidFill>
                <a:srgbClr val="C0C0C0"/>
              </a:solidFill>
            </a:endParaRPr>
          </a:p>
        </p:txBody>
      </p:sp>
      <p:sp>
        <p:nvSpPr>
          <p:cNvPr id="36896" name="Rectangle 33"/>
          <p:cNvSpPr>
            <a:spLocks noChangeArrowheads="1"/>
          </p:cNvSpPr>
          <p:nvPr/>
        </p:nvSpPr>
        <p:spPr bwMode="auto">
          <a:xfrm>
            <a:off x="6743700" y="6021388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2800">
                <a:solidFill>
                  <a:srgbClr val="C0C0C0"/>
                </a:solidFill>
              </a:rPr>
              <a:t>Спасибо</a:t>
            </a:r>
          </a:p>
        </p:txBody>
      </p:sp>
      <p:sp>
        <p:nvSpPr>
          <p:cNvPr id="36897" name="Rectangle 34"/>
          <p:cNvSpPr>
            <a:spLocks noChangeArrowheads="1"/>
          </p:cNvSpPr>
          <p:nvPr/>
        </p:nvSpPr>
        <p:spPr bwMode="auto">
          <a:xfrm rot="932178">
            <a:off x="7896225" y="5156200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merci</a:t>
            </a:r>
          </a:p>
        </p:txBody>
      </p:sp>
      <p:sp>
        <p:nvSpPr>
          <p:cNvPr id="36898" name="Rectangle 35"/>
          <p:cNvSpPr>
            <a:spLocks noChangeArrowheads="1"/>
          </p:cNvSpPr>
          <p:nvPr/>
        </p:nvSpPr>
        <p:spPr bwMode="auto">
          <a:xfrm rot="-634205">
            <a:off x="4943476" y="5589588"/>
            <a:ext cx="24479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thank you</a:t>
            </a:r>
          </a:p>
        </p:txBody>
      </p:sp>
      <p:sp>
        <p:nvSpPr>
          <p:cNvPr id="36899" name="Rectangle 36"/>
          <p:cNvSpPr>
            <a:spLocks noChangeArrowheads="1"/>
          </p:cNvSpPr>
          <p:nvPr/>
        </p:nvSpPr>
        <p:spPr bwMode="auto">
          <a:xfrm rot="-1966961">
            <a:off x="3478214" y="5805488"/>
            <a:ext cx="1811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merci</a:t>
            </a:r>
          </a:p>
        </p:txBody>
      </p:sp>
      <p:sp>
        <p:nvSpPr>
          <p:cNvPr id="36900" name="Rectangle 37"/>
          <p:cNvSpPr>
            <a:spLocks noGrp="1" noChangeArrowheads="1"/>
          </p:cNvSpPr>
          <p:nvPr>
            <p:ph type="title"/>
          </p:nvPr>
        </p:nvSpPr>
        <p:spPr>
          <a:xfrm>
            <a:off x="2063750" y="2492376"/>
            <a:ext cx="8229600" cy="1439863"/>
          </a:xfrm>
        </p:spPr>
        <p:txBody>
          <a:bodyPr/>
          <a:lstStyle/>
          <a:p>
            <a:r>
              <a:rPr lang="ru-RU" sz="4800" b="1">
                <a:solidFill>
                  <a:srgbClr val="000099"/>
                </a:solidFill>
              </a:rPr>
              <a:t>Спасибо за внимание!</a:t>
            </a:r>
          </a:p>
        </p:txBody>
      </p:sp>
      <p:sp>
        <p:nvSpPr>
          <p:cNvPr id="36901" name="Rectangle 38"/>
          <p:cNvSpPr>
            <a:spLocks noChangeArrowheads="1"/>
          </p:cNvSpPr>
          <p:nvPr/>
        </p:nvSpPr>
        <p:spPr bwMode="auto">
          <a:xfrm>
            <a:off x="1847850" y="260350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2800">
                <a:solidFill>
                  <a:srgbClr val="C0C0C0"/>
                </a:solidFill>
              </a:rPr>
              <a:t>Спасибо</a:t>
            </a:r>
          </a:p>
        </p:txBody>
      </p:sp>
      <p:sp>
        <p:nvSpPr>
          <p:cNvPr id="36902" name="Rectangle 39"/>
          <p:cNvSpPr>
            <a:spLocks noChangeArrowheads="1"/>
          </p:cNvSpPr>
          <p:nvPr/>
        </p:nvSpPr>
        <p:spPr bwMode="auto">
          <a:xfrm rot="-1966961">
            <a:off x="6743700" y="260350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merci</a:t>
            </a:r>
          </a:p>
        </p:txBody>
      </p:sp>
      <p:sp>
        <p:nvSpPr>
          <p:cNvPr id="36903" name="Rectangle 40"/>
          <p:cNvSpPr>
            <a:spLocks noChangeArrowheads="1"/>
          </p:cNvSpPr>
          <p:nvPr/>
        </p:nvSpPr>
        <p:spPr bwMode="auto">
          <a:xfrm rot="932178">
            <a:off x="8543925" y="260350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2800">
                <a:solidFill>
                  <a:srgbClr val="C0C0C0"/>
                </a:solidFill>
              </a:rPr>
              <a:t>Спасибо</a:t>
            </a:r>
          </a:p>
        </p:txBody>
      </p:sp>
      <p:sp>
        <p:nvSpPr>
          <p:cNvPr id="36904" name="Rectangle 41"/>
          <p:cNvSpPr>
            <a:spLocks noChangeArrowheads="1"/>
          </p:cNvSpPr>
          <p:nvPr/>
        </p:nvSpPr>
        <p:spPr bwMode="auto">
          <a:xfrm rot="-634205">
            <a:off x="5303839" y="836613"/>
            <a:ext cx="1811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grazie</a:t>
            </a:r>
          </a:p>
        </p:txBody>
      </p:sp>
      <p:sp>
        <p:nvSpPr>
          <p:cNvPr id="36905" name="Rectangle 42"/>
          <p:cNvSpPr>
            <a:spLocks noChangeArrowheads="1"/>
          </p:cNvSpPr>
          <p:nvPr/>
        </p:nvSpPr>
        <p:spPr bwMode="auto">
          <a:xfrm rot="-1966961">
            <a:off x="3719514" y="1123950"/>
            <a:ext cx="1811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gracias</a:t>
            </a:r>
          </a:p>
        </p:txBody>
      </p:sp>
      <p:sp>
        <p:nvSpPr>
          <p:cNvPr id="36906" name="Rectangle 43"/>
          <p:cNvSpPr>
            <a:spLocks noChangeArrowheads="1"/>
          </p:cNvSpPr>
          <p:nvPr/>
        </p:nvSpPr>
        <p:spPr bwMode="auto">
          <a:xfrm rot="1073047">
            <a:off x="7535864" y="1052513"/>
            <a:ext cx="1811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grazie</a:t>
            </a:r>
          </a:p>
        </p:txBody>
      </p:sp>
      <p:sp>
        <p:nvSpPr>
          <p:cNvPr id="36907" name="Rectangle 44"/>
          <p:cNvSpPr>
            <a:spLocks noChangeArrowheads="1"/>
          </p:cNvSpPr>
          <p:nvPr/>
        </p:nvSpPr>
        <p:spPr bwMode="auto">
          <a:xfrm rot="-1124404">
            <a:off x="8856664" y="4292600"/>
            <a:ext cx="18113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danke</a:t>
            </a:r>
          </a:p>
        </p:txBody>
      </p:sp>
      <p:sp>
        <p:nvSpPr>
          <p:cNvPr id="36908" name="Rectangle 45"/>
          <p:cNvSpPr>
            <a:spLocks noChangeArrowheads="1"/>
          </p:cNvSpPr>
          <p:nvPr/>
        </p:nvSpPr>
        <p:spPr bwMode="auto">
          <a:xfrm rot="-1966961">
            <a:off x="8129589" y="1374775"/>
            <a:ext cx="24844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thank you</a:t>
            </a:r>
          </a:p>
        </p:txBody>
      </p:sp>
      <p:sp>
        <p:nvSpPr>
          <p:cNvPr id="36909" name="Rectangle 46"/>
          <p:cNvSpPr>
            <a:spLocks noChangeArrowheads="1"/>
          </p:cNvSpPr>
          <p:nvPr/>
        </p:nvSpPr>
        <p:spPr bwMode="auto">
          <a:xfrm rot="-634205">
            <a:off x="4800600" y="188913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2800">
                <a:solidFill>
                  <a:srgbClr val="C0C0C0"/>
                </a:solidFill>
              </a:rPr>
              <a:t>Спасибо</a:t>
            </a:r>
          </a:p>
        </p:txBody>
      </p:sp>
      <p:sp>
        <p:nvSpPr>
          <p:cNvPr id="36910" name="Rectangle 47"/>
          <p:cNvSpPr>
            <a:spLocks noChangeArrowheads="1"/>
          </p:cNvSpPr>
          <p:nvPr/>
        </p:nvSpPr>
        <p:spPr bwMode="auto">
          <a:xfrm rot="932178">
            <a:off x="8975725" y="3571875"/>
            <a:ext cx="1811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</a:pPr>
            <a:r>
              <a:rPr lang="ru-RU" sz="3200">
                <a:solidFill>
                  <a:srgbClr val="C0C0C0"/>
                </a:solidFill>
              </a:rPr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30059527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7476</Words>
  <Application>Microsoft Office PowerPoint</Application>
  <PresentationFormat>Широкоэкранный</PresentationFormat>
  <Paragraphs>525</Paragraphs>
  <Slides>94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94</vt:i4>
      </vt:variant>
    </vt:vector>
  </HeadingPairs>
  <TitlesOfParts>
    <vt:vector size="101" baseType="lpstr">
      <vt:lpstr>Arial</vt:lpstr>
      <vt:lpstr>Calibri</vt:lpstr>
      <vt:lpstr>Calibri Light</vt:lpstr>
      <vt:lpstr>Symbol</vt:lpstr>
      <vt:lpstr>Tahoma</vt:lpstr>
      <vt:lpstr>Times New Roman</vt:lpstr>
      <vt:lpstr>Тема Office</vt:lpstr>
      <vt:lpstr>Презентация PowerPoint</vt:lpstr>
      <vt:lpstr>Презентация PowerPoint</vt:lpstr>
      <vt:lpstr>Автоматизированная система (АС) – система, состоящая из персонала и комплекса средств автоматизации его деятельности, реализующая информационную технологию выполнения установленных функций. </vt:lpstr>
      <vt:lpstr>Презентация PowerPoint</vt:lpstr>
      <vt:lpstr>Основными источниками нарушения безопасности в АС являются:</vt:lpstr>
      <vt:lpstr>Презентация PowerPoint</vt:lpstr>
      <vt:lpstr>К основным случайным угрозам можно отнести следующее:</vt:lpstr>
      <vt:lpstr>К основным преднамеренным угрозам можно отнести следующее:</vt:lpstr>
      <vt:lpstr>Презентация PowerPoint</vt:lpstr>
      <vt:lpstr>Презентация PowerPoint</vt:lpstr>
      <vt:lpstr>Сведения могут считаться государственной тайной (могут быть засекречены), если они отвечают следующим требованиям:</vt:lpstr>
      <vt:lpstr>Информация может составлять коммерческую тайну, если она отвечает следующим требованиям (критерии правовой охраны):</vt:lpstr>
      <vt:lpstr>Обладатели коммерческой тайны – физические (независимо от гражданства) и юридические (коммерческие и некоммерческие организации) лица, занимающиеся предпринимательской деятельностью и имеющие монопольное право на информацию, составляющую для них коммерческую тайну. </vt:lpstr>
      <vt:lpstr>Презентация PowerPoint</vt:lpstr>
      <vt:lpstr>Презентация PowerPoint</vt:lpstr>
      <vt:lpstr>Соотношение случайных и умышленных утечек в 2023 году </vt:lpstr>
      <vt:lpstr>Распределение случайных и умышленных утечек по каналам</vt:lpstr>
      <vt:lpstr>Презентация PowerPoint</vt:lpstr>
      <vt:lpstr>Презентация PowerPoint</vt:lpstr>
      <vt:lpstr>Для оценки рисков целесообразно привлекать экспертов - специалистов в области информационной безопасности, которые должны обладать:</vt:lpstr>
      <vt:lpstr>Презентация PowerPoint</vt:lpstr>
      <vt:lpstr>Презентация PowerPoint</vt:lpstr>
      <vt:lpstr>Презентация PowerPoint</vt:lpstr>
      <vt:lpstr>По функциональному назначению средства инженерно-технической защиты делятся на следующие группы:</vt:lpstr>
      <vt:lpstr>Основными факторами при оценке вероятности являются:</vt:lpstr>
      <vt:lpstr>Презентация PowerPoint</vt:lpstr>
      <vt:lpstr>Совокупный риск </vt:lpstr>
      <vt:lpstr>Презентация PowerPoint</vt:lpstr>
      <vt:lpstr>Презентация PowerPoint</vt:lpstr>
      <vt:lpstr>Основные виды угроз безопасности информационным системам:</vt:lpstr>
      <vt:lpstr>Основные техногенные предусмотрены угрозы:</vt:lpstr>
      <vt:lpstr>Основные непредвиденные техногенные угрозы информационной системы (действия, совершенные лицом случайно, по незнанию, невнимательности или халатности, из любопытства, но без злого умысла): </vt:lpstr>
      <vt:lpstr>Угрозой является обстоятельство или событие, потенциально может причинить вред системе или процесса путем уничтожения, разглашения, изменения данных или отказ в обслуживании. </vt:lpstr>
      <vt:lpstr>Нарушители классифицируются по уровню возможностей, предоставляемых им штатными средствами информационной системы. </vt:lpstr>
      <vt:lpstr>При разработке модели нарушителя определяется:</vt:lpstr>
      <vt:lpstr>Презентация PowerPoint</vt:lpstr>
      <vt:lpstr>Всех нарушителей возможно классифицировать следующим образом:</vt:lpstr>
      <vt:lpstr>Презентация PowerPoint</vt:lpstr>
      <vt:lpstr>Окружение и инфраструктура:</vt:lpstr>
      <vt:lpstr>Аппаратные: </vt:lpstr>
      <vt:lpstr>Программные: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 2.1. Введение избыточности элементов системы.</vt:lpstr>
      <vt:lpstr>Презентация PowerPoint</vt:lpstr>
      <vt:lpstr>Презентация PowerPoint</vt:lpstr>
      <vt:lpstr>Класс 2.4. Регулирование использования элементов системы и защищаемой информации. </vt:lpstr>
      <vt:lpstr>Презентация PowerPoint</vt:lpstr>
      <vt:lpstr>Презентация PowerPoint</vt:lpstr>
      <vt:lpstr>Класс 2.7. Уничтожение информации.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Функции системы защиты информации</vt:lpstr>
      <vt:lpstr>Презентация PowerPoint</vt:lpstr>
      <vt:lpstr>Защита информации в компьютерных системах обеспечивается созданием комплексной системы защиты. Комплексная система защиты включает: </vt:lpstr>
      <vt:lpstr>Методы защиты от случайных угроз разрабатываются и внедряются на этапах проектирования, создания, внедрения и эксплуатации  компьютерных систем. К их числу относятся:</vt:lpstr>
      <vt:lpstr>При защите информации в компьютерных системах от традиционного шпионажа и диверсий используются те же средства и методы защиты, что и для защиты других объектов, на которых не используются компьютерные системы. К их числу относятся:</vt:lpstr>
      <vt:lpstr>Презентация PowerPoint</vt:lpstr>
      <vt:lpstr>Операции с файлами:</vt:lpstr>
      <vt:lpstr>Презентация PowerPoint</vt:lpstr>
      <vt:lpstr>Презентация PowerPoint</vt:lpstr>
      <vt:lpstr>По виду воздействия на исходную информацию методы криптографического преобразования информации разделяются на следующие группы:</vt:lpstr>
      <vt:lpstr>Все компьютерные вирусы классифицируются по следующим признакам:</vt:lpstr>
      <vt:lpstr>По среде обитания компьютерные вирусы подразделяются на:</vt:lpstr>
      <vt:lpstr>Презентация PowerPoint</vt:lpstr>
      <vt:lpstr>Презентация PowerPoint</vt:lpstr>
      <vt:lpstr>Презентация PowerPoint</vt:lpstr>
      <vt:lpstr>Опасные вирусы вызывают существенное снижение эффективности компьютерной системы, но не приводят к нарушению целостности и конфиденциальности информации, хранящейся в запоминающих устройствах.</vt:lpstr>
      <vt:lpstr>Презентация PowerPoint</vt:lpstr>
      <vt:lpstr>Презентация PowerPoint</vt:lpstr>
      <vt:lpstr>Обнаружение вирусов и блокирование работы программ-вирусов осуществляется следующими методами:</vt:lpstr>
      <vt:lpstr>Презентация PowerPoint</vt:lpstr>
      <vt:lpstr>Профилактика заражения вирусами компьютерных систем</vt:lpstr>
      <vt:lpstr>Презентация PowerPoint</vt:lpstr>
      <vt:lpstr>Порядок действий пользователя при обнаружении заражения вирусами компьютерной системы</vt:lpstr>
      <vt:lpstr>Презентация PowerPoint</vt:lpstr>
      <vt:lpstr>Презентация PowerPoint</vt:lpstr>
      <vt:lpstr>Особенности защиты информации в базах данных</vt:lpstr>
      <vt:lpstr>Презентация PowerPoint</vt:lpstr>
      <vt:lpstr>Законодательные акты РФ, регулирующие правовые отношения в сфере информационной безопасности и защиты государственной тайны</vt:lpstr>
      <vt:lpstr>Презентация PowerPoint</vt:lpstr>
      <vt:lpstr>Презентация PowerPoint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РАЗВИТИЯ МЕТОДА УПРАВЛЕНИЯ ПРОЕКТАМИ И ЕГО КОНЦЕПЦИЯ</dc:title>
  <dc:creator>Иван Гребенюк</dc:creator>
  <cp:lastModifiedBy>Гребенюк Иван И.</cp:lastModifiedBy>
  <cp:revision>83</cp:revision>
  <dcterms:created xsi:type="dcterms:W3CDTF">2016-02-13T21:23:49Z</dcterms:created>
  <dcterms:modified xsi:type="dcterms:W3CDTF">2025-09-08T09:42:56Z</dcterms:modified>
</cp:coreProperties>
</file>