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0" r:id="rId13"/>
    <p:sldId id="271" r:id="rId14"/>
    <p:sldId id="269" r:id="rId15"/>
    <p:sldId id="272" r:id="rId16"/>
    <p:sldId id="273" r:id="rId17"/>
    <p:sldId id="274" r:id="rId18"/>
    <p:sldId id="277" r:id="rId19"/>
    <p:sldId id="279" r:id="rId20"/>
    <p:sldId id="280" r:id="rId21"/>
    <p:sldId id="283" r:id="rId22"/>
    <p:sldId id="284" r:id="rId23"/>
    <p:sldId id="285" r:id="rId24"/>
    <p:sldId id="281" r:id="rId25"/>
    <p:sldId id="282" r:id="rId26"/>
    <p:sldId id="278" r:id="rId27"/>
    <p:sldId id="286" r:id="rId28"/>
    <p:sldId id="287" r:id="rId29"/>
    <p:sldId id="288" r:id="rId30"/>
    <p:sldId id="289" r:id="rId31"/>
    <p:sldId id="292" r:id="rId32"/>
    <p:sldId id="293" r:id="rId33"/>
    <p:sldId id="294" r:id="rId34"/>
    <p:sldId id="295" r:id="rId35"/>
    <p:sldId id="290" r:id="rId36"/>
    <p:sldId id="296" r:id="rId37"/>
    <p:sldId id="297" r:id="rId38"/>
    <p:sldId id="291" r:id="rId39"/>
    <p:sldId id="298" r:id="rId40"/>
    <p:sldId id="299" r:id="rId41"/>
    <p:sldId id="300" r:id="rId42"/>
    <p:sldId id="301" r:id="rId43"/>
    <p:sldId id="302" r:id="rId44"/>
    <p:sldId id="303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81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74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1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77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6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7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7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4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6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F423-4491-4A5F-880F-8D0399B2391F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A4CB-AFEB-467F-82B9-DE6B517FA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50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6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myslide.ru/documents_3/8253acef3cc8dc9795e61d508d3b8402/im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7620000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9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http://images.myshared.ru/6/756362/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17140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8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ds04.infourok.ru/uploads/ex/05fd/00050f0c-7fbd2932/640/img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7128792" cy="53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2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cf.ppt-online.org/files/slide/h/hVNjy0BM5EICwU9m62TrDZPYaKiFpsWLuQSlev/slide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43408"/>
            <a:ext cx="97536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64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cf.ppt-online.org/files1/slide/t/THbVn7DRly1Ws3JBovUxZ8mgItcj4hF5qXKSE9AeY/slide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315416"/>
            <a:ext cx="97536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5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avatars.mds.yandex.net/get-pdb/401063/3820e619-91c8-464c-8030-68d1abcdd57e/s1200?webp=fa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-531440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0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cf.ppt-online.org/files1/slide/x/xe2Zr3EBWVycaJfNwUM465GOlgYD91CFXRbkILpts/slide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963488"/>
            <a:ext cx="97536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10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myslide.ru/documents_3/5823c5a240f19cf3fb96d46f0831cbae/im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4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cf.ppt-online.org/files1/slide/u/U5j392tdsZ0qEnzPBFOvNxfVaw4AiyoGekI1pDSLR/slide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1192"/>
            <a:ext cx="97536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30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mir-biz.ru/wp-content/uploads/2017/12/deloproizvodstvo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mir-biz.ru/wp-content/uploads/2017/12/deloproizvodstvo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1510" name="Picture 6" descr="https://im0-tub-ru.yandex.net/i?id=169867b238ac9656e7dfd3f2a920549d&amp;n=33&amp;w=224&amp;h=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117" y="884451"/>
            <a:ext cx="8500541" cy="569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17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f.ppt-online.org/files/slide/b/BixqsPteZSOCmUDbckoVrQIuzWnya5N6FK8L0M/sli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447675"/>
            <a:ext cx="97536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29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present5.com/presentation/3286382_292257038/image-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57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900igr.net/up/datas/216842/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43408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66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4578" name="Picture 2" descr="https://www.cbgr.ru/wp-content/uploads/2016/12/image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796" y="980728"/>
            <a:ext cx="92202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23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900igr.net/up/datas/95026/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" y="-38742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8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900igr.net/up/datas/228744/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" y="332656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02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static.wixstatic.com/media/48942e_63636616a09f45b4ad0fa966a55acd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99392"/>
            <a:ext cx="97536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9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ÐÐ¶ÐµÐ´Ð½ÐµÐ²Ð½Ð¾ Ð² Ð¼Ð°ÑÑÑÐ°Ð±Ð°Ñ Ð¾ÑÐ³Ð°Ð½Ð¸Ð·Ð°ÑÐ¸Ð¹ Ð¾Ð±ÑÐ°Ð±Ð°ÑÑÐ²Ð°ÑÑÑÑ Ð¾Ð³ÑÐ¾Ð¼Ð½ÑÐµ Ð¼Ð°ÑÑÐ¸Ð²Ñ Ð´Ð¾ÐºÑÐ¼ÐµÐ½ÑÐ¾Ð².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416824" cy="556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02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ÐÐ»Ñ ÑÐµÑÐµÐ½Ð¸Ñ Ð·Ð°Ð´Ð°Ñ ÑÐ¿ÑÐ°Ð²Ð»ÐµÐ½Ð¸Ñ Ð´ÐµÐ»Ð¾Ð²ÑÐ¼Ð¸ Ð¿ÑÐ¾ÑÐµÑÑÐ°Ð¼Ð¸ Ð² Ð¾ÑÐ³Ð°Ð½Ð¸Ð·Ð°ÑÐ¸ÑÑ Ð¸ÑÐ¿Ð¾Ð»ÑÐ·ÑÑÑ Ð°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7560840" cy="567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9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Ð¿. 11.1 ÑÑ. 2 Ð¤ÐµÐ´ÐµÑÐ°Ð»ÑÐ½Ð¾Ð³Ð¾ Ð·Ð°ÐºÐ¾Ð½Ð°Â Ð¾Ñ 27.07.2006 â 149-Ð¤Ð &quot;ÐÐ± Ð¸Ð½ÑÐ¾ÑÐ¼Ð°ÑÐ¸Ð¸, Ð¸Ð½ÑÐ¾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36904" cy="610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40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ÐÑÐ¸ ÑÑÐ¾Ð¼ Ð´Ð»Ñ ÑÐ»ÐµÐºÑÑÐ¾Ð½Ð½Ð¾Ð³Ð¾ Ð´Ð¾ÐºÑÐ¼ÐµÐ½ÑÐ° ÑÐ°ÑÐ°ÐºÑÐµÑÐ½Ñ: Ð°ÑÑÐµÐ½ÑÐ¸ÑÐ½Ð¾ÑÑÑ - ÑÐ²Ð¾Ð¹ÑÑÐ²Ð¾ ÑÐ»Ðµ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691276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2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yslide.ru/documents_3/ac0aa9af58180113d4a91953fd71c2b0/img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174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ÐÐ°Ðº Ð¾ÑÐ¼ÐµÑÐµÐ½Ð¾ ÑÐ°Ð½ÐµÐµ Ð­Ð»ÐµÐºÑÑÐ¾Ð½Ð½ÑÐ¹ Ð´Ð¾ÐºÑÐ¼ÐµÐ½ÑÂ âÂ Ð´Ð¾ÐºÑÐ¼ÐµÐ½Ñ, Ð¿ÑÐµÐ´ÑÑÐ°Ð²Ð»ÐµÐ½Ð½ÑÐ¹ Ð² ÑÐ»ÐµÐºÑÑÐ¾Ð½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344816" cy="55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461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Ð¿Ð¿. 1 ÑÑ. 2 ÐÐ°ÐºÐ¾Ð½Ð°Â â 63-Ð¤Ð: Ð­Ð»ÐµÐºÑÑÐ¾Ð½Ð½Ð°Ñ Ð¿Ð¾Ð´Ð¿Ð¸ÑÑ (Ð­Ð)Â â ÑÑÐ¾ Ð¸Ð½ÑÐ¾ÑÐ¼Ð°ÑÐ¸Ñ Ð² ÑÐ»ÐµÐº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99392"/>
            <a:ext cx="8745372" cy="655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9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Ð¡Ð¾Ð³Ð»Ð°ÑÐ½Ð¾Â ÑÑ. 5 ÐÐ°ÐºÐ¾Ð½Ð°Â â 63-Ð¤Ð ÑÐ°Ð·Ð»Ð¸ÑÐ°ÑÑ Ð´Ð²Ð° Ð²Ð¸Ð´Ð° ÑÐ»ÐµÐºÑÑÐ¾Ð½Ð½Ð¾Ð¹ Ð¿Ð¾Ð´Ð¿Ð¸ÑÐ¸ â Ð¿ÑÐ¾ÑÑÐ°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920880" cy="594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68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ÐÑÐ¾ÑÑÐ°Ñ Ð­ÐÂ â ÑÑÐ¾ Ð¿Ð°ÑÐ¾Ð»Ð¸, ÐºÐ¾Ð´Ñ Ð¸ Ð¿ÑÐ¾ÑÐ¸Ðµ ÑÑÐµÐ´ÑÑÐ²Ð°, Ð¿Ð¾Ð´ÑÐ²ÐµÑÐ¶Ð´Ð°ÑÑÐ¸Ðµ, ÑÑÐ¾ Ð´Ð¾ÐºÑÐ¼ÐµÐ½Ñ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92696"/>
            <a:ext cx="72008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01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Ð£ÑÐ¸Ð»ÐµÐ½Ð½Ð°Ñ Ð½ÐµÐºÐ²Ð°Ð»Ð¸ÑÐ¸ÑÐ¸ÑÐ¾Ð²Ð°Ð½Ð½Ð°Ñ Ð­ÐÂ ÑÐ¾Ð·Ð´Ð°ÐµÑÑÑ Ñ Ð¿Ð¾Ð¼Ð¾ÑÑÑ ÑÐ¿ÐµÑÐ¸Ð°Ð»ÑÐ½ÑÑ Ð¿ÑÐ¾Ð³ÑÐ°Ð¼Ð¼Ð½ÑÑ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7056784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107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Ð¢Ð°ÐºÐ¸Ð¼ Ð¾Ð±ÑÐ°Ð·Ð¾Ð¼: Ð¿ÑÐ¾ÑÑÐ°Ñ Ð¿Ð¾Ð´Ð¿Ð¸ÑÑ ÑÐ¾ÑÐ¼Ð¸ÑÑÐµÑÑÑ Ñ Ð¿Ð¾Ð¼Ð¾ÑÑÑ ÐºÐ¾Ð´Ð¾Ð² ÑÐ¸ÑÐµÐ» Ð»Ð¸Ð±Ð¾ Ð¿Ð°ÑÐ¾Ð»Ðµ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0688"/>
            <a:ext cx="7128792" cy="53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710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Ð£ÑÐ¸Ð»ÐµÐ½Ð½Ð°Ñ ÐºÐ²Ð°Ð»Ð¸ÑÐ¸ÑÐ¸ÑÐ¾Ð²Ð°Ð½Ð½Ð°Ñ Ð­Ð.Â  ÐÐ²Ð°Ð»Ð¸ÑÐ¸ÑÐ¸ÑÐ¾Ð²Ð°Ð½Ð½Ð°Ñ Ð­Ð Ð¾Ð±Ð»Ð°Ð´Ð°ÐµÑ Ð²ÑÐµÐ¼Ð¸ Ð¿ÑÐ¸Ð·Ð½Ð°ÐºÐ°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72008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71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Ð¢Ð°ÐºÐ¸Ð¼ Ð¾Ð±ÑÐ°Ð·Ð¾Ð¼: Ð¿ÑÐ¾ÑÑÐ°Ñ Ð¿Ð¾Ð´Ð¿Ð¸ÑÑ ÑÐ¾ÑÐ¼Ð¸ÑÑÐµÑÑÑ Ñ Ð¿Ð¾Ð¼Ð¾ÑÑÑ ÐºÐ¾Ð´Ð¾Ð² ÑÐ¸ÑÐµÐ» Ð»Ð¸Ð±Ð¾ Ð¿Ð°ÑÐ¾Ð»Ðµ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48883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15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Ð ÑÐºÐ¾Ð¿Ð¸ÑÐ½Ð°Ñ Ð¸ ÑÐ¸ÑÑÐ¾Ð²Ð°Ñ Ð¿Ð¾Ð´Ð¿Ð¸ÑÑ: Ð² ÑÐµÐ¼ ÑÐ°Ð·Ð½Ð¸ÑÐ° Ð¡Ð¾Ð±ÑÑÐ²ÐµÐ½Ð½Ð¾ÑÑÑÐ½Ð°Ñ Ð¿Ð¾Ð´Ð¿Ð¸ÑÑ: Ð²ÑÐµÐ³Ð´Ð°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272808" cy="545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25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Ð­Ð»ÐµÐºÑÑÐ¾Ð½Ð½Ð°Ñ Ð¿Ð¾Ð´Ð¿Ð¸ÑÑ Ð¸Ð¼ÐµÐµÑ ÑÐ»ÐµÐ´ÑÑÑÐ¸Ðµ Ð¿ÑÐ¸Ð·Ð½Ð°ÐºÐ¸: Ð¿ÑÐµÐ±ÑÐ²Ð°ÐµÑ Ð² Ð¿ÑÑÐ¼Ð¾Ð¹ Ð·Ð°Ð²Ð¸ÑÐ¸Ð¼Ð¾ÑÑÐ¸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032104" cy="527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17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900igr.net/up/datas/39571/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440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Ð­Ð»ÐµÐºÑÑÐ¾Ð½Ð½ÑÐµ Ð¿Ð¾Ð´Ð¿Ð¸ÑÐ¸ Ð¿Ð¾Ð´ÑÐ²ÐµÑÐ¶Ð´Ð°ÑÑ ÑÑÐ¸ ÑÐ¸Ð¿Ð° Ð´Ð°Ð½Ð½ÑÑ: Ð´Ð°Ð½Ð½ÑÐµ Ð¾ Ð¿Ð¾Ð´Ð¿Ð¸ÑÐ°Ð½ÑÐµ; Ð´Ð°Ð½Ð½ÑÐµ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488832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50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ÐÑÐ¸Ð¼ÐµÐ½ÐµÐ½Ð¸Ðµ Ð­Ð Ð­Ð»ÐµÐºÑÑÐ¾Ð½Ð½Ð°Ñ Ð¿Ð¾Ð´Ð¿Ð¸ÑÑ Ð¾Ð½Ð»Ð°Ð¹Ð½ Ð¸ÑÐ¿Ð¾Ð»ÑÐ·ÑÐµÑÑÑ Ñ ÑÐµÐ»ÑÑ: Ð¿Ð¾ÐºÑÐ¿ÐºÐ¸ Ð¸ Ð¿ÑÐ¾Ð´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92696"/>
            <a:ext cx="7128792" cy="53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77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ÐÐ¾Ð¶Ð½Ð¾ Ð»Ð¸ Ð¾Ð±Ð¾Ð¹ÑÐ¸ÑÑ Ð±ÐµÐ· Ð­Ð ÐÑÐ¸ÑÑÐ¾Ð²Ð°Ð½Ð½ÑÐ¹ Ð´Ð¾ÐºÑÐ¼ÐµÐ½ÑÐ¾Ð¾Ð±Ð¾ÑÐ¾Ñ Ð²Ð½ÑÑÑÐ¸ ÑÑÑÐµÐ¶Ð´ÐµÐ½Ð¸Ñ Ð¸Ð»Ð¸Â Ñ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77686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846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499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7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900igr.net/up/datas/111684/0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7140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6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aransk.abt.ru/upload/medialibrary/455/0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857250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33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uslide.ru/images/9/15836/960/img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41" y="764704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4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f.ppt-online.org/files/slide/f/fPLKMIySroDN3Ex1Bbiv4CXgTWt0JReYn8HUAj/slide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9645"/>
            <a:ext cx="97536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7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f.ppt-online.org/files1/slide/m/MUixcdT0P23m6VJLDw7sWHOEFp9G5YShyuRoAatXZ8/slide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747464"/>
            <a:ext cx="9753600" cy="730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Экран (4:3)</PresentationFormat>
  <Paragraphs>0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7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Cluser</cp:lastModifiedBy>
  <cp:revision>7</cp:revision>
  <dcterms:created xsi:type="dcterms:W3CDTF">2019-02-23T10:47:50Z</dcterms:created>
  <dcterms:modified xsi:type="dcterms:W3CDTF">2024-10-05T13:20:32Z</dcterms:modified>
</cp:coreProperties>
</file>