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1032" r:id="rId2"/>
    <p:sldId id="1031" r:id="rId3"/>
    <p:sldId id="1034" r:id="rId4"/>
    <p:sldId id="1035" r:id="rId5"/>
    <p:sldId id="103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7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8661A-89A0-4EBC-AFF3-6A48C5E46962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6D0DA-1157-4276-B29A-E906F911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36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1792" y="-2581332"/>
            <a:ext cx="3206987" cy="9626036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3012" y="1229961"/>
            <a:ext cx="3535790" cy="7516105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4666" y="1582578"/>
            <a:ext cx="4997704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4665" y="2867280"/>
            <a:ext cx="5117785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4665" y="4737426"/>
            <a:ext cx="3658553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4665" y="5138746"/>
            <a:ext cx="3658553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4665" y="5494347"/>
            <a:ext cx="3658553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171" y="6445106"/>
            <a:ext cx="1184706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4133" y="6506318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©2020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62161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8081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655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0" y="1600200"/>
            <a:ext cx="5895128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2934" y="1600200"/>
            <a:ext cx="5869066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52075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1" y="1600201"/>
            <a:ext cx="5895128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5029" y="1600201"/>
            <a:ext cx="5866973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3588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7888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5029" y="1600201"/>
            <a:ext cx="5866973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" y="1806123"/>
            <a:ext cx="5638681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3320" y="1806123"/>
            <a:ext cx="5638680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290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2086" y="1600200"/>
            <a:ext cx="8231744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767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7126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171" y="1600200"/>
            <a:ext cx="8231744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7234" y="1600200"/>
            <a:ext cx="2894766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1073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665" y="2515154"/>
            <a:ext cx="3347801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20828" y="2515154"/>
            <a:ext cx="3350345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8506" y="2515154"/>
            <a:ext cx="3347576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664" y="1600200"/>
            <a:ext cx="3347576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20827" y="1600200"/>
            <a:ext cx="3347576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8506" y="1600200"/>
            <a:ext cx="3347576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281942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5276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2596" y="1608668"/>
            <a:ext cx="3809404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596" y="1600200"/>
            <a:ext cx="3809404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41640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1008" y="4347904"/>
            <a:ext cx="3202822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1008" y="2063048"/>
            <a:ext cx="3202822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596" y="1699688"/>
            <a:ext cx="2007123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2596" y="3872441"/>
            <a:ext cx="3809404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596" y="3972469"/>
            <a:ext cx="2007123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2"/>
            <a:ext cx="7925276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2596" y="1608668"/>
            <a:ext cx="3809404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5091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2"/>
            <a:ext cx="7925276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804" y="2409553"/>
            <a:ext cx="3202682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253" y="2079840"/>
            <a:ext cx="2007123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804" y="3952605"/>
            <a:ext cx="3202682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759" y="1964843"/>
            <a:ext cx="3199645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759" y="3547676"/>
            <a:ext cx="3199645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253" y="3634037"/>
            <a:ext cx="2007123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70357" y="2409553"/>
            <a:ext cx="3202682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1805" y="2079840"/>
            <a:ext cx="2007123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70357" y="3952605"/>
            <a:ext cx="3202682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8312" y="1964843"/>
            <a:ext cx="3199645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8312" y="3547676"/>
            <a:ext cx="3199645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1805" y="3634037"/>
            <a:ext cx="2007123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4183" y="2971800"/>
            <a:ext cx="3194882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6514" y="1600201"/>
            <a:ext cx="184198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4183" y="5022215"/>
            <a:ext cx="3201234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832" y="2347933"/>
            <a:ext cx="3207585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898" y="4978400"/>
            <a:ext cx="3205588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8311" y="4978400"/>
            <a:ext cx="3204728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7832" y="2647290"/>
            <a:ext cx="3207585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253" y="4978400"/>
            <a:ext cx="3201234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5108" y="4978400"/>
            <a:ext cx="3201234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335181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2394" y="2055430"/>
            <a:ext cx="1829435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91487" y="2055430"/>
            <a:ext cx="1829435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6275" y="2055430"/>
            <a:ext cx="1829435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302" y="4267940"/>
            <a:ext cx="2745503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2455" y="4267940"/>
            <a:ext cx="2745503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5277" y="4267940"/>
            <a:ext cx="2745503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1916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171" y="1261595"/>
            <a:ext cx="1934368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767" y="1359908"/>
            <a:ext cx="7317105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4819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6027" y="2060873"/>
            <a:ext cx="1829435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4556" y="2060873"/>
            <a:ext cx="1829435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3810" y="2060873"/>
            <a:ext cx="1829435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7924" y="2060873"/>
            <a:ext cx="1829435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893" y="4269508"/>
            <a:ext cx="2286595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0746" y="4269508"/>
            <a:ext cx="2286595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4660" y="4269508"/>
            <a:ext cx="2286595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8575" y="4269508"/>
            <a:ext cx="2286595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7810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960" y="2064664"/>
            <a:ext cx="1829435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7012" y="2064664"/>
            <a:ext cx="1829435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2736" y="2064664"/>
            <a:ext cx="1829435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3206" y="2064664"/>
            <a:ext cx="1829435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6866" y="2064664"/>
            <a:ext cx="1829435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800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1009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767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6444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1947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4553" y="4282873"/>
            <a:ext cx="182927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5037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FC38F94-115E-4DBE-80BB-680CB172F9FB}"/>
              </a:ext>
            </a:extLst>
          </p:cNvPr>
          <p:cNvSpPr/>
          <p:nvPr userDrawn="1"/>
        </p:nvSpPr>
        <p:spPr>
          <a:xfrm rot="2700000">
            <a:off x="811896" y="-3658611"/>
            <a:ext cx="9864449" cy="13471649"/>
          </a:xfrm>
          <a:custGeom>
            <a:avLst/>
            <a:gdLst>
              <a:gd name="connsiteX0" fmla="*/ 0 w 9864449"/>
              <a:gd name="connsiteY0" fmla="*/ 7314461 h 13468141"/>
              <a:gd name="connsiteX1" fmla="*/ 7314462 w 9864449"/>
              <a:gd name="connsiteY1" fmla="*/ 0 h 13468141"/>
              <a:gd name="connsiteX2" fmla="*/ 9864449 w 9864449"/>
              <a:gd name="connsiteY2" fmla="*/ 2549987 h 13468141"/>
              <a:gd name="connsiteX3" fmla="*/ 9864449 w 9864449"/>
              <a:gd name="connsiteY3" fmla="*/ 7148688 h 13468141"/>
              <a:gd name="connsiteX4" fmla="*/ 3544996 w 9864449"/>
              <a:gd name="connsiteY4" fmla="*/ 13468141 h 13468141"/>
              <a:gd name="connsiteX5" fmla="*/ 0 w 9864449"/>
              <a:gd name="connsiteY5" fmla="*/ 9923145 h 1346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64449" h="13468141">
                <a:moveTo>
                  <a:pt x="0" y="7314461"/>
                </a:moveTo>
                <a:lnTo>
                  <a:pt x="7314462" y="0"/>
                </a:lnTo>
                <a:lnTo>
                  <a:pt x="9864449" y="2549987"/>
                </a:lnTo>
                <a:lnTo>
                  <a:pt x="9864449" y="7148688"/>
                </a:lnTo>
                <a:lnTo>
                  <a:pt x="3544996" y="13468141"/>
                </a:lnTo>
                <a:lnTo>
                  <a:pt x="0" y="9923145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63" name="Text Placeholder 862">
            <a:extLst>
              <a:ext uri="{FF2B5EF4-FFF2-40B4-BE49-F238E27FC236}">
                <a16:creationId xmlns:a16="http://schemas.microsoft.com/office/drawing/2014/main" id="{806A8161-3A3C-4E8C-98F0-AD01607CDA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172" y="2057401"/>
            <a:ext cx="5945147" cy="22859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12" name="TextBox 1511">
            <a:extLst>
              <a:ext uri="{FF2B5EF4-FFF2-40B4-BE49-F238E27FC236}">
                <a16:creationId xmlns:a16="http://schemas.microsoft.com/office/drawing/2014/main" id="{6C78DB77-69E8-414D-8309-EC1F1C8DCA8E}"/>
              </a:ext>
            </a:extLst>
          </p:cNvPr>
          <p:cNvSpPr txBox="1"/>
          <p:nvPr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A08A2D-0A8A-41FD-AA58-0A072FFF329F}"/>
              </a:ext>
            </a:extLst>
          </p:cNvPr>
          <p:cNvGrpSpPr/>
          <p:nvPr userDrawn="1"/>
        </p:nvGrpSpPr>
        <p:grpSpPr>
          <a:xfrm>
            <a:off x="608171" y="6445106"/>
            <a:ext cx="1184706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596DD11-914A-4FCB-BD5A-B452681B61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22938A5-2D76-46C8-B7C1-3F77D5812E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D6EDDC02-7874-477D-8151-D0B193E894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11497605-B9F0-499D-9BAD-CAD4DF264D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87A173DB-972A-49CD-B107-F84916A5F7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A7E256D-662E-4F46-945F-75B84B1B31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745AE183-7E5A-47CA-8BC0-5071F1977E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C494915-7365-4D9B-82B2-73349D47E724}"/>
              </a:ext>
            </a:extLst>
          </p:cNvPr>
          <p:cNvSpPr txBox="1"/>
          <p:nvPr userDrawn="1"/>
        </p:nvSpPr>
        <p:spPr bwMode="white">
          <a:xfrm flipH="1">
            <a:off x="2074133" y="6506318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©2020 VMware, Inc.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5E11EA0-C34E-47CC-A1C4-C041612819E2}"/>
              </a:ext>
            </a:extLst>
          </p:cNvPr>
          <p:cNvSpPr/>
          <p:nvPr userDrawn="1"/>
        </p:nvSpPr>
        <p:spPr>
          <a:xfrm rot="2700000">
            <a:off x="9039732" y="3334353"/>
            <a:ext cx="970552" cy="4541320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05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81121" y="-52904"/>
            <a:ext cx="6811740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5710" y="1515193"/>
            <a:ext cx="3736885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172" y="2514601"/>
            <a:ext cx="5487273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8481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7456" y="0"/>
            <a:ext cx="5404545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172" y="2514601"/>
            <a:ext cx="5487273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858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91997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702" y="722997"/>
            <a:ext cx="4471564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7588" y="2514600"/>
            <a:ext cx="502892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845" y="722997"/>
            <a:ext cx="4481423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489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7051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2213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9695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2735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2568" y="5507147"/>
            <a:ext cx="1371421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64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422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610" y="-2251805"/>
            <a:ext cx="2891746" cy="8397980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171" y="6445106"/>
            <a:ext cx="1184706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4133" y="6506318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©2020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4768" y="4133698"/>
            <a:ext cx="3586491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764" y="2913755"/>
            <a:ext cx="637444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65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262" y="938794"/>
            <a:ext cx="6429300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3123" y="2270788"/>
            <a:ext cx="6410071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171" y="6445106"/>
            <a:ext cx="1184706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4133" y="6506318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©2020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9835" y="-1004992"/>
            <a:ext cx="3505682" cy="1067592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6497" y="1673893"/>
            <a:ext cx="970552" cy="6486879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06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45606" y="3622877"/>
            <a:ext cx="3252110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0" y="-1"/>
            <a:ext cx="10875959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262" y="938794"/>
            <a:ext cx="6429300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3123" y="2267712"/>
            <a:ext cx="6410071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171" y="6445106"/>
            <a:ext cx="1184706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4133" y="6506318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©2020 VMware, Inc.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F4685D-9D09-447C-9352-68EBB79D3FB6}"/>
              </a:ext>
            </a:extLst>
          </p:cNvPr>
          <p:cNvSpPr/>
          <p:nvPr userDrawn="1"/>
        </p:nvSpPr>
        <p:spPr>
          <a:xfrm rot="2700000">
            <a:off x="9039732" y="3334353"/>
            <a:ext cx="970552" cy="4541320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64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7786" y="-4494882"/>
            <a:ext cx="7499811" cy="13471355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4683" y="-170263"/>
            <a:ext cx="1042026" cy="8666196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2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171" y="6445106"/>
            <a:ext cx="1184706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4133" y="6506318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©2020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5372" y="4619335"/>
            <a:ext cx="2740739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9026" y="1600200"/>
            <a:ext cx="541465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808" y="5065776"/>
            <a:ext cx="4582337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19293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Photo –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AB501C1-9DF6-44B6-A147-29CFF5E96E50}"/>
              </a:ext>
            </a:extLst>
          </p:cNvPr>
          <p:cNvSpPr/>
          <p:nvPr userDrawn="1"/>
        </p:nvSpPr>
        <p:spPr>
          <a:xfrm rot="2700000">
            <a:off x="970105" y="-4050628"/>
            <a:ext cx="6293364" cy="12458062"/>
          </a:xfrm>
          <a:custGeom>
            <a:avLst/>
            <a:gdLst>
              <a:gd name="connsiteX0" fmla="*/ 0 w 6293364"/>
              <a:gd name="connsiteY0" fmla="*/ 6293364 h 12454818"/>
              <a:gd name="connsiteX1" fmla="*/ 6293364 w 6293364"/>
              <a:gd name="connsiteY1" fmla="*/ 0 h 12454818"/>
              <a:gd name="connsiteX2" fmla="*/ 6293364 w 6293364"/>
              <a:gd name="connsiteY2" fmla="*/ 9715045 h 12454818"/>
              <a:gd name="connsiteX3" fmla="*/ 3553591 w 6293364"/>
              <a:gd name="connsiteY3" fmla="*/ 12454818 h 12454818"/>
              <a:gd name="connsiteX4" fmla="*/ 0 w 6293364"/>
              <a:gd name="connsiteY4" fmla="*/ 8901227 h 1245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93364" h="12454818">
                <a:moveTo>
                  <a:pt x="0" y="6293364"/>
                </a:moveTo>
                <a:lnTo>
                  <a:pt x="6293364" y="0"/>
                </a:lnTo>
                <a:lnTo>
                  <a:pt x="6293364" y="9715045"/>
                </a:lnTo>
                <a:lnTo>
                  <a:pt x="3553591" y="12454818"/>
                </a:lnTo>
                <a:lnTo>
                  <a:pt x="0" y="8901227"/>
                </a:lnTo>
                <a:close/>
              </a:path>
            </a:pathLst>
          </a:custGeom>
          <a:gradFill>
            <a:gsLst>
              <a:gs pos="0">
                <a:srgbClr val="7F35AB">
                  <a:alpha val="27000"/>
                </a:srgbClr>
              </a:gs>
              <a:gs pos="82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171" y="6445106"/>
            <a:ext cx="1184706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4133" y="6506318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©2020 VMware, Inc.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9026" y="1600200"/>
            <a:ext cx="541465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808" y="5065776"/>
            <a:ext cx="4582337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180515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Photo –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AB501C1-9DF6-44B6-A147-29CFF5E96E50}"/>
              </a:ext>
            </a:extLst>
          </p:cNvPr>
          <p:cNvSpPr/>
          <p:nvPr userDrawn="1"/>
        </p:nvSpPr>
        <p:spPr>
          <a:xfrm rot="2700000">
            <a:off x="970105" y="-4050628"/>
            <a:ext cx="6293364" cy="12458062"/>
          </a:xfrm>
          <a:custGeom>
            <a:avLst/>
            <a:gdLst>
              <a:gd name="connsiteX0" fmla="*/ 0 w 6293364"/>
              <a:gd name="connsiteY0" fmla="*/ 6293364 h 12454818"/>
              <a:gd name="connsiteX1" fmla="*/ 6293364 w 6293364"/>
              <a:gd name="connsiteY1" fmla="*/ 0 h 12454818"/>
              <a:gd name="connsiteX2" fmla="*/ 6293364 w 6293364"/>
              <a:gd name="connsiteY2" fmla="*/ 9715045 h 12454818"/>
              <a:gd name="connsiteX3" fmla="*/ 3553591 w 6293364"/>
              <a:gd name="connsiteY3" fmla="*/ 12454818 h 12454818"/>
              <a:gd name="connsiteX4" fmla="*/ 0 w 6293364"/>
              <a:gd name="connsiteY4" fmla="*/ 8901227 h 1245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93364" h="12454818">
                <a:moveTo>
                  <a:pt x="0" y="6293364"/>
                </a:moveTo>
                <a:lnTo>
                  <a:pt x="6293364" y="0"/>
                </a:lnTo>
                <a:lnTo>
                  <a:pt x="6293364" y="9715045"/>
                </a:lnTo>
                <a:lnTo>
                  <a:pt x="3553591" y="12454818"/>
                </a:lnTo>
                <a:lnTo>
                  <a:pt x="0" y="8901227"/>
                </a:lnTo>
                <a:close/>
              </a:path>
            </a:pathLst>
          </a:custGeom>
          <a:gradFill>
            <a:gsLst>
              <a:gs pos="18000">
                <a:schemeClr val="bg1">
                  <a:alpha val="25000"/>
                </a:schemeClr>
              </a:gs>
              <a:gs pos="46000">
                <a:srgbClr val="FFFFFF">
                  <a:alpha val="64000"/>
                </a:srgbClr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171" y="6445106"/>
            <a:ext cx="1184706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4133" y="6506318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©2020 VMware, Inc.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9026" y="1600200"/>
            <a:ext cx="541465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tx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808" y="5065776"/>
            <a:ext cx="4582337" cy="274320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177220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666" y="1600201"/>
            <a:ext cx="10975658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11831"/>
            <a:ext cx="10990809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239404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3934" y="6388100"/>
            <a:ext cx="438104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800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3021" y="811831"/>
            <a:ext cx="10965543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61012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-1" y="6766561"/>
            <a:ext cx="12192000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960" y="412751"/>
            <a:ext cx="11003870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1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65" y="735203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1256" y="7352031"/>
            <a:ext cx="2742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171" y="6445106"/>
            <a:ext cx="1184706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1800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4133" y="6506318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©2020 VMware, Inc.</a:t>
            </a:r>
          </a:p>
        </p:txBody>
      </p:sp>
    </p:spTree>
    <p:extLst>
      <p:ext uri="{BB962C8B-B14F-4D97-AF65-F5344CB8AC3E}">
        <p14:creationId xmlns:p14="http://schemas.microsoft.com/office/powerpoint/2010/main" val="114449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8" r:id="rId4"/>
    <p:sldLayoutId id="2147483672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9" r:id="rId19"/>
    <p:sldLayoutId id="2147483690" r:id="rId20"/>
    <p:sldLayoutId id="2147483691" r:id="rId21"/>
    <p:sldLayoutId id="2147483692" r:id="rId22"/>
    <p:sldLayoutId id="2147483696" r:id="rId23"/>
    <p:sldLayoutId id="2147483698" r:id="rId24"/>
    <p:sldLayoutId id="2147483699" r:id="rId25"/>
    <p:sldLayoutId id="2147483700" r:id="rId26"/>
    <p:sldLayoutId id="2147483701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704E6A-A6F3-4824-A8E7-81564E3F7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6372" y="3264227"/>
            <a:ext cx="8285409" cy="1234440"/>
          </a:xfrm>
        </p:spPr>
        <p:txBody>
          <a:bodyPr/>
          <a:lstStyle/>
          <a:p>
            <a:r>
              <a:rPr lang="en-US" sz="3600" b="1" dirty="0"/>
              <a:t>Deep-Dive: </a:t>
            </a:r>
            <a:br>
              <a:rPr lang="en-US" sz="3600" b="1" dirty="0"/>
            </a:br>
            <a:r>
              <a:rPr lang="en-US" sz="3600" b="1" dirty="0"/>
              <a:t>Packet-level Debugging of Bridged and Non-bridged CNI Plugins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7F00A-6629-4611-A0F4-08CB64E94A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Jay Vyas &amp; Sedef </a:t>
            </a:r>
            <a:r>
              <a:rPr lang="en-US" dirty="0" err="1"/>
              <a:t>Savas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5286D3-0938-418D-B0A2-07B14BA302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94665" y="5138746"/>
            <a:ext cx="5222961" cy="355601"/>
          </a:xfrm>
        </p:spPr>
        <p:txBody>
          <a:bodyPr/>
          <a:lstStyle/>
          <a:p>
            <a:r>
              <a:rPr lang="en-US" dirty="0"/>
              <a:t>Senior Software Engineer/ MAPBU VMware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F5D9C4-F75E-4021-9F55-E83CDE76FF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August 20, 2020</a:t>
            </a:r>
          </a:p>
        </p:txBody>
      </p:sp>
    </p:spTree>
    <p:extLst>
      <p:ext uri="{BB962C8B-B14F-4D97-AF65-F5344CB8AC3E}">
        <p14:creationId xmlns:p14="http://schemas.microsoft.com/office/powerpoint/2010/main" val="24506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AE93D4-C172-448C-ADBA-A6819A98495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Overview of Commonly-used CNI Plugins</a:t>
            </a:r>
          </a:p>
          <a:p>
            <a:pPr marL="628650" lvl="2" indent="-285750">
              <a:buFont typeface="Arial" panose="020B0604020202020204" pitchFamily="34" charset="0"/>
              <a:buChar char="•"/>
            </a:pPr>
            <a:r>
              <a:rPr lang="en-US" dirty="0"/>
              <a:t>Calico</a:t>
            </a:r>
          </a:p>
          <a:p>
            <a:pPr marL="6286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Antrea</a:t>
            </a:r>
            <a:endParaRPr lang="en-US" dirty="0"/>
          </a:p>
          <a:p>
            <a:pPr marL="628650" lvl="2" indent="-285750">
              <a:buFont typeface="Arial" panose="020B0604020202020204" pitchFamily="34" charset="0"/>
              <a:buChar char="•"/>
            </a:pPr>
            <a:r>
              <a:rPr lang="en-US" dirty="0"/>
              <a:t>Cilium</a:t>
            </a:r>
          </a:p>
          <a:p>
            <a:pPr lvl="2"/>
            <a:endParaRPr lang="en-US" dirty="0"/>
          </a:p>
          <a:p>
            <a:pPr lvl="1">
              <a:buNone/>
            </a:pPr>
            <a:r>
              <a:rPr lang="en-US" sz="2000" dirty="0">
                <a:solidFill>
                  <a:schemeClr val="accent4"/>
                </a:solidFill>
              </a:rPr>
              <a:t>Tools for Packet Tracing /Visualization</a:t>
            </a:r>
          </a:p>
          <a:p>
            <a:pPr lvl="1">
              <a:buNone/>
            </a:pPr>
            <a:endParaRPr lang="en-US" sz="2000" dirty="0">
              <a:solidFill>
                <a:schemeClr val="accent4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4"/>
                </a:solidFill>
              </a:rPr>
              <a:t>Packet-level Walkthrough</a:t>
            </a:r>
          </a:p>
        </p:txBody>
      </p:sp>
    </p:spTree>
    <p:extLst>
      <p:ext uri="{BB962C8B-B14F-4D97-AF65-F5344CB8AC3E}">
        <p14:creationId xmlns:p14="http://schemas.microsoft.com/office/powerpoint/2010/main" val="339286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81272D-E25B-4891-B5B6-CA70F977BEA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72765-B5A9-46EA-85F0-A030BB644D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7783D6-2F4A-4E35-A9A9-F948DE43C10C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FBEF3B-C384-4BDF-9757-09B6DA0C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CNI Comparisons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6208912-882E-4997-A088-4059DBE10380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95D964-D940-4510-A1D1-6ECC19C455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Calico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485A58-D3C5-4716-ACAB-EFC53ED1DF6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Antrea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50B9AF-D76A-42C5-A48B-281E10D3A1D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Cilium</a:t>
            </a:r>
          </a:p>
        </p:txBody>
      </p:sp>
    </p:spTree>
    <p:extLst>
      <p:ext uri="{BB962C8B-B14F-4D97-AF65-F5344CB8AC3E}">
        <p14:creationId xmlns:p14="http://schemas.microsoft.com/office/powerpoint/2010/main" val="74593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81272D-E25B-4891-B5B6-CA70F977BEA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72765-B5A9-46EA-85F0-A030BB644D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7783D6-2F4A-4E35-A9A9-F948DE43C10C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FBEF3B-C384-4BDF-9757-09B6DA0C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6208912-882E-4997-A088-4059DBE10380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95D964-D940-4510-A1D1-6ECC19C455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485A58-D3C5-4716-ACAB-EFC53ED1DF6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50B9AF-D76A-42C5-A48B-281E10D3A1D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2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BFFC36-2DA1-4569-8BA4-FA54B26A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A92E913-18B0-4143-AAF3-E80335F2126B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4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R_CorpTempRefresh_Light_07_21_hr.potx" id="{05DAF37D-AD21-46CA-8327-AA29D585B2C3}" vid="{AA349161-A6C3-488A-A8B7-7A2D5F4915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50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Camphor Std</vt:lpstr>
      <vt:lpstr>Metropolis</vt:lpstr>
      <vt:lpstr>Metropolis Light</vt:lpstr>
      <vt:lpstr>Open Sans</vt:lpstr>
      <vt:lpstr>VMware_white_16x9</vt:lpstr>
      <vt:lpstr>Deep-Dive:  Packet-level Debugging of Bridged and Non-bridged CNI Plugins</vt:lpstr>
      <vt:lpstr>PowerPoint Presentation</vt:lpstr>
      <vt:lpstr>CNI Comparisons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Marla Guanga</dc:creator>
  <cp:lastModifiedBy>Sedef Savas</cp:lastModifiedBy>
  <cp:revision>6</cp:revision>
  <dcterms:created xsi:type="dcterms:W3CDTF">2020-07-17T22:17:27Z</dcterms:created>
  <dcterms:modified xsi:type="dcterms:W3CDTF">2020-07-22T03:08:17Z</dcterms:modified>
</cp:coreProperties>
</file>