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11F3D-7E79-4A7B-BA51-8FEDFE819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work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836A21-12D5-44C2-BD01-C8F9B311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Fundamentals of business process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8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EE514-EFA2-4707-8B50-DCCF0741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602499"/>
          </a:xfrm>
        </p:spPr>
        <p:txBody>
          <a:bodyPr/>
          <a:lstStyle/>
          <a:p>
            <a:r>
              <a:rPr lang="en-US" dirty="0"/>
              <a:t>Basic and supporting business processes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CD99E-396E-47C4-B03A-AA2BC419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1727201"/>
            <a:ext cx="10144654" cy="3670299"/>
          </a:xfrm>
        </p:spPr>
        <p:txBody>
          <a:bodyPr>
            <a:normAutofit/>
          </a:bodyPr>
          <a:lstStyle/>
          <a:p>
            <a:r>
              <a:rPr lang="en-US" u="sng" dirty="0"/>
              <a:t>Basic business processes</a:t>
            </a:r>
            <a:r>
              <a:rPr lang="ru-RU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Supply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Production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Marketing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Sales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etc</a:t>
            </a:r>
            <a:r>
              <a:rPr lang="en-US" u="sng" dirty="0"/>
              <a:t> .</a:t>
            </a:r>
            <a:endParaRPr lang="ru-RU" u="sng" dirty="0"/>
          </a:p>
          <a:p>
            <a:r>
              <a:rPr lang="en-US" u="sng" dirty="0"/>
              <a:t>Supporting business processes</a:t>
            </a:r>
            <a:r>
              <a:rPr lang="ru-RU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Accounting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Personnel management</a:t>
            </a:r>
            <a:endParaRPr lang="ru-RU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Service desk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6472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7F0A-D449-4632-A155-F88CD74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615199"/>
          </a:xfrm>
        </p:spPr>
        <p:txBody>
          <a:bodyPr/>
          <a:lstStyle/>
          <a:p>
            <a:r>
              <a:rPr lang="en-US" dirty="0"/>
              <a:t>Decomposition of the process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3E8A8-EDA4-4B4E-91DE-B2DE1CB8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739900"/>
            <a:ext cx="9067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F46EF-827C-4D8E-8BC1-F77C2FE4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7" y="190500"/>
            <a:ext cx="10146186" cy="711200"/>
          </a:xfrm>
        </p:spPr>
        <p:txBody>
          <a:bodyPr/>
          <a:lstStyle/>
          <a:p>
            <a:r>
              <a:rPr lang="en-US" dirty="0"/>
              <a:t>Description of the business process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7F23E-DDD2-4EAF-ADE4-873CB490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901700"/>
            <a:ext cx="10458450" cy="51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105C7-06DA-4AF9-A028-8FDB083B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50276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miscalculation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B2C77-A4E9-42E2-A461-980FE7EF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9" y="1560351"/>
            <a:ext cx="9965083" cy="44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45932-E606-4869-A6D3-A756FF89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527930"/>
          </a:xfrm>
        </p:spPr>
        <p:txBody>
          <a:bodyPr>
            <a:normAutofit fontScale="90000"/>
          </a:bodyPr>
          <a:lstStyle/>
          <a:p>
            <a:r>
              <a:rPr lang="en-US"/>
              <a:t>Prioritization of initiatives by the RICE method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9DF439-B7C7-48B2-87A2-56CCB24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632"/>
            <a:ext cx="10515600" cy="39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C82E8-A559-4718-97D6-464F000F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4119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plan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385397-D6B8-48BF-9C46-4BBDE7D1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95" y="1536700"/>
            <a:ext cx="10146187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4107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352</TotalTime>
  <Words>51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Final work</vt:lpstr>
      <vt:lpstr>Basic and supporting business processes</vt:lpstr>
      <vt:lpstr>Decomposition of the process</vt:lpstr>
      <vt:lpstr>Description of the business process</vt:lpstr>
      <vt:lpstr>project miscalculation</vt:lpstr>
      <vt:lpstr>Prioritization of initiatives by the RICE method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work</dc:title>
  <dc:creator>Дмитрий Сутягин</dc:creator>
  <cp:lastModifiedBy>Дмитрий Сутягин</cp:lastModifiedBy>
  <cp:revision>10</cp:revision>
  <dcterms:created xsi:type="dcterms:W3CDTF">2023-08-03T03:58:09Z</dcterms:created>
  <dcterms:modified xsi:type="dcterms:W3CDTF">2023-08-03T09:50:10Z</dcterms:modified>
</cp:coreProperties>
</file>