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56" r:id="rId3"/>
    <p:sldId id="262" r:id="rId4"/>
    <p:sldId id="287" r:id="rId5"/>
    <p:sldId id="286" r:id="rId6"/>
    <p:sldId id="289" r:id="rId7"/>
    <p:sldId id="291" r:id="rId8"/>
    <p:sldId id="292" r:id="rId9"/>
    <p:sldId id="293" r:id="rId10"/>
    <p:sldId id="295" r:id="rId11"/>
    <p:sldId id="315" r:id="rId12"/>
    <p:sldId id="257" r:id="rId13"/>
    <p:sldId id="278" r:id="rId14"/>
    <p:sldId id="296" r:id="rId15"/>
    <p:sldId id="274" r:id="rId16"/>
    <p:sldId id="279" r:id="rId17"/>
    <p:sldId id="297" r:id="rId18"/>
    <p:sldId id="299" r:id="rId19"/>
    <p:sldId id="300" r:id="rId20"/>
    <p:sldId id="275" r:id="rId21"/>
    <p:sldId id="280" r:id="rId22"/>
    <p:sldId id="276" r:id="rId23"/>
    <p:sldId id="281" r:id="rId24"/>
    <p:sldId id="277" r:id="rId25"/>
    <p:sldId id="282" r:id="rId26"/>
    <p:sldId id="313" r:id="rId27"/>
    <p:sldId id="301" r:id="rId28"/>
    <p:sldId id="302" r:id="rId29"/>
    <p:sldId id="273" r:id="rId30"/>
    <p:sldId id="259" r:id="rId31"/>
    <p:sldId id="303" r:id="rId32"/>
    <p:sldId id="284" r:id="rId33"/>
    <p:sldId id="283" r:id="rId34"/>
    <p:sldId id="298" r:id="rId35"/>
    <p:sldId id="304" r:id="rId36"/>
    <p:sldId id="305" r:id="rId3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niet op!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04285" cy="4716963"/>
          </a:xfrm>
        </p:spPr>
        <p:txBody>
          <a:bodyPr/>
          <a:lstStyle/>
          <a:p>
            <a:r>
              <a:rPr lang="nl-BE" dirty="0"/>
              <a:t>Een spel maken zal in het begin altijd een moeilijke leerervaring zijn omdat je met zo veel verschillende dingen leert werken.</a:t>
            </a:r>
          </a:p>
          <a:p>
            <a:endParaRPr lang="nl-BE" dirty="0"/>
          </a:p>
          <a:p>
            <a:r>
              <a:rPr lang="nl-BE" dirty="0"/>
              <a:t>Je kan ook zeggen dat een game maken een heel goede manier is om veel verschillende nieuwe dingen te leren.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2062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01629"/>
            <a:ext cx="10377309" cy="4622333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 err="1">
                <a:latin typeface="+mj-lt"/>
              </a:rPr>
              <a:t>JSON.parse</a:t>
            </a:r>
            <a:r>
              <a:rPr lang="nl-BE" sz="2400" dirty="0">
                <a:latin typeface="+mj-lt"/>
              </a:rPr>
              <a:t> &amp; </a:t>
            </a:r>
            <a:r>
              <a:rPr lang="nl-BE" sz="2400" dirty="0" err="1">
                <a:latin typeface="+mj-lt"/>
              </a:rPr>
              <a:t>JSON.stringify</a:t>
            </a:r>
            <a:endParaRPr lang="nl-BE" sz="2400" dirty="0">
              <a:latin typeface="+mj-lt"/>
            </a:endParaRP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endParaRPr lang="en-US" dirty="0"/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r>
              <a:rPr lang="nl-BE" dirty="0"/>
              <a:t>, light, </a:t>
            </a:r>
            <a:r>
              <a:rPr lang="nl-BE" dirty="0" err="1"/>
              <a:t>regular</a:t>
            </a:r>
            <a:r>
              <a:rPr lang="nl-BE" dirty="0"/>
              <a:t>, …</a:t>
            </a:r>
          </a:p>
          <a:p>
            <a:pPr lvl="2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27 april 2021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2223082"/>
            <a:ext cx="9988811" cy="2816917"/>
          </a:xfrm>
        </p:spPr>
        <p:txBody>
          <a:bodyPr/>
          <a:lstStyle/>
          <a:p>
            <a:pPr lvl="1"/>
            <a:r>
              <a:rPr lang="nl-BE" dirty="0" err="1"/>
              <a:t>SetInterval</a:t>
            </a:r>
            <a:r>
              <a:rPr lang="nl-BE" dirty="0"/>
              <a:t>()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2223082"/>
            <a:ext cx="9988811" cy="2816917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0" dirty="0" err="1">
                <a:latin typeface="Consolas" panose="020B0609020204030204" pitchFamily="49" charset="0"/>
              </a:rPr>
              <a:t>function</a:t>
            </a:r>
            <a:r>
              <a:rPr lang="nl-BE" b="0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latin typeface="Consolas" panose="020B0609020204030204" pitchFamily="49" charset="0"/>
              </a:rPr>
              <a:t>  // Do </a:t>
            </a:r>
            <a:r>
              <a:rPr lang="nl-BE" b="0" dirty="0" err="1">
                <a:latin typeface="Consolas" panose="020B0609020204030204" pitchFamily="49" charset="0"/>
              </a:rPr>
              <a:t>whatever</a:t>
            </a:r>
            <a:endParaRPr lang="nl-BE" b="0" dirty="0">
              <a:latin typeface="Consolas" panose="020B0609020204030204" pitchFamily="49" charset="0"/>
            </a:endParaRPr>
          </a:p>
          <a:p>
            <a:r>
              <a:rPr lang="nl-BE" b="0" dirty="0">
                <a:latin typeface="Consolas" panose="020B0609020204030204" pitchFamily="49" charset="0"/>
              </a:rPr>
              <a:t>  </a:t>
            </a:r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latin typeface="Consolas" panose="020B0609020204030204" pitchFamily="49" charset="0"/>
              </a:rPr>
              <a:t>}</a:t>
            </a:r>
          </a:p>
          <a:p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864" y="880844"/>
            <a:ext cx="8369735" cy="5184396"/>
          </a:xfrm>
        </p:spPr>
        <p:txBody>
          <a:bodyPr/>
          <a:lstStyle/>
          <a:p>
            <a:r>
              <a:rPr lang="nl-BE" sz="1600" b="0" dirty="0">
                <a:latin typeface="Consolas" panose="020B0609020204030204" pitchFamily="49" charset="0"/>
              </a:rPr>
              <a:t>var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$("&lt;div /&gt;").</a:t>
            </a:r>
            <a:r>
              <a:rPr lang="nl-BE" sz="1600" b="0" dirty="0" err="1">
                <a:latin typeface="Consolas" panose="020B0609020204030204" pitchFamily="49" charset="0"/>
              </a:rPr>
              <a:t>appendTo</a:t>
            </a:r>
            <a:r>
              <a:rPr lang="nl-BE" sz="1600" b="0" dirty="0">
                <a:latin typeface="Consolas" panose="020B0609020204030204" pitchFamily="49" charset="0"/>
              </a:rPr>
              <a:t>("body");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$("#start").on("click",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$("#stop").on("click",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b="0" dirty="0" err="1">
                <a:latin typeface="Consolas" panose="020B0609020204030204" pitchFamily="49" charset="0"/>
              </a:rPr>
              <a:t>cancelAnimationFrame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8955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67965"/>
          </a:xfrm>
        </p:spPr>
        <p:txBody>
          <a:bodyPr/>
          <a:lstStyle/>
          <a:p>
            <a:r>
              <a:rPr lang="nl-BE" sz="2400" b="0" dirty="0"/>
              <a:t> </a:t>
            </a:r>
            <a:r>
              <a:rPr lang="nl-BE" sz="2400" b="0" dirty="0" err="1"/>
              <a:t>button.addEventListener</a:t>
            </a:r>
            <a:r>
              <a:rPr lang="nl-BE" sz="2400" b="0" dirty="0"/>
              <a:t>('click', </a:t>
            </a:r>
            <a:r>
              <a:rPr lang="nl-BE" sz="2400" b="0" dirty="0" err="1"/>
              <a:t>function</a:t>
            </a:r>
            <a:r>
              <a:rPr lang="nl-BE" sz="2400" b="0" dirty="0"/>
              <a:t>() {</a:t>
            </a:r>
          </a:p>
          <a:p>
            <a:r>
              <a:rPr lang="nl-BE" sz="2400" b="0" dirty="0"/>
              <a:t>            let </a:t>
            </a:r>
            <a:r>
              <a:rPr lang="nl-BE" sz="2400" dirty="0" err="1"/>
              <a:t>recognition</a:t>
            </a:r>
            <a:r>
              <a:rPr lang="nl-BE" sz="2400" b="0" dirty="0"/>
              <a:t> = new (</a:t>
            </a:r>
            <a:r>
              <a:rPr lang="nl-BE" sz="2400" b="0" dirty="0" err="1"/>
              <a:t>webkitSpeechRecognition</a:t>
            </a:r>
            <a:r>
              <a:rPr lang="nl-BE" sz="2400" b="0" dirty="0"/>
              <a:t> || </a:t>
            </a:r>
            <a:r>
              <a:rPr lang="nl-BE" sz="2400" b="0" dirty="0" err="1"/>
              <a:t>SpeechRecognition</a:t>
            </a:r>
            <a:r>
              <a:rPr lang="nl-BE" sz="2400" b="0" dirty="0"/>
              <a:t>)();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lang</a:t>
            </a:r>
            <a:r>
              <a:rPr lang="nl-BE" sz="2400" b="0" dirty="0"/>
              <a:t> = 'en-US';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interimResults</a:t>
            </a:r>
            <a:r>
              <a:rPr lang="nl-BE" sz="2400" b="0" dirty="0"/>
              <a:t> = </a:t>
            </a:r>
            <a:r>
              <a:rPr lang="nl-BE" sz="2400" b="0" dirty="0" err="1"/>
              <a:t>false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maxAlternatives</a:t>
            </a:r>
            <a:r>
              <a:rPr lang="nl-BE" sz="2400" b="0" dirty="0"/>
              <a:t> = 1;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start</a:t>
            </a:r>
            <a:r>
              <a:rPr lang="nl-BE" sz="2400" b="0" dirty="0"/>
              <a:t>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onresult</a:t>
            </a:r>
            <a:r>
              <a:rPr lang="nl-BE" sz="2400" b="0" dirty="0"/>
              <a:t> = </a:t>
            </a:r>
            <a:r>
              <a:rPr lang="nl-BE" sz="2400" b="0" dirty="0" err="1"/>
              <a:t>function</a:t>
            </a:r>
            <a:r>
              <a:rPr lang="nl-BE" sz="2400" b="0" dirty="0"/>
              <a:t>(event) {</a:t>
            </a:r>
          </a:p>
          <a:p>
            <a:r>
              <a:rPr lang="nl-BE" sz="2400" b="0" dirty="0"/>
              <a:t>                      </a:t>
            </a:r>
            <a:r>
              <a:rPr lang="nl-BE" sz="2400" b="0" dirty="0" err="1"/>
              <a:t>HTMLElement.innerHTML</a:t>
            </a:r>
            <a:r>
              <a:rPr lang="nl-BE" sz="2400" b="0" dirty="0"/>
              <a:t> = </a:t>
            </a:r>
            <a:r>
              <a:rPr lang="nl-BE" sz="2400" b="0" dirty="0" err="1"/>
              <a:t>event.</a:t>
            </a:r>
            <a:r>
              <a:rPr lang="nl-BE" sz="2400" dirty="0" err="1"/>
              <a:t>results</a:t>
            </a:r>
            <a:r>
              <a:rPr lang="nl-BE" sz="2400" b="0" dirty="0"/>
              <a:t>[0][0].</a:t>
            </a:r>
            <a:r>
              <a:rPr lang="nl-BE" sz="2400" dirty="0"/>
              <a:t>transcript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};</a:t>
            </a:r>
          </a:p>
          <a:p>
            <a:r>
              <a:rPr lang="nl-BE" sz="2400" b="0" dirty="0"/>
              <a:t>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pPr lvl="1"/>
            <a:r>
              <a:rPr lang="nl-BE" dirty="0"/>
              <a:t>Web speech API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eerste game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7999"/>
            <a:ext cx="10377309" cy="3771347"/>
          </a:xfrm>
        </p:spPr>
        <p:txBody>
          <a:bodyPr/>
          <a:lstStyle/>
          <a:p>
            <a:pPr lvl="1"/>
            <a:r>
              <a:rPr lang="nl-BE" dirty="0"/>
              <a:t>Denk na over de </a:t>
            </a:r>
            <a:r>
              <a:rPr lang="nl-BE" b="1" i="1" dirty="0"/>
              <a:t>scope</a:t>
            </a:r>
            <a:r>
              <a:rPr lang="nl-BE" dirty="0"/>
              <a:t>: “Wat </a:t>
            </a:r>
            <a:r>
              <a:rPr lang="nl-BE" b="1" i="1" dirty="0"/>
              <a:t>kan</a:t>
            </a:r>
            <a:r>
              <a:rPr lang="nl-BE" dirty="0"/>
              <a:t> je maken?”</a:t>
            </a:r>
          </a:p>
          <a:p>
            <a:pPr lvl="1"/>
            <a:r>
              <a:rPr lang="nl-BE" dirty="0"/>
              <a:t>Werk je alleen of met anderen?</a:t>
            </a:r>
          </a:p>
          <a:p>
            <a:pPr lvl="2"/>
            <a:r>
              <a:rPr lang="nl-BE" sz="2400" dirty="0"/>
              <a:t>Grote en complexe games vereisen grotere </a:t>
            </a:r>
            <a:r>
              <a:rPr lang="nl-BE" sz="2400" dirty="0" err="1"/>
              <a:t>developer</a:t>
            </a:r>
            <a:r>
              <a:rPr lang="nl-BE" sz="2400" dirty="0"/>
              <a:t> teams</a:t>
            </a:r>
          </a:p>
          <a:p>
            <a:pPr lvl="1"/>
            <a:r>
              <a:rPr lang="nl-BE" dirty="0"/>
              <a:t>Focus in het begin niet te veel op </a:t>
            </a:r>
            <a:r>
              <a:rPr lang="nl-BE" b="1" dirty="0"/>
              <a:t>gameplay</a:t>
            </a:r>
            <a:r>
              <a:rPr lang="nl-BE" dirty="0"/>
              <a:t> en </a:t>
            </a:r>
            <a:r>
              <a:rPr lang="nl-BE" b="1" dirty="0" err="1"/>
              <a:t>graphics</a:t>
            </a:r>
            <a:r>
              <a:rPr lang="nl-BE" dirty="0"/>
              <a:t>; je eerste spel is een </a:t>
            </a:r>
            <a:r>
              <a:rPr lang="nl-BE" b="1" dirty="0"/>
              <a:t>leerervaring</a:t>
            </a:r>
          </a:p>
          <a:p>
            <a:pPr lvl="2"/>
            <a:r>
              <a:rPr lang="nl-BE" sz="2400" dirty="0"/>
              <a:t>Begin dus met iets eenvoudig zoals match </a:t>
            </a:r>
            <a:r>
              <a:rPr lang="nl-BE" sz="2400" dirty="0" err="1"/>
              <a:t>two</a:t>
            </a:r>
            <a:r>
              <a:rPr lang="nl-BE" sz="2400" dirty="0"/>
              <a:t> of tic-</a:t>
            </a:r>
            <a:r>
              <a:rPr lang="nl-BE" sz="2400" dirty="0" err="1"/>
              <a:t>tac</a:t>
            </a:r>
            <a:r>
              <a:rPr lang="nl-BE" sz="2400" dirty="0"/>
              <a:t>-toe</a:t>
            </a:r>
          </a:p>
          <a:p>
            <a:pPr lvl="1"/>
            <a:r>
              <a:rPr lang="nl-BE" dirty="0"/>
              <a:t>Uiteindelijk zal je games leren maken die jij en anderen </a:t>
            </a:r>
            <a:r>
              <a:rPr lang="nl-BE" b="1" i="1" dirty="0"/>
              <a:t>willen</a:t>
            </a:r>
            <a:r>
              <a:rPr lang="nl-BE" dirty="0"/>
              <a:t> spelen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28247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kan je beginnen?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04285" cy="4716963"/>
          </a:xfrm>
        </p:spPr>
        <p:txBody>
          <a:bodyPr/>
          <a:lstStyle/>
          <a:p>
            <a:r>
              <a:rPr lang="nl-BE" dirty="0"/>
              <a:t>De eerste stap is experimenteren en vertrouwd geraken met de terminologie en basisprincipes</a:t>
            </a:r>
          </a:p>
          <a:p>
            <a:endParaRPr lang="nl-BE" dirty="0"/>
          </a:p>
          <a:p>
            <a:pPr lvl="1"/>
            <a:r>
              <a:rPr lang="nl-BE" sz="2000" dirty="0" err="1"/>
              <a:t>shapes</a:t>
            </a:r>
            <a:r>
              <a:rPr lang="nl-BE" sz="2000" dirty="0"/>
              <a:t>: </a:t>
            </a:r>
            <a:r>
              <a:rPr lang="nl-BE" sz="2000" dirty="0" err="1"/>
              <a:t>geometry</a:t>
            </a:r>
            <a:r>
              <a:rPr lang="nl-BE" sz="2000" dirty="0"/>
              <a:t>, </a:t>
            </a:r>
            <a:r>
              <a:rPr lang="nl-BE" sz="2000" dirty="0" err="1"/>
              <a:t>mapping</a:t>
            </a:r>
            <a:r>
              <a:rPr lang="nl-BE" sz="2000" dirty="0"/>
              <a:t> (</a:t>
            </a:r>
            <a:r>
              <a:rPr lang="nl-BE" sz="2000" dirty="0" err="1"/>
              <a:t>texture</a:t>
            </a:r>
            <a:r>
              <a:rPr lang="nl-BE" sz="2000" dirty="0"/>
              <a:t>, </a:t>
            </a:r>
            <a:r>
              <a:rPr lang="nl-BE" sz="2000" dirty="0" err="1"/>
              <a:t>bump</a:t>
            </a:r>
            <a:r>
              <a:rPr lang="nl-BE" sz="2000" dirty="0"/>
              <a:t>, displacement etc.), </a:t>
            </a:r>
            <a:r>
              <a:rPr lang="nl-BE" sz="2000" dirty="0" err="1"/>
              <a:t>mesh</a:t>
            </a:r>
            <a:r>
              <a:rPr lang="nl-BE" sz="2000" dirty="0"/>
              <a:t>, </a:t>
            </a:r>
            <a:r>
              <a:rPr lang="nl-BE" sz="2000" dirty="0" err="1"/>
              <a:t>polygon</a:t>
            </a:r>
            <a:r>
              <a:rPr lang="nl-BE" sz="2000" dirty="0"/>
              <a:t>, vertex...</a:t>
            </a:r>
          </a:p>
          <a:p>
            <a:pPr lvl="1"/>
            <a:r>
              <a:rPr lang="en-US" sz="2000" dirty="0"/>
              <a:t>light: illumination models (</a:t>
            </a:r>
            <a:r>
              <a:rPr lang="en-US" sz="2000" dirty="0" err="1"/>
              <a:t>Phong</a:t>
            </a:r>
            <a:r>
              <a:rPr lang="en-US" sz="2000" dirty="0"/>
              <a:t>, Lambert,...), color, shading, light sources (ambient, spot)...</a:t>
            </a:r>
          </a:p>
          <a:p>
            <a:pPr lvl="1"/>
            <a:r>
              <a:rPr lang="en-US" sz="2000" dirty="0"/>
              <a:t>audio: sound effects, context, </a:t>
            </a:r>
            <a:r>
              <a:rPr lang="en-US" sz="2000" dirty="0" err="1"/>
              <a:t>sythesis</a:t>
            </a:r>
            <a:r>
              <a:rPr lang="en-US" sz="2000" dirty="0"/>
              <a:t>...</a:t>
            </a:r>
          </a:p>
          <a:p>
            <a:pPr lvl="1"/>
            <a:r>
              <a:rPr lang="nl-BE" sz="2000" dirty="0" err="1"/>
              <a:t>rendering</a:t>
            </a:r>
            <a:r>
              <a:rPr lang="nl-BE" sz="2000" dirty="0"/>
              <a:t>: context, scene, camera...</a:t>
            </a:r>
          </a:p>
          <a:p>
            <a:pPr lvl="1"/>
            <a:r>
              <a:rPr lang="nl-BE" sz="2000" dirty="0" err="1"/>
              <a:t>animation</a:t>
            </a:r>
            <a:r>
              <a:rPr lang="nl-BE" sz="2000" dirty="0"/>
              <a:t>: frame, </a:t>
            </a:r>
            <a:r>
              <a:rPr lang="nl-BE" sz="2000" dirty="0" err="1"/>
              <a:t>tween</a:t>
            </a:r>
            <a:r>
              <a:rPr lang="nl-BE" sz="2000" dirty="0"/>
              <a:t>, kinematics...</a:t>
            </a:r>
          </a:p>
          <a:p>
            <a:pPr lvl="1"/>
            <a:r>
              <a:rPr lang="en-US" sz="2000" dirty="0"/>
              <a:t>gameplay: input, events, AI, collision detection...</a:t>
            </a:r>
          </a:p>
          <a:p>
            <a:pPr lvl="1"/>
            <a:r>
              <a:rPr lang="nl-BE" sz="2000" dirty="0" err="1"/>
              <a:t>math</a:t>
            </a:r>
            <a:r>
              <a:rPr lang="nl-BE" sz="2000" dirty="0"/>
              <a:t>: </a:t>
            </a:r>
            <a:r>
              <a:rPr lang="nl-BE" sz="2000" dirty="0" err="1"/>
              <a:t>origin</a:t>
            </a:r>
            <a:r>
              <a:rPr lang="nl-BE" sz="2000" dirty="0"/>
              <a:t>, </a:t>
            </a:r>
            <a:r>
              <a:rPr lang="nl-BE" sz="2000" dirty="0" err="1"/>
              <a:t>coordinates</a:t>
            </a:r>
            <a:r>
              <a:rPr lang="nl-BE" sz="2000" dirty="0"/>
              <a:t>, vector, </a:t>
            </a:r>
            <a:r>
              <a:rPr lang="nl-BE" sz="2000" dirty="0" err="1"/>
              <a:t>transformations</a:t>
            </a:r>
            <a:r>
              <a:rPr lang="nl-BE" sz="2000" dirty="0"/>
              <a:t>...</a:t>
            </a:r>
          </a:p>
          <a:p>
            <a:pPr lvl="1"/>
            <a:r>
              <a:rPr lang="nl-BE" sz="2000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1029" name="Picture 5" descr="Is Your Brain Fried? | Brain Fatigue Symptoms | The NHCAA">
            <a:extLst>
              <a:ext uri="{FF2B5EF4-FFF2-40B4-BE49-F238E27FC236}">
                <a16:creationId xmlns:a16="http://schemas.microsoft.com/office/drawing/2014/main" id="{5261780E-D55E-48A9-ACE9-E9E4815E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16" y="3562958"/>
            <a:ext cx="4210842" cy="258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Je begint best met iets</a:t>
            </a:r>
          </a:p>
          <a:p>
            <a:pPr lvl="1"/>
            <a:r>
              <a:rPr lang="nl-BE" dirty="0"/>
              <a:t>met de grootste scope</a:t>
            </a:r>
          </a:p>
          <a:p>
            <a:pPr lvl="1"/>
            <a:r>
              <a:rPr lang="nl-BE" dirty="0"/>
              <a:t>dat flexibel is</a:t>
            </a:r>
          </a:p>
          <a:p>
            <a:pPr lvl="1"/>
            <a:r>
              <a:rPr lang="nl-BE" dirty="0"/>
              <a:t>makkelijk om te leren is</a:t>
            </a:r>
          </a:p>
          <a:p>
            <a:pPr lvl="1"/>
            <a:r>
              <a:rPr lang="nl-BE" dirty="0"/>
              <a:t>bij voorkeur gratis 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95A63-0E0B-4A97-B67E-2318507B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Opties?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314721"/>
            <a:ext cx="9291600" cy="3132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Zoiets bestaat niet</a:t>
            </a:r>
            <a:endParaRPr lang="nl-BE" b="1" dirty="0"/>
          </a:p>
          <a:p>
            <a:pPr lvl="1"/>
            <a:r>
              <a:rPr lang="nl-BE" dirty="0"/>
              <a:t>Het is en blijft een leerervaring</a:t>
            </a:r>
          </a:p>
          <a:p>
            <a:pPr lvl="1"/>
            <a:r>
              <a:rPr lang="nl-BE" dirty="0"/>
              <a:t>Je zal beginnen, gefrustreerd geraken en stoppen nog voor je je eerste game af hebt</a:t>
            </a:r>
          </a:p>
          <a:p>
            <a:pPr lvl="1"/>
            <a:r>
              <a:rPr lang="nl-BE" dirty="0"/>
              <a:t>Je leert hier werken met een tool en niet hoe je een game moet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621A-3E67-4715-AD83-FC62E51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00" y="3693982"/>
            <a:ext cx="3673336" cy="27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2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1277</Words>
  <Application>Microsoft Office PowerPoint</Application>
  <PresentationFormat>Widescreen</PresentationFormat>
  <Paragraphs>295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Je eerste game</vt:lpstr>
      <vt:lpstr>Waar kan je beginnen?</vt:lpstr>
      <vt:lpstr>Welke tools kan je gebruiken?</vt:lpstr>
      <vt:lpstr>Welke tools kan je gebruiken?</vt:lpstr>
      <vt:lpstr>Wat gebruik je dan best?</vt:lpstr>
      <vt:lpstr>Geef niet op!</vt:lpstr>
      <vt:lpstr>Local storage</vt:lpstr>
      <vt:lpstr>Wat is het?</vt:lpstr>
      <vt:lpstr>Hoe gebruik je het?</vt:lpstr>
      <vt:lpstr>Variable fonts</vt:lpstr>
      <vt:lpstr>Fonts tot nu toe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Request animation frame</vt:lpstr>
      <vt:lpstr>Waarom?</vt:lpstr>
      <vt:lpstr>Waarom?</vt:lpstr>
      <vt:lpstr>Voorbeeld</vt:lpstr>
      <vt:lpstr>Voorbeeld</vt:lpstr>
      <vt:lpstr>Web speech API</vt:lpstr>
      <vt:lpstr>Wat kan je ermee doen?</vt:lpstr>
      <vt:lpstr>Hoe gebruiken?</vt:lpstr>
      <vt:lpstr>Extra’s</vt:lpstr>
      <vt:lpstr>Webcam</vt:lpstr>
      <vt:lpstr>WebGL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207</cp:revision>
  <dcterms:created xsi:type="dcterms:W3CDTF">2019-09-02T13:39:39Z</dcterms:created>
  <dcterms:modified xsi:type="dcterms:W3CDTF">2021-04-26T09:56:04Z</dcterms:modified>
</cp:coreProperties>
</file>