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316" r:id="rId25"/>
    <p:sldId id="319" r:id="rId26"/>
    <p:sldId id="301" r:id="rId27"/>
    <p:sldId id="321" r:id="rId28"/>
    <p:sldId id="282" r:id="rId29"/>
    <p:sldId id="302" r:id="rId30"/>
    <p:sldId id="313" r:id="rId31"/>
    <p:sldId id="277" r:id="rId32"/>
    <p:sldId id="317" r:id="rId33"/>
    <p:sldId id="318" r:id="rId34"/>
    <p:sldId id="273" r:id="rId35"/>
    <p:sldId id="259" r:id="rId36"/>
    <p:sldId id="303" r:id="rId37"/>
    <p:sldId id="284" r:id="rId38"/>
    <p:sldId id="283" r:id="rId39"/>
    <p:sldId id="298" r:id="rId40"/>
    <p:sldId id="320" r:id="rId41"/>
    <p:sldId id="304" r:id="rId42"/>
    <p:sldId id="305" r:id="rId4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28/04/2021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9/image-optimization-a-few-tricks-explor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o-ways-of-life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2FFED-4BF8-40F8-B629-661D7959731C}"/>
              </a:ext>
            </a:extLst>
          </p:cNvPr>
          <p:cNvSpPr txBox="1"/>
          <p:nvPr/>
        </p:nvSpPr>
        <p:spPr>
          <a:xfrm>
            <a:off x="2516697" y="2063692"/>
            <a:ext cx="8867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 Do </a:t>
            </a:r>
            <a:r>
              <a:rPr lang="nl-BE" sz="28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whatever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niet gewoon een loop?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Javascript is single-</a:t>
            </a:r>
            <a:r>
              <a:rPr lang="nl-BE" dirty="0" err="1"/>
              <a:t>threaded</a:t>
            </a:r>
            <a:endParaRPr lang="nl-BE" dirty="0"/>
          </a:p>
          <a:p>
            <a:pPr lvl="1"/>
            <a:r>
              <a:rPr lang="nl-BE" dirty="0"/>
              <a:t>Loops zijn ‘</a:t>
            </a:r>
            <a:r>
              <a:rPr lang="nl-BE" dirty="0" err="1"/>
              <a:t>blocking</a:t>
            </a:r>
            <a:r>
              <a:rPr lang="nl-BE" dirty="0"/>
              <a:t>’-code</a:t>
            </a:r>
          </a:p>
          <a:p>
            <a:pPr lvl="1"/>
            <a:r>
              <a:rPr lang="nl-BE" dirty="0"/>
              <a:t>Geen controle over snelheid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729C-8554-44BD-82E7-ED2871C85B2A}"/>
              </a:ext>
            </a:extLst>
          </p:cNvPr>
          <p:cNvSpPr txBox="1"/>
          <p:nvPr/>
        </p:nvSpPr>
        <p:spPr>
          <a:xfrm>
            <a:off x="3154261" y="3655005"/>
            <a:ext cx="85857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1e7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7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setInterval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2164360"/>
            <a:ext cx="9471169" cy="3892492"/>
          </a:xfrm>
        </p:spPr>
        <p:txBody>
          <a:bodyPr/>
          <a:lstStyle/>
          <a:p>
            <a:pPr lvl="1"/>
            <a:r>
              <a:rPr lang="nl-BE" dirty="0"/>
              <a:t>Je kan ook een functie blijven uitvoeren met een interval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180DF-2EB5-49A1-A890-D1C3E53C0D41}"/>
              </a:ext>
            </a:extLst>
          </p:cNvPr>
          <p:cNvSpPr txBox="1"/>
          <p:nvPr/>
        </p:nvSpPr>
        <p:spPr>
          <a:xfrm>
            <a:off x="3366081" y="2995275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renderFrame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nl-BE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7C818-E892-4BE4-B69F-FCAF94DBCDBB}"/>
              </a:ext>
            </a:extLst>
          </p:cNvPr>
          <p:cNvSpPr txBox="1"/>
          <p:nvPr/>
        </p:nvSpPr>
        <p:spPr>
          <a:xfrm>
            <a:off x="2004968" y="1097228"/>
            <a:ext cx="93158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some_class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start_button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repeatOften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l-BE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stop_button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BE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cancelAnimationFrame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globalID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nl-BE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Sprite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7C8AF728-C747-46EB-9034-3BF4A73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7768" y="338850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6AC9009-8079-44E6-B81E-5041DB1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0594" y="2026710"/>
            <a:ext cx="4847115" cy="3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Three.js - </a:t>
            </a:r>
            <a:r>
              <a:rPr lang="nl-BE" dirty="0" err="1"/>
              <a:t>gITF</a:t>
            </a:r>
            <a:r>
              <a:rPr lang="nl-BE" dirty="0"/>
              <a:t> export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1484851"/>
            <a:ext cx="7544497" cy="4076639"/>
          </a:xfrm>
        </p:spPr>
        <p:txBody>
          <a:bodyPr/>
          <a:lstStyle/>
          <a:p>
            <a:r>
              <a:rPr lang="nl-BE" dirty="0"/>
              <a:t>Het is ook mogelijk om 3D-modellen te importeren die je hebt gemaakt in software zoals:</a:t>
            </a:r>
          </a:p>
          <a:p>
            <a:pPr lvl="1"/>
            <a:r>
              <a:rPr lang="nl-BE" sz="2000" b="1" dirty="0"/>
              <a:t>Blender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Blender Foundation</a:t>
            </a:r>
          </a:p>
          <a:p>
            <a:pPr lvl="1"/>
            <a:r>
              <a:rPr lang="nl-BE" sz="2000" b="1" dirty="0" err="1"/>
              <a:t>Substance</a:t>
            </a:r>
            <a:r>
              <a:rPr lang="nl-BE" sz="2000" b="1" dirty="0"/>
              <a:t> </a:t>
            </a:r>
            <a:r>
              <a:rPr lang="nl-BE" sz="2000" b="1" dirty="0" err="1"/>
              <a:t>Painter</a:t>
            </a:r>
            <a:r>
              <a:rPr lang="nl-BE" sz="2000" b="1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Allegorithmic</a:t>
            </a:r>
            <a:endParaRPr lang="nl-BE" sz="2000" dirty="0"/>
          </a:p>
          <a:p>
            <a:pPr lvl="1"/>
            <a:r>
              <a:rPr lang="nl-BE" sz="2000" b="1" dirty="0" err="1"/>
              <a:t>Modo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Foundry</a:t>
            </a:r>
            <a:endParaRPr lang="nl-BE" sz="2000" dirty="0"/>
          </a:p>
          <a:p>
            <a:pPr lvl="1"/>
            <a:r>
              <a:rPr lang="nl-BE" sz="2000" b="1" dirty="0" err="1"/>
              <a:t>Toolbag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Marmoset</a:t>
            </a:r>
            <a:endParaRPr lang="nl-BE" sz="2000" dirty="0"/>
          </a:p>
          <a:p>
            <a:pPr lvl="1"/>
            <a:r>
              <a:rPr lang="nl-BE" sz="2000" b="1" dirty="0" err="1"/>
              <a:t>Houdini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SideFX</a:t>
            </a:r>
            <a:endParaRPr lang="nl-BE" sz="2000" dirty="0"/>
          </a:p>
          <a:p>
            <a:pPr lvl="1"/>
            <a:r>
              <a:rPr lang="nl-BE" sz="2000" b="1" dirty="0"/>
              <a:t>Cinema 4D </a:t>
            </a:r>
            <a:r>
              <a:rPr lang="nl-BE" sz="2000" dirty="0" err="1"/>
              <a:t>by</a:t>
            </a:r>
            <a:r>
              <a:rPr lang="nl-BE" sz="2000" dirty="0"/>
              <a:t> MAXON</a:t>
            </a:r>
          </a:p>
          <a:p>
            <a:pPr lvl="1"/>
            <a:r>
              <a:rPr lang="nl-BE" sz="2000" b="1" dirty="0"/>
              <a:t>COLLADA2GLTF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Khronos</a:t>
            </a:r>
            <a:r>
              <a:rPr lang="nl-BE" sz="2000" dirty="0"/>
              <a:t> Group</a:t>
            </a:r>
          </a:p>
          <a:p>
            <a:pPr lvl="1"/>
            <a:r>
              <a:rPr lang="nl-BE" sz="2000" b="1" dirty="0"/>
              <a:t>FBX2GLTF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Facebook</a:t>
            </a:r>
          </a:p>
          <a:p>
            <a:pPr lvl="1"/>
            <a:r>
              <a:rPr lang="nl-BE" sz="2000" b="1" dirty="0"/>
              <a:t>OBJ2GLTF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Analytical</a:t>
            </a:r>
            <a:r>
              <a:rPr lang="nl-BE" sz="2000" dirty="0"/>
              <a:t> Graphics </a:t>
            </a:r>
            <a:r>
              <a:rPr lang="nl-BE" sz="2000" dirty="0" err="1"/>
              <a:t>Inc</a:t>
            </a:r>
            <a:endParaRPr lang="nl-BE" sz="2000" dirty="0"/>
          </a:p>
          <a:p>
            <a:pPr lvl="1"/>
            <a:r>
              <a:rPr lang="nl-BE" sz="2000" dirty="0"/>
              <a:t>…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b="1" dirty="0" err="1"/>
              <a:t>many</a:t>
            </a:r>
            <a:r>
              <a:rPr lang="nl-BE" sz="2000" b="1" dirty="0"/>
              <a:t> more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06" y="2913190"/>
            <a:ext cx="4625524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41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1546</Words>
  <Application>Microsoft Office PowerPoint</Application>
  <PresentationFormat>Widescreen</PresentationFormat>
  <Paragraphs>345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Request animation frame</vt:lpstr>
      <vt:lpstr>Frames per second</vt:lpstr>
      <vt:lpstr>Voorbeeld</vt:lpstr>
      <vt:lpstr>Waarom niet gewoon een loop?</vt:lpstr>
      <vt:lpstr>setInterval</vt:lpstr>
      <vt:lpstr>Voorbeeld</vt:lpstr>
      <vt:lpstr>Voordelen</vt:lpstr>
      <vt:lpstr>Sprites</vt:lpstr>
      <vt:lpstr>Wat zijn ze?</vt:lpstr>
      <vt:lpstr>Voorbeelden</vt:lpstr>
      <vt:lpstr>Web speech API</vt:lpstr>
      <vt:lpstr>Wat kan je ermee doen?</vt:lpstr>
      <vt:lpstr>Hoe gebruiken?</vt:lpstr>
      <vt:lpstr>Extra’s</vt:lpstr>
      <vt:lpstr>Webcam</vt:lpstr>
      <vt:lpstr>WebGL</vt:lpstr>
      <vt:lpstr>Three.js - gITF export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267</cp:revision>
  <dcterms:created xsi:type="dcterms:W3CDTF">2019-09-02T13:39:39Z</dcterms:created>
  <dcterms:modified xsi:type="dcterms:W3CDTF">2021-04-28T16:27:57Z</dcterms:modified>
</cp:coreProperties>
</file>