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флгоритма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2" y="4900658"/>
            <a:ext cx="2874556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?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0464-787D-4CA7-9D28-506A55D8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области: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6A46-3063-4764-B656-19C705FA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самом деле вообще хз что сюда писать...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8E4-B488-4CE6-BAE3-3253B3E5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75C9-F2C8-4141-B236-D54EF730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 проекта: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9070-E3CF-4286-8F69-EA366448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Бля...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9DE48-3384-416D-9062-D83C8114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05E8-0EA8-4B65-B7E4-0279F239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 с аналогами: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DAD1ED-FD40-4BD7-B982-20968E983E5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1275"/>
              </p:ext>
            </p:extLst>
          </p:nvPr>
        </p:nvGraphicFramePr>
        <p:xfrm>
          <a:off x="3230033" y="1690687"/>
          <a:ext cx="5731933" cy="448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6867413" imgH="1533544" progId="Excel.Sheet.12">
                  <p:embed/>
                </p:oleObj>
              </mc:Choice>
              <mc:Fallback>
                <p:oleObj name="Worksheet" r:id="rId3" imgW="6867413" imgH="1533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0033" y="1690687"/>
                        <a:ext cx="5731933" cy="4489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054F1-4D2E-4FB9-9039-71F563F6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4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нашего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245533" y="1759348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5892800" y="4083448"/>
            <a:ext cx="6096000" cy="2638027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2 пункта для всех созданных сцен (обычно работаем с одной сценой)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8E1EC518-D79E-49E6-BB87-9C75D0F08250}"/>
              </a:ext>
            </a:extLst>
          </p:cNvPr>
          <p:cNvSpPr/>
          <p:nvPr/>
        </p:nvSpPr>
        <p:spPr>
          <a:xfrm flipV="1">
            <a:off x="3124200" y="3429000"/>
            <a:ext cx="2768600" cy="2294467"/>
          </a:xfrm>
          <a:prstGeom prst="bentArrow">
            <a:avLst>
              <a:gd name="adj1" fmla="val 11239"/>
              <a:gd name="adj2" fmla="val 9716"/>
              <a:gd name="adj3" fmla="val 10108"/>
              <a:gd name="adj4" fmla="val 2547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270934" y="1759348"/>
            <a:ext cx="5664199" cy="1102385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270934" y="3159392"/>
            <a:ext cx="5664199" cy="15172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C5DC99-6A45-43DF-B616-C81D007E7C70}"/>
              </a:ext>
            </a:extLst>
          </p:cNvPr>
          <p:cNvSpPr/>
          <p:nvPr/>
        </p:nvSpPr>
        <p:spPr>
          <a:xfrm>
            <a:off x="6858000" y="1780188"/>
            <a:ext cx="3022600" cy="946079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Примитив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ресурс рендера преставляющий из себя набор точек с определенными свойствами, которые можно нарисовать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CA5412-59DA-4A0A-8419-FDCE1DA26EAB}"/>
              </a:ext>
            </a:extLst>
          </p:cNvPr>
          <p:cNvSpPr/>
          <p:nvPr/>
        </p:nvSpPr>
        <p:spPr>
          <a:xfrm>
            <a:off x="6858000" y="2861733"/>
            <a:ext cx="3022600" cy="1102385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множество примитивов, загружается из файла формата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.obj (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данный момент поддерживается только данный формат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ECBB77-E3EB-40EF-B4E2-E17FDEE50E28}"/>
              </a:ext>
            </a:extLst>
          </p:cNvPr>
          <p:cNvSpPr/>
          <p:nvPr/>
        </p:nvSpPr>
        <p:spPr>
          <a:xfrm>
            <a:off x="6858000" y="4099584"/>
            <a:ext cx="3022600" cy="1293683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Вершинный буфер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множество точек с заданными характеристиками, пример характеристик: позиция, цвет, текстурная координата, нормаль к точке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5ED3DC-71AF-422B-9EE3-7D426D6B5376}"/>
              </a:ext>
            </a:extLst>
          </p:cNvPr>
          <p:cNvSpPr/>
          <p:nvPr/>
        </p:nvSpPr>
        <p:spPr>
          <a:xfrm>
            <a:off x="6858000" y="5557568"/>
            <a:ext cx="3022600" cy="1293683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Буфер индексов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множество точек с заданными характеристиками, пример характеристик: позиция, цвет, текстурная координата, нормаль к точке </a:t>
            </a:r>
          </a:p>
        </p:txBody>
      </p: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Разработка системы визуализации трехмерных сцен с помощью флгоритма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8</cp:revision>
  <dcterms:created xsi:type="dcterms:W3CDTF">2023-04-10T13:10:43Z</dcterms:created>
  <dcterms:modified xsi:type="dcterms:W3CDTF">2023-04-10T14:13:29Z</dcterms:modified>
</cp:coreProperties>
</file>