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9" r:id="rId10"/>
    <p:sldId id="26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829f65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c829f6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0D97E-6750-4CCD-82C8-945D90A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5" y="4003743"/>
            <a:ext cx="3312174" cy="1750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9AA-CEDE-4EE5-A0CE-B9AEB3D9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Демонтрация проекта: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B5A1-1764-496C-A480-8E8B2FEA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8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18390" y="2370275"/>
            <a:ext cx="617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01" y="3674569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694960" y="1886909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652080"/>
              <a:chOff x="2880183" y="2494226"/>
              <a:chExt cx="3231198" cy="273299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29"/>
                <a:ext cx="3231198" cy="2715588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6"/>
                <a:ext cx="3022600" cy="86642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050" b="1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Универсальная сцена: 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сцена, которая создается из базовых примитивов + эффектов. Сцена способна рисоваться несколькими способами: обычным рендером или с помощью </a:t>
                </a:r>
                <a:r>
                  <a:rPr lang="en-US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raymarching-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а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rot="5400000" flipH="1" flipV="1">
            <a:off x="1679327" y="3945346"/>
            <a:ext cx="1137423" cy="195860"/>
          </a:xfrm>
          <a:prstGeom prst="curvedConnector3">
            <a:avLst>
              <a:gd name="adj1" fmla="val 95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4"/>
            <a:ext cx="2348992" cy="647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E4F054-7D77-4C4B-87D9-C638064EFD7F}"/>
              </a:ext>
            </a:extLst>
          </p:cNvPr>
          <p:cNvGrpSpPr/>
          <p:nvPr/>
        </p:nvGrpSpPr>
        <p:grpSpPr>
          <a:xfrm>
            <a:off x="270974" y="4611987"/>
            <a:ext cx="3758268" cy="1599544"/>
            <a:chOff x="575855" y="4495838"/>
            <a:chExt cx="3758268" cy="159954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575855" y="4495838"/>
              <a:ext cx="3758268" cy="1599544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715517" y="4897018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577584" y="4518051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715517" y="5759705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715517" y="5432246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394894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 – создание, удаление</a:t>
            </a:r>
          </a:p>
          <a:p>
            <a:pPr lvl="2"/>
            <a:r>
              <a:rPr lang="ru-RU" dirty="0"/>
              <a:t>Шейдера – загрузка, компиляция, удаление</a:t>
            </a:r>
          </a:p>
          <a:p>
            <a:pPr lvl="2"/>
            <a:r>
              <a:rPr lang="ru-RU" dirty="0"/>
              <a:t>Примитив – создание, метод отрисовки, удаление + методы настройки (управление видимостью, задавание матрицы стандартных преобразований – паралельный перенос, поворот, гомотетия, тд)</a:t>
            </a:r>
          </a:p>
          <a:p>
            <a:pPr lvl="2"/>
            <a:r>
              <a:rPr lang="ru-RU" dirty="0"/>
              <a:t>Модель – загрузка моделей формата </a:t>
            </a:r>
            <a:r>
              <a:rPr lang="en-US" dirty="0"/>
              <a:t>.obj + </a:t>
            </a:r>
            <a:r>
              <a:rPr lang="ru-RU" dirty="0"/>
              <a:t>все что и для примитива</a:t>
            </a:r>
          </a:p>
          <a:p>
            <a:pPr lvl="1"/>
            <a:r>
              <a:rPr lang="ru-RU" dirty="0"/>
              <a:t>Утилиты</a:t>
            </a:r>
          </a:p>
          <a:p>
            <a:pPr lvl="2"/>
            <a:r>
              <a:rPr lang="ru-RU" dirty="0"/>
              <a:t>Камера – настройка ее базиса + получение матрицы проекции по данным конкретной камеры</a:t>
            </a:r>
          </a:p>
          <a:p>
            <a:pPr lvl="2"/>
            <a:r>
              <a:rPr lang="ru-RU" dirty="0"/>
              <a:t>Модуль математики – вектора (скалярное</a:t>
            </a:r>
            <a:r>
              <a:rPr lang="en-US" dirty="0"/>
              <a:t>/</a:t>
            </a:r>
            <a:r>
              <a:rPr lang="ru-RU" dirty="0"/>
              <a:t>векторное произведения и тд) + матрицы (умножение</a:t>
            </a:r>
            <a:r>
              <a:rPr lang="en-US" dirty="0"/>
              <a:t>/</a:t>
            </a:r>
            <a:r>
              <a:rPr lang="ru-RU" dirty="0"/>
              <a:t>задание матриц поворотов</a:t>
            </a:r>
            <a:r>
              <a:rPr lang="en-US" dirty="0"/>
              <a:t>/</a:t>
            </a:r>
            <a:r>
              <a:rPr lang="ru-RU" dirty="0"/>
              <a:t>параллельных переносов и тд)</a:t>
            </a:r>
          </a:p>
          <a:p>
            <a:pPr lvl="1"/>
            <a:r>
              <a:rPr lang="ru-RU" dirty="0"/>
              <a:t>Реализация класса сцены:</a:t>
            </a:r>
          </a:p>
          <a:p>
            <a:pPr lvl="2"/>
            <a:r>
              <a:rPr lang="ru-RU" dirty="0"/>
              <a:t>Методы для управления ресурсами</a:t>
            </a:r>
          </a:p>
          <a:p>
            <a:pPr lvl="2"/>
            <a:r>
              <a:rPr lang="ru-RU" dirty="0"/>
              <a:t>Шаблон: методы для пользователя в которых он пишет свой код (</a:t>
            </a:r>
            <a:r>
              <a:rPr lang="en-US" dirty="0" err="1"/>
              <a:t>onCreate</a:t>
            </a:r>
            <a:r>
              <a:rPr lang="en-US" dirty="0"/>
              <a:t>, </a:t>
            </a:r>
            <a:r>
              <a:rPr lang="en-US" dirty="0" err="1"/>
              <a:t>onUpdate</a:t>
            </a:r>
            <a:r>
              <a:rPr lang="en-US" dirty="0"/>
              <a:t>, </a:t>
            </a:r>
            <a:r>
              <a:rPr lang="ru-RU" dirty="0"/>
              <a:t>деструктор)</a:t>
            </a:r>
          </a:p>
          <a:p>
            <a:r>
              <a:rPr lang="ru-RU" dirty="0"/>
              <a:t>Планы</a:t>
            </a:r>
          </a:p>
          <a:p>
            <a:pPr lvl="1"/>
            <a:r>
              <a:rPr lang="ru-RU" dirty="0"/>
              <a:t>Добавить текстуры</a:t>
            </a:r>
          </a:p>
          <a:p>
            <a:pPr lvl="1"/>
            <a:r>
              <a:rPr lang="ru-RU" dirty="0"/>
              <a:t>Добавить </a:t>
            </a:r>
            <a:r>
              <a:rPr lang="en-US" dirty="0"/>
              <a:t>Frame Buffer Object (FBO – </a:t>
            </a:r>
            <a:r>
              <a:rPr lang="ru-RU" dirty="0"/>
              <a:t>объект </a:t>
            </a:r>
            <a:r>
              <a:rPr lang="en-US" dirty="0"/>
              <a:t>OpenGL-</a:t>
            </a:r>
            <a:r>
              <a:rPr lang="ru-RU" dirty="0"/>
              <a:t>я позволяющий рендерить в отдельные текстуры, а не сразу же на основной экран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Вынести реализации программистом-пользователем в отдельные плагины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Сделано: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dirty="0"/>
              <a:t>Система универсальной сцены</a:t>
            </a:r>
            <a:endParaRPr dirty="0"/>
          </a:p>
          <a:p>
            <a:pPr marL="1143000" lvl="2" indent="-241300" algn="l" rtl="0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ru-RU" dirty="0"/>
              <a:t>Добавление примитивов с материалами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Создание из примитивов более сложных объектов - их композиций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Добавление к примитивам и их композициям трансформаций и эффектов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Изменение трансформаций и эффектов перед отрисовкой</a:t>
            </a:r>
            <a:endParaRPr dirty="0"/>
          </a:p>
          <a:p>
            <a:pPr marL="1143000" lvl="2" indent="-2286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Установка способа отрисовки сцены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dirty="0"/>
              <a:t>Шейдер raymarching-а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dirty="0"/>
              <a:t>Примитивы (куб, сфера, плоскость)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Возможность применения матриц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Композиции примитивов (объединение, пересечение, разность)</a:t>
            </a:r>
            <a:endParaRPr dirty="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 dirty="0"/>
              <a:t>Эффекты скручивания и изгиба примитивов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3A3838"/>
                </a:solidFill>
              </a:rPr>
              <a:t>Задачи Власова Дмитрия (raymarching):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931</Words>
  <Application>Microsoft Office PowerPoint</Application>
  <PresentationFormat>Widescreen</PresentationFormat>
  <Paragraphs>110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Задачи Власова Дмитрия (raymarching):</vt:lpstr>
      <vt:lpstr>Демонтрация проекта: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24</cp:revision>
  <dcterms:created xsi:type="dcterms:W3CDTF">2023-04-10T13:10:43Z</dcterms:created>
  <dcterms:modified xsi:type="dcterms:W3CDTF">2023-04-10T16:20:40Z</dcterms:modified>
</cp:coreProperties>
</file>