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271" r:id="rId5"/>
    <p:sldId id="269" r:id="rId6"/>
    <p:sldId id="270" r:id="rId7"/>
    <p:sldId id="258" r:id="rId8"/>
    <p:sldId id="259" r:id="rId9"/>
    <p:sldId id="261" r:id="rId10"/>
    <p:sldId id="262" r:id="rId11"/>
    <p:sldId id="272" r:id="rId12"/>
    <p:sldId id="273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523dd6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523dd6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523dd6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523dd6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523dd64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523dd64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4523dd6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4523dd6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23dd64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23dd64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7dbc1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7dbc1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8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Олимпиадник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rgbClr val="000000"/>
                </a:solidFill>
              </a:rPr>
              <a:t>Автор</a:t>
            </a:r>
            <a:r>
              <a:rPr lang="en-US" sz="2300" dirty="0">
                <a:solidFill>
                  <a:srgbClr val="000000"/>
                </a:solidFill>
              </a:rPr>
              <a:t>: </a:t>
            </a:r>
            <a:r>
              <a:rPr lang="ru-RU" sz="2300" dirty="0">
                <a:solidFill>
                  <a:srgbClr val="000000"/>
                </a:solidFill>
              </a:rPr>
              <a:t>Бурин Дмитрий</a:t>
            </a:r>
            <a:endParaRPr sz="23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09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 в доработке и развитии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25166" y="116193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ru-RU" dirty="0"/>
              <a:t>Размещение базы данных на локальном сервере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r>
              <a:rPr lang="ru-RU" dirty="0"/>
              <a:t>Реализовать проект через </a:t>
            </a:r>
            <a:r>
              <a:rPr lang="en-US" dirty="0"/>
              <a:t>web-</a:t>
            </a:r>
            <a:r>
              <a:rPr lang="ru-RU" dirty="0"/>
              <a:t>интерфейс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r>
              <a:rPr lang="ru-RU" dirty="0"/>
              <a:t>Заполнить базу данных множеством реальных олимпиад</a:t>
            </a:r>
          </a:p>
          <a:p>
            <a:pPr marL="285750" indent="-285750" algn="just">
              <a:lnSpc>
                <a:spcPct val="100000"/>
              </a:lnSpc>
            </a:pPr>
            <a:endParaRPr lang="ru-RU" dirty="0"/>
          </a:p>
          <a:p>
            <a:pPr marL="285750" indent="-285750"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27E38-DE1C-406C-9147-C502363D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ACE67-FAE2-4943-AC3E-36F645649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 улучшил свои знания </a:t>
            </a:r>
            <a:r>
              <a:rPr lang="en-US" dirty="0"/>
              <a:t>python</a:t>
            </a:r>
          </a:p>
          <a:p>
            <a:r>
              <a:rPr lang="ru-RU" dirty="0"/>
              <a:t>Функционал можно доработать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20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</a:t>
            </a:r>
            <a:r>
              <a:rPr lang="ru" dirty="0"/>
              <a:t>пасибо за внимание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Введение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Программа позволит искать нужные олимпиады по разным 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Предметам. Программа поддерживает поиск с фильтрацией,</a:t>
            </a:r>
            <a:br>
              <a:rPr lang="ru-RU" sz="1600" dirty="0"/>
            </a:br>
            <a:r>
              <a:rPr lang="ru-RU" dirty="0"/>
              <a:t>с помощью которой, пользователи смогут быстро найти нужную 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олимпиаду.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74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реализации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42408-F071-4624-9E52-E49A0AB65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Всего</a:t>
            </a:r>
            <a:r>
              <a:rPr lang="en-US" dirty="0"/>
              <a:t> 8 </a:t>
            </a:r>
            <a:r>
              <a:rPr lang="ru-RU" dirty="0"/>
              <a:t>форм</a:t>
            </a:r>
            <a:r>
              <a:rPr lang="en-US" dirty="0"/>
              <a:t>: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MyWidget</a:t>
            </a:r>
            <a:r>
              <a:rPr lang="en-US" sz="1800" b="0" dirty="0">
                <a:latin typeface="Times New Roman" panose="02020603050405020304" pitchFamily="18" charset="0"/>
              </a:rPr>
              <a:t> - </a:t>
            </a:r>
            <a:r>
              <a:rPr lang="ru-RU" sz="1800" b="0" dirty="0">
                <a:latin typeface="Times New Roman" panose="02020603050405020304" pitchFamily="18" charset="0"/>
              </a:rPr>
              <a:t>основное меню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CreateOlymp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создание олимпиады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CreateOlympWithSubject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создание олимпиады с вводом предмета(только для </a:t>
            </a:r>
            <a:r>
              <a:rPr lang="en-US" sz="1800" b="0" dirty="0">
                <a:latin typeface="Times New Roman" panose="02020603050405020304" pitchFamily="18" charset="0"/>
              </a:rPr>
              <a:t>admin)</a:t>
            </a:r>
            <a:endParaRPr lang="ru-RU" sz="1800" b="0" dirty="0">
              <a:latin typeface="Times New Roman" panose="02020603050405020304" pitchFamily="18" charset="0"/>
            </a:endParaRPr>
          </a:p>
          <a:p>
            <a:pPr marL="114300" marR="57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Login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вход в аккаунт пользователя</a:t>
            </a:r>
          </a:p>
          <a:p>
            <a:pPr marL="114300" marR="57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Registration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регистрация аккаунта пользователя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MyOlymp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меню олимпиады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ChangeOlymp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изменение олимпиады(только для </a:t>
            </a:r>
            <a:r>
              <a:rPr lang="ru-RU" sz="1800" b="0" dirty="0" err="1">
                <a:latin typeface="Times New Roman" panose="02020603050405020304" pitchFamily="18" charset="0"/>
              </a:rPr>
              <a:t>admin</a:t>
            </a:r>
            <a:r>
              <a:rPr lang="ru-RU" sz="1800" b="0" dirty="0">
                <a:latin typeface="Times New Roman" panose="02020603050405020304" pitchFamily="18" charset="0"/>
              </a:rPr>
              <a:t>)</a:t>
            </a:r>
          </a:p>
          <a:p>
            <a:pPr marL="114300" marR="570" indent="0">
              <a:buNone/>
            </a:pPr>
            <a:r>
              <a:rPr lang="en-US" sz="1800" b="1" dirty="0" err="1">
                <a:latin typeface="Times New Roman" panose="02020603050405020304" pitchFamily="18" charset="0"/>
              </a:rPr>
              <a:t>FavoritesOlymps</a:t>
            </a:r>
            <a:r>
              <a:rPr lang="en-US" sz="1800" b="1" dirty="0">
                <a:latin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</a:rPr>
              <a:t>- </a:t>
            </a:r>
            <a:r>
              <a:rPr lang="ru-RU" sz="1800" b="0" dirty="0">
                <a:latin typeface="Times New Roman" panose="02020603050405020304" pitchFamily="18" charset="0"/>
              </a:rPr>
              <a:t>меню избранных олимпиад </a:t>
            </a:r>
          </a:p>
          <a:p>
            <a:pPr marL="11430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CE039-0CFA-4715-B511-F7CA020E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5742"/>
            <a:ext cx="4892796" cy="3301306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0ADD43F3-34E3-427F-A787-3BBCE900A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81481" y="975475"/>
            <a:ext cx="3371552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Основное меню программы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5580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3FECC-75FA-4DB4-A946-E6C6862B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" t="16961" r="76710" b="38965"/>
          <a:stretch/>
        </p:blipFill>
        <p:spPr>
          <a:xfrm>
            <a:off x="1631431" y="1597996"/>
            <a:ext cx="1699119" cy="2321277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CA3C3002-D8B3-4181-B188-C78C5BF8B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6146" y="1035545"/>
            <a:ext cx="2251289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Меню фильтрации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F3961-770E-4C19-8857-E4BC89B8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99" y="1597996"/>
            <a:ext cx="2573043" cy="2461518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7A0250E0-1FB6-48F6-A4FB-8DE7958C86F8}"/>
              </a:ext>
            </a:extLst>
          </p:cNvPr>
          <p:cNvSpPr txBox="1">
            <a:spLocks/>
          </p:cNvSpPr>
          <p:nvPr/>
        </p:nvSpPr>
        <p:spPr>
          <a:xfrm>
            <a:off x="4342465" y="1035545"/>
            <a:ext cx="3406579" cy="44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ru-RU" dirty="0"/>
              <a:t>Окно входа пользователя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218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E0FCA-AF96-4B53-A39C-579E926F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1" y="1481729"/>
            <a:ext cx="2848291" cy="2660562"/>
          </a:xfrm>
          <a:prstGeom prst="rect">
            <a:avLst/>
          </a:prstGeom>
        </p:spPr>
      </p:pic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A205BEDE-D72A-4E96-BE6C-F0067FC87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2003" y="1034582"/>
            <a:ext cx="3606204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Окно избранных олимпиад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EB9245-0A30-4F71-B387-AD25916B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82" y="1614701"/>
            <a:ext cx="2431571" cy="2394617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81164A92-043C-4A44-BDB3-EDC83B829C62}"/>
              </a:ext>
            </a:extLst>
          </p:cNvPr>
          <p:cNvSpPr txBox="1">
            <a:spLocks/>
          </p:cNvSpPr>
          <p:nvPr/>
        </p:nvSpPr>
        <p:spPr>
          <a:xfrm>
            <a:off x="4645096" y="1041462"/>
            <a:ext cx="3853482" cy="44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00000"/>
              </a:lnSpc>
              <a:buFont typeface="Source Code Pro"/>
              <a:buNone/>
            </a:pPr>
            <a:r>
              <a:rPr lang="ru-RU" sz="1600" dirty="0"/>
              <a:t>Окно регистрации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2679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F5E87909-DC6F-4169-8E7A-2C5E90128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8898" y="620769"/>
            <a:ext cx="3606204" cy="4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Окно изменения олимпиад</a:t>
            </a:r>
            <a:endParaRPr sz="1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44FDC8-B289-40B8-976D-EA4C18B94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24" y="1118913"/>
            <a:ext cx="2416151" cy="3503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FE68AB-ADAB-48CE-88F7-4B86795E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71750"/>
            <a:ext cx="2987423" cy="1128967"/>
          </a:xfrm>
          <a:prstGeom prst="rect">
            <a:avLst/>
          </a:prstGeom>
        </p:spPr>
      </p:pic>
      <p:sp>
        <p:nvSpPr>
          <p:cNvPr id="17" name="Google Shape;80;p17">
            <a:extLst>
              <a:ext uri="{FF2B5EF4-FFF2-40B4-BE49-F238E27FC236}">
                <a16:creationId xmlns:a16="http://schemas.microsoft.com/office/drawing/2014/main" id="{9E756815-1AA6-4F0B-9F99-0545AE0CB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4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Таблицы</a:t>
            </a:r>
            <a:endParaRPr dirty="0"/>
          </a:p>
        </p:txBody>
      </p:sp>
      <p:sp>
        <p:nvSpPr>
          <p:cNvPr id="18" name="Google Shape;63;p14">
            <a:extLst>
              <a:ext uri="{FF2B5EF4-FFF2-40B4-BE49-F238E27FC236}">
                <a16:creationId xmlns:a16="http://schemas.microsoft.com/office/drawing/2014/main" id="{D5E85AF4-9BCB-4DD8-BA0F-B120B9BCA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28754"/>
            <a:ext cx="7444015" cy="1801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dirty="0"/>
              <a:t>Олимпиады</a:t>
            </a:r>
            <a:r>
              <a:rPr lang="en-US" dirty="0"/>
              <a:t>(</a:t>
            </a:r>
            <a:r>
              <a:rPr lang="ru-RU" dirty="0"/>
              <a:t>предмет, название, школьный класс, описание, длительность, дата, ссылка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Пользователи(имя, пароль, школьный класс)</a:t>
            </a:r>
          </a:p>
          <a:p>
            <a:pPr marL="285750" indent="-285750">
              <a:lnSpc>
                <a:spcPct val="100000"/>
              </a:lnSpc>
            </a:pPr>
            <a:r>
              <a:rPr lang="ru-RU" sz="1600" dirty="0"/>
              <a:t>Привязка избранных олимпиад(</a:t>
            </a:r>
            <a:r>
              <a:rPr lang="en-US" sz="1600" dirty="0"/>
              <a:t>id </a:t>
            </a:r>
            <a:r>
              <a:rPr lang="ru-RU" sz="1600" dirty="0"/>
              <a:t>олимпиады,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id </a:t>
            </a:r>
            <a:r>
              <a:rPr lang="ru-RU" sz="1600" dirty="0"/>
              <a:t>пользователя)</a:t>
            </a:r>
          </a:p>
          <a:p>
            <a:pPr marL="0" indent="0">
              <a:lnSpc>
                <a:spcPct val="100000"/>
              </a:lnSpc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1099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Примененные технологии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563B-9318-4BB4-AB2D-789A24684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PyQt5</a:t>
            </a:r>
            <a:r>
              <a:rPr lang="en-US" dirty="0"/>
              <a:t> – </a:t>
            </a:r>
            <a:r>
              <a:rPr lang="ru-RU" dirty="0"/>
              <a:t>для создания графического интерфейса и работы с пользователем</a:t>
            </a:r>
          </a:p>
          <a:p>
            <a:r>
              <a:rPr lang="en-US" b="1" dirty="0" err="1"/>
              <a:t>PyMySql</a:t>
            </a:r>
            <a:r>
              <a:rPr lang="en-US" dirty="0"/>
              <a:t> – </a:t>
            </a:r>
            <a:r>
              <a:rPr lang="ru-RU" dirty="0"/>
              <a:t>для работы с базами данных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b="1" dirty="0" err="1"/>
              <a:t>Webbrowser</a:t>
            </a:r>
            <a:r>
              <a:rPr lang="en-US" dirty="0"/>
              <a:t> – </a:t>
            </a:r>
            <a:r>
              <a:rPr lang="ru-RU" dirty="0"/>
              <a:t>для открытия ссылок в браузере</a:t>
            </a:r>
          </a:p>
          <a:p>
            <a:r>
              <a:rPr lang="ru-RU" dirty="0"/>
              <a:t>Работа с локальными базами данных</a:t>
            </a:r>
          </a:p>
          <a:p>
            <a:pPr marL="114300" indent="0"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Экран (16:9)</PresentationFormat>
  <Paragraphs>42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Source Code Pro</vt:lpstr>
      <vt:lpstr>Amatic SC</vt:lpstr>
      <vt:lpstr>Arial</vt:lpstr>
      <vt:lpstr>Beach Day</vt:lpstr>
      <vt:lpstr>Олимпиадник</vt:lpstr>
      <vt:lpstr>Введение</vt:lpstr>
      <vt:lpstr>Описание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Таблицы</vt:lpstr>
      <vt:lpstr>Примененные технологии</vt:lpstr>
      <vt:lpstr>Возможности в доработке и развитии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Олимпиадник</dc:title>
  <dc:creator>Бурин Леша</dc:creator>
  <cp:lastModifiedBy>Дима Бурин</cp:lastModifiedBy>
  <cp:revision>1</cp:revision>
  <dcterms:modified xsi:type="dcterms:W3CDTF">2021-11-11T18:28:18Z</dcterms:modified>
</cp:coreProperties>
</file>