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Extra-Bold" panose="020B0604020202020204" charset="-52"/>
      <p:regular r:id="rId15"/>
    </p:embeddedFont>
    <p:embeddedFont>
      <p:font typeface="Montserrat Semi-Bold" panose="020B0604020202020204" charset="-52"/>
      <p:regular r:id="rId16"/>
    </p:embeddedFont>
    <p:embeddedFont>
      <p:font typeface="Montserrat Semi-Bold Bold" panose="020B0604020202020204" charset="-5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1214" y="6750524"/>
            <a:ext cx="10058086" cy="2507776"/>
            <a:chOff x="0" y="0"/>
            <a:chExt cx="13410782" cy="3343702"/>
          </a:xfrm>
        </p:grpSpPr>
        <p:sp>
          <p:nvSpPr>
            <p:cNvPr id="3" name="TextBox 3"/>
            <p:cNvSpPr txBox="1"/>
            <p:nvPr/>
          </p:nvSpPr>
          <p:spPr>
            <a:xfrm>
              <a:off x="0" y="139700"/>
              <a:ext cx="13410782" cy="2562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376"/>
                </a:lnSpc>
              </a:pPr>
              <a:r>
                <a:rPr lang="en-US" sz="7025">
                  <a:solidFill>
                    <a:srgbClr val="FBFBF5"/>
                  </a:solidFill>
                  <a:latin typeface="Montserrat Extra-Bold"/>
                </a:rPr>
                <a:t>Сайт "Олимпиадник"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782806" y="2828082"/>
              <a:ext cx="1062797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spc="141">
                  <a:solidFill>
                    <a:srgbClr val="FBFBF5"/>
                  </a:solidFill>
                  <a:latin typeface="Montserrat Semi-Bold"/>
                </a:rPr>
                <a:t>WEB-САЙТ FLASK</a:t>
              </a:r>
            </a:p>
          </p:txBody>
        </p:sp>
      </p:grpSp>
      <p:sp>
        <p:nvSpPr>
          <p:cNvPr id="5" name="AutoShape 5"/>
          <p:cNvSpPr/>
          <p:nvPr/>
        </p:nvSpPr>
        <p:spPr>
          <a:xfrm rot="-2700000">
            <a:off x="-6327530" y="-1724551"/>
            <a:ext cx="18941090" cy="9330141"/>
          </a:xfrm>
          <a:prstGeom prst="rect">
            <a:avLst/>
          </a:prstGeom>
          <a:solidFill>
            <a:srgbClr val="CD0046"/>
          </a:solidFill>
        </p:spPr>
      </p:sp>
      <p:grpSp>
        <p:nvGrpSpPr>
          <p:cNvPr id="6" name="Group 6"/>
          <p:cNvGrpSpPr/>
          <p:nvPr/>
        </p:nvGrpSpPr>
        <p:grpSpPr>
          <a:xfrm>
            <a:off x="1028700" y="1028700"/>
            <a:ext cx="4914910" cy="1911820"/>
            <a:chOff x="0" y="0"/>
            <a:chExt cx="6553213" cy="2549093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6553213" cy="1788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spc="130">
                  <a:solidFill>
                    <a:srgbClr val="FBFBF5"/>
                  </a:solidFill>
                  <a:latin typeface="Montserrat Semi-Bold Bold"/>
                </a:rPr>
                <a:t>СДЕЛАЛ </a:t>
              </a:r>
            </a:p>
            <a:p>
              <a:pPr>
                <a:lnSpc>
                  <a:spcPts val="3640"/>
                </a:lnSpc>
              </a:pPr>
              <a:r>
                <a:rPr lang="en-US" sz="2600" spc="130">
                  <a:solidFill>
                    <a:srgbClr val="FBFBF5"/>
                  </a:solidFill>
                  <a:latin typeface="Montserrat Semi-Bold Bold"/>
                </a:rPr>
                <a:t>БУРИН ДМИТРИЙ,</a:t>
              </a:r>
            </a:p>
            <a:p>
              <a:pPr algn="l">
                <a:lnSpc>
                  <a:spcPts val="3640"/>
                </a:lnSpc>
              </a:pPr>
              <a:r>
                <a:rPr lang="en-US" sz="2600" spc="130">
                  <a:solidFill>
                    <a:srgbClr val="FBFBF5"/>
                  </a:solidFill>
                  <a:latin typeface="Montserrat Semi-Bold Bold"/>
                </a:rPr>
                <a:t>УЧЕНИК ЯНДЕКС ЛИЦЕЯ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437861"/>
              <a:ext cx="6545146" cy="111231"/>
            </a:xfrm>
            <a:prstGeom prst="rect">
              <a:avLst/>
            </a:prstGeom>
            <a:solidFill>
              <a:srgbClr val="FBFBF5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700000">
            <a:off x="7179496" y="-2108198"/>
            <a:ext cx="16230600" cy="8962186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TextBox 3"/>
          <p:cNvSpPr txBox="1"/>
          <p:nvPr/>
        </p:nvSpPr>
        <p:spPr>
          <a:xfrm>
            <a:off x="10818825" y="1076325"/>
            <a:ext cx="6440475" cy="665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23"/>
              </a:lnSpc>
            </a:pPr>
            <a:r>
              <a:rPr lang="en-US" sz="4700" spc="103">
                <a:solidFill>
                  <a:srgbClr val="FBFBF5"/>
                </a:solidFill>
                <a:latin typeface="Montserrat Semi-Bold Bold"/>
              </a:rPr>
              <a:t>ОПИСАНИЕ САЙТА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6454" y="2834406"/>
            <a:ext cx="8650446" cy="4650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4"/>
              </a:lnSpc>
            </a:pPr>
            <a:r>
              <a:rPr lang="en-US" sz="2953">
                <a:solidFill>
                  <a:srgbClr val="01949A"/>
                </a:solidFill>
                <a:latin typeface="Montserrat Semi-Bold"/>
              </a:rPr>
              <a:t>"Олимпиадник" позволит удобно и быстро находить нужные олимпиады.</a:t>
            </a:r>
          </a:p>
          <a:p>
            <a:pPr>
              <a:lnSpc>
                <a:spcPts val="4134"/>
              </a:lnSpc>
            </a:pPr>
            <a:endParaRPr lang="en-US" sz="2953">
              <a:solidFill>
                <a:srgbClr val="01949A"/>
              </a:solidFill>
              <a:latin typeface="Montserrat Semi-Bold"/>
            </a:endParaRPr>
          </a:p>
          <a:p>
            <a:pPr>
              <a:lnSpc>
                <a:spcPts val="4134"/>
              </a:lnSpc>
            </a:pPr>
            <a:r>
              <a:rPr lang="en-US" sz="2953">
                <a:solidFill>
                  <a:srgbClr val="01949A"/>
                </a:solidFill>
                <a:latin typeface="Montserrat Semi-Bold"/>
              </a:rPr>
              <a:t>На сайте есть возможность администрирования олимпиад (добавление, изменение, удаление). </a:t>
            </a:r>
          </a:p>
          <a:p>
            <a:pPr>
              <a:lnSpc>
                <a:spcPts val="4134"/>
              </a:lnSpc>
            </a:pPr>
            <a:endParaRPr lang="en-US" sz="2953">
              <a:solidFill>
                <a:srgbClr val="01949A"/>
              </a:solidFill>
              <a:latin typeface="Montserrat Semi-Bold"/>
            </a:endParaRPr>
          </a:p>
          <a:p>
            <a:pPr algn="l">
              <a:lnSpc>
                <a:spcPts val="4134"/>
              </a:lnSpc>
            </a:pPr>
            <a:r>
              <a:rPr lang="en-US" sz="2953">
                <a:solidFill>
                  <a:srgbClr val="01949A"/>
                </a:solidFill>
                <a:latin typeface="Montserrat Semi-Bold"/>
              </a:rPr>
              <a:t>Также реализовано добавление олимпиад с интернет-ресурсов.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289888" y="9456189"/>
            <a:ext cx="18794522" cy="1026515"/>
            <a:chOff x="0" y="0"/>
            <a:chExt cx="25059362" cy="1368686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950083" y="401674"/>
              <a:ext cx="23256869" cy="34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34"/>
                </a:lnSpc>
              </a:pPr>
              <a:r>
                <a:rPr lang="en-US" sz="1524">
                  <a:solidFill>
                    <a:srgbClr val="FBFBF5"/>
                  </a:solidFill>
                  <a:latin typeface="Montserrat Semi-Bold"/>
                </a:rPr>
                <a:t>Ялицей | 2022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9888" y="9456189"/>
            <a:ext cx="18794522" cy="1026515"/>
            <a:chOff x="0" y="0"/>
            <a:chExt cx="25059362" cy="136868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59362" cy="1368686"/>
            </a:xfrm>
            <a:prstGeom prst="rect">
              <a:avLst/>
            </a:prstGeom>
            <a:solidFill>
              <a:srgbClr val="01949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950083" y="401674"/>
              <a:ext cx="23256869" cy="34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34"/>
                </a:lnSpc>
              </a:pPr>
              <a:r>
                <a:rPr lang="en-US" sz="1524">
                  <a:solidFill>
                    <a:srgbClr val="FBFBF5"/>
                  </a:solidFill>
                  <a:latin typeface="Montserrat Semi-Bold"/>
                </a:rPr>
                <a:t>Ялицей | 2022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67306" y="-1629406"/>
            <a:ext cx="19022613" cy="7639913"/>
            <a:chOff x="0" y="0"/>
            <a:chExt cx="3130550" cy="12573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30550" cy="1257300"/>
            </a:xfrm>
            <a:custGeom>
              <a:avLst/>
              <a:gdLst/>
              <a:ahLst/>
              <a:cxnLst/>
              <a:rect l="l" t="t" r="r" b="b"/>
              <a:pathLst>
                <a:path w="3130550" h="1257300">
                  <a:moveTo>
                    <a:pt x="0" y="552450"/>
                  </a:moveTo>
                  <a:lnTo>
                    <a:pt x="0" y="1257300"/>
                  </a:lnTo>
                  <a:lnTo>
                    <a:pt x="3130550" y="125730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D0046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26045" y="2775054"/>
            <a:ext cx="5490489" cy="473689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714899" y="1379391"/>
            <a:ext cx="14858202" cy="68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8"/>
              </a:lnSpc>
            </a:pPr>
            <a:r>
              <a:rPr lang="en-US" sz="4800">
                <a:solidFill>
                  <a:srgbClr val="FBFBF5"/>
                </a:solidFill>
                <a:latin typeface="Montserrat Semi-Bold Bold"/>
              </a:rPr>
              <a:t>Базы данных проекта</a:t>
            </a:r>
          </a:p>
        </p:txBody>
      </p:sp>
      <p:sp>
        <p:nvSpPr>
          <p:cNvPr id="9" name="AutoShape 9"/>
          <p:cNvSpPr/>
          <p:nvPr/>
        </p:nvSpPr>
        <p:spPr>
          <a:xfrm rot="-9583578">
            <a:off x="9487012" y="4447652"/>
            <a:ext cx="4172102" cy="0"/>
          </a:xfrm>
          <a:prstGeom prst="line">
            <a:avLst/>
          </a:prstGeom>
          <a:ln w="47625" cap="flat">
            <a:solidFill>
              <a:srgbClr val="01949A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 rot="-10173281">
            <a:off x="9575015" y="4790870"/>
            <a:ext cx="3980326" cy="0"/>
          </a:xfrm>
          <a:prstGeom prst="line">
            <a:avLst/>
          </a:prstGeom>
          <a:ln w="47625" cap="flat">
            <a:solidFill>
              <a:srgbClr val="01949A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1" name="AutoShape 11"/>
          <p:cNvSpPr/>
          <p:nvPr/>
        </p:nvSpPr>
        <p:spPr>
          <a:xfrm rot="9228320">
            <a:off x="9383739" y="6158335"/>
            <a:ext cx="4367196" cy="0"/>
          </a:xfrm>
          <a:prstGeom prst="line">
            <a:avLst/>
          </a:prstGeom>
          <a:ln w="47625" cap="flat">
            <a:solidFill>
              <a:srgbClr val="01949A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13652431" y="4418995"/>
            <a:ext cx="4323203" cy="153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4"/>
              </a:lnSpc>
            </a:pPr>
            <a:r>
              <a:rPr lang="en-US" sz="2953">
                <a:solidFill>
                  <a:srgbClr val="01949A"/>
                </a:solidFill>
                <a:latin typeface="Montserrat Semi-Bold"/>
              </a:rPr>
              <a:t>Промежуточные таблицы </a:t>
            </a:r>
          </a:p>
          <a:p>
            <a:pPr algn="l">
              <a:lnSpc>
                <a:spcPts val="4134"/>
              </a:lnSpc>
            </a:pPr>
            <a:r>
              <a:rPr lang="en-US" sz="2953">
                <a:solidFill>
                  <a:srgbClr val="01949A"/>
                </a:solidFill>
                <a:latin typeface="Montserrat Semi-Bold"/>
              </a:rPr>
              <a:t>MANY TO MANY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734613" y="-4327628"/>
            <a:ext cx="19022613" cy="8288743"/>
            <a:chOff x="0" y="0"/>
            <a:chExt cx="3130550" cy="13640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0550" cy="1364078"/>
            </a:xfrm>
            <a:custGeom>
              <a:avLst/>
              <a:gdLst/>
              <a:ahLst/>
              <a:cxnLst/>
              <a:rect l="l" t="t" r="r" b="b"/>
              <a:pathLst>
                <a:path w="3130550" h="1364078">
                  <a:moveTo>
                    <a:pt x="0" y="552450"/>
                  </a:moveTo>
                  <a:lnTo>
                    <a:pt x="0" y="1364078"/>
                  </a:lnTo>
                  <a:lnTo>
                    <a:pt x="3130550" y="1364078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D004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094463" y="4341532"/>
            <a:ext cx="883941" cy="88394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289888" y="9456189"/>
            <a:ext cx="18794522" cy="1026515"/>
            <a:chOff x="0" y="0"/>
            <a:chExt cx="25059362" cy="1368686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59362" cy="1368686"/>
            </a:xfrm>
            <a:prstGeom prst="rect">
              <a:avLst/>
            </a:prstGeom>
            <a:solidFill>
              <a:srgbClr val="01949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950083" y="401674"/>
              <a:ext cx="23256869" cy="34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34"/>
                </a:lnSpc>
              </a:pPr>
              <a:r>
                <a:rPr lang="en-US" sz="1524">
                  <a:solidFill>
                    <a:srgbClr val="FBFBF5"/>
                  </a:solidFill>
                  <a:latin typeface="Montserrat Semi-Bold"/>
                </a:rPr>
                <a:t>Ялицей | 2022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851598" y="6102777"/>
            <a:ext cx="681119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CD0046"/>
                </a:solidFill>
                <a:latin typeface="Montserrat Semi-Bold"/>
              </a:rPr>
              <a:t>Material Design for Bootstap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094463" y="5958304"/>
            <a:ext cx="883941" cy="883941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9010419" y="4486005"/>
            <a:ext cx="475059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CD0046"/>
                </a:solidFill>
                <a:latin typeface="Montserrat Semi-Bold"/>
              </a:rPr>
              <a:t>Beautiful soap 4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568449" y="4341532"/>
            <a:ext cx="883941" cy="88394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-1875939" y="965370"/>
            <a:ext cx="12877002" cy="68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8"/>
              </a:lnSpc>
            </a:pPr>
            <a:r>
              <a:rPr lang="en-US" sz="4800">
                <a:solidFill>
                  <a:srgbClr val="FBFBF5"/>
                </a:solidFill>
                <a:latin typeface="Montserrat Semi-Bold Bold"/>
              </a:rPr>
              <a:t>Технологии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978404" y="4486005"/>
            <a:ext cx="180236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CD0046"/>
                </a:solidFill>
                <a:latin typeface="Montserrat Semi-Bold"/>
              </a:rPr>
              <a:t>FLASK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700000">
            <a:off x="7179496" y="-2108198"/>
            <a:ext cx="16230600" cy="8962186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TextBox 3"/>
          <p:cNvSpPr txBox="1"/>
          <p:nvPr/>
        </p:nvSpPr>
        <p:spPr>
          <a:xfrm>
            <a:off x="11341898" y="1059461"/>
            <a:ext cx="5917402" cy="1313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23"/>
              </a:lnSpc>
            </a:pPr>
            <a:r>
              <a:rPr lang="en-US" sz="4700" spc="103">
                <a:solidFill>
                  <a:srgbClr val="FBFBF5"/>
                </a:solidFill>
                <a:latin typeface="Montserrat Semi-Bold Bold"/>
              </a:rPr>
              <a:t>СТРУКТУРА ПРОЕКТА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89888" y="9456189"/>
            <a:ext cx="18794522" cy="1026515"/>
            <a:chOff x="0" y="0"/>
            <a:chExt cx="25059362" cy="1368686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950083" y="401674"/>
              <a:ext cx="23256869" cy="34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34"/>
                </a:lnSpc>
              </a:pPr>
              <a:r>
                <a:rPr lang="en-US" sz="1524">
                  <a:solidFill>
                    <a:srgbClr val="FBFBF5"/>
                  </a:solidFill>
                  <a:latin typeface="Montserrat Semi-Bold"/>
                </a:rPr>
                <a:t>Ялицей | 2022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9863" y="1385380"/>
            <a:ext cx="5359100" cy="65704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-5201834" y="-1468422"/>
            <a:ext cx="15991076" cy="8186869"/>
          </a:xfrm>
          <a:prstGeom prst="rect">
            <a:avLst/>
          </a:prstGeom>
          <a:solidFill>
            <a:srgbClr val="CD0046"/>
          </a:solidFill>
        </p:spPr>
      </p:sp>
      <p:grpSp>
        <p:nvGrpSpPr>
          <p:cNvPr id="3" name="Group 3"/>
          <p:cNvGrpSpPr/>
          <p:nvPr/>
        </p:nvGrpSpPr>
        <p:grpSpPr>
          <a:xfrm>
            <a:off x="-289888" y="9456189"/>
            <a:ext cx="18794522" cy="1026515"/>
            <a:chOff x="0" y="0"/>
            <a:chExt cx="25059362" cy="136868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950083" y="401674"/>
              <a:ext cx="23256869" cy="34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34"/>
                </a:lnSpc>
              </a:pPr>
              <a:r>
                <a:rPr lang="en-US" sz="1524">
                  <a:solidFill>
                    <a:srgbClr val="FBFBF5"/>
                  </a:solidFill>
                  <a:latin typeface="Montserrat Semi-Bold"/>
                </a:rPr>
                <a:t>Ялицей | 2022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13721" r="13626"/>
          <a:stretch>
            <a:fillRect/>
          </a:stretch>
        </p:blipFill>
        <p:spPr>
          <a:xfrm>
            <a:off x="3276600" y="1158781"/>
            <a:ext cx="11531896" cy="796943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732154" y="237141"/>
            <a:ext cx="5917402" cy="79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22"/>
              </a:lnSpc>
            </a:pPr>
            <a:r>
              <a:rPr lang="en-US" sz="5525" spc="121">
                <a:solidFill>
                  <a:srgbClr val="FBFBF5"/>
                </a:solidFill>
                <a:latin typeface="Montserrat Semi-Bold Bold"/>
              </a:rPr>
              <a:t>ДИЗАЙН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-5201834" y="-1468422"/>
            <a:ext cx="15991076" cy="8186869"/>
          </a:xfrm>
          <a:prstGeom prst="rect">
            <a:avLst/>
          </a:prstGeom>
          <a:solidFill>
            <a:srgbClr val="CD0046"/>
          </a:solidFill>
        </p:spPr>
      </p:sp>
      <p:grpSp>
        <p:nvGrpSpPr>
          <p:cNvPr id="3" name="Group 3"/>
          <p:cNvGrpSpPr/>
          <p:nvPr/>
        </p:nvGrpSpPr>
        <p:grpSpPr>
          <a:xfrm>
            <a:off x="-289888" y="9456189"/>
            <a:ext cx="18794522" cy="1026515"/>
            <a:chOff x="0" y="0"/>
            <a:chExt cx="25059362" cy="136868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950083" y="401674"/>
              <a:ext cx="23256869" cy="34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34"/>
                </a:lnSpc>
              </a:pPr>
              <a:r>
                <a:rPr lang="en-US" sz="1524">
                  <a:solidFill>
                    <a:srgbClr val="FBFBF5"/>
                  </a:solidFill>
                  <a:latin typeface="Montserrat Semi-Bold"/>
                </a:rPr>
                <a:t>Ялицей | 2022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67680" y="1226775"/>
            <a:ext cx="13152639" cy="78334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732154" y="237141"/>
            <a:ext cx="5917402" cy="79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22"/>
              </a:lnSpc>
            </a:pPr>
            <a:r>
              <a:rPr lang="en-US" sz="5525" spc="121">
                <a:solidFill>
                  <a:srgbClr val="FBFBF5"/>
                </a:solidFill>
                <a:latin typeface="Montserrat Semi-Bold Bold"/>
              </a:rPr>
              <a:t>ДИЗАЙН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-5201834" y="-1468422"/>
            <a:ext cx="15991076" cy="8186869"/>
          </a:xfrm>
          <a:prstGeom prst="rect">
            <a:avLst/>
          </a:prstGeom>
          <a:solidFill>
            <a:srgbClr val="CD0046"/>
          </a:solidFill>
        </p:spPr>
      </p:sp>
      <p:grpSp>
        <p:nvGrpSpPr>
          <p:cNvPr id="3" name="Group 3"/>
          <p:cNvGrpSpPr/>
          <p:nvPr/>
        </p:nvGrpSpPr>
        <p:grpSpPr>
          <a:xfrm>
            <a:off x="-289888" y="9456189"/>
            <a:ext cx="18794522" cy="1026515"/>
            <a:chOff x="0" y="0"/>
            <a:chExt cx="25059362" cy="136868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950083" y="401674"/>
              <a:ext cx="23256869" cy="34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34"/>
                </a:lnSpc>
              </a:pPr>
              <a:r>
                <a:rPr lang="en-US" sz="1524">
                  <a:solidFill>
                    <a:srgbClr val="FBFBF5"/>
                  </a:solidFill>
                  <a:latin typeface="Montserrat Semi-Bold"/>
                </a:rPr>
                <a:t>Ялицей | 2022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54010" y="2077306"/>
            <a:ext cx="12232422" cy="568949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732154" y="237141"/>
            <a:ext cx="5917402" cy="79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22"/>
              </a:lnSpc>
            </a:pPr>
            <a:r>
              <a:rPr lang="en-US" sz="5525" spc="121">
                <a:solidFill>
                  <a:srgbClr val="FBFBF5"/>
                </a:solidFill>
                <a:latin typeface="Montserrat Semi-Bold Bold"/>
              </a:rPr>
              <a:t>ДИЗАЙН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-5201834" y="-1468422"/>
            <a:ext cx="15991076" cy="8186869"/>
          </a:xfrm>
          <a:prstGeom prst="rect">
            <a:avLst/>
          </a:prstGeom>
          <a:solidFill>
            <a:srgbClr val="CD0046"/>
          </a:solidFill>
        </p:spPr>
      </p:sp>
      <p:grpSp>
        <p:nvGrpSpPr>
          <p:cNvPr id="3" name="Group 3"/>
          <p:cNvGrpSpPr/>
          <p:nvPr/>
        </p:nvGrpSpPr>
        <p:grpSpPr>
          <a:xfrm>
            <a:off x="-289888" y="9456189"/>
            <a:ext cx="18794522" cy="1026515"/>
            <a:chOff x="0" y="0"/>
            <a:chExt cx="25059362" cy="136868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950083" y="401674"/>
              <a:ext cx="23256869" cy="34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34"/>
                </a:lnSpc>
              </a:pPr>
              <a:r>
                <a:rPr lang="en-US" sz="1524">
                  <a:solidFill>
                    <a:srgbClr val="FBFBF5"/>
                  </a:solidFill>
                  <a:latin typeface="Montserrat Semi-Bold"/>
                </a:rPr>
                <a:t>Ялицей | 2022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r="1513" b="27977"/>
          <a:stretch>
            <a:fillRect/>
          </a:stretch>
        </p:blipFill>
        <p:spPr>
          <a:xfrm>
            <a:off x="2353086" y="1391317"/>
            <a:ext cx="13581828" cy="775455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732154" y="237141"/>
            <a:ext cx="5917402" cy="79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22"/>
              </a:lnSpc>
            </a:pPr>
            <a:r>
              <a:rPr lang="en-US" sz="5525" spc="121">
                <a:solidFill>
                  <a:srgbClr val="FBFBF5"/>
                </a:solidFill>
                <a:latin typeface="Montserrat Semi-Bold Bold"/>
              </a:rPr>
              <a:t>ДИЗАЙН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Office PowerPoint</Application>
  <PresentationFormat>Произвольный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Montserrat Semi-Bold</vt:lpstr>
      <vt:lpstr>Calibri</vt:lpstr>
      <vt:lpstr>Montserrat Extra-Bold</vt:lpstr>
      <vt:lpstr>Montserrat Semi-Bold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Синий и Красный Современный Пеклама Маркетинг Сравнение Бизнес Продажи Презентация</dc:title>
  <dc:creator>Бурин Леша</dc:creator>
  <cp:lastModifiedBy>Дмитрий Михалыч</cp:lastModifiedBy>
  <cp:revision>2</cp:revision>
  <dcterms:created xsi:type="dcterms:W3CDTF">2006-08-16T00:00:00Z</dcterms:created>
  <dcterms:modified xsi:type="dcterms:W3CDTF">2022-04-29T11:50:09Z</dcterms:modified>
  <dc:identifier>DAE-ncVt-ZU</dc:identifier>
</cp:coreProperties>
</file>